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73" r:id="rId13"/>
    <p:sldId id="275" r:id="rId14"/>
    <p:sldId id="265" r:id="rId15"/>
    <p:sldId id="276" r:id="rId16"/>
    <p:sldId id="277" r:id="rId17"/>
    <p:sldId id="270" r:id="rId18"/>
    <p:sldId id="266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8" d="100"/>
          <a:sy n="58" d="100"/>
        </p:scale>
        <p:origin x="2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37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0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7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1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9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6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madesoeasy.com/2016/11/static-variables-are-not-garbage.html#:~:text=in%20some%20scenario%3F-,Static%20variables%20are%20only%20garbage%20collected%20when%20the%20class%20loader,is%20garbage%20collected%20in%20java.&amp;text=Because%20static%20variables%20are%20referenced,which%20are%20referenced%20by%20ClassLoaders.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CA26AE-D7FC-493A-BC17-07589CDA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301B4-90AB-4099-B7C0-D7CC32126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OOP Part 2</a:t>
            </a:r>
            <a:endParaRPr lang="en-C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333B-F7FE-41D9-81D7-C1E9B600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Kia Babashahi Ashtiani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4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4A02-02A9-4F46-9C36-1A985E88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2A60-81C1-4134-99EA-AB3CDC5A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max is responsible for finding the max value between two numbers n1 and n2.</a:t>
            </a:r>
          </a:p>
          <a:p>
            <a:r>
              <a:rPr lang="en-US" dirty="0"/>
              <a:t>When writing the method we need to specify the type of its input arguments. </a:t>
            </a:r>
          </a:p>
          <a:p>
            <a:r>
              <a:rPr lang="en-US" dirty="0"/>
              <a:t>If max is written for integer numbers, then it can`t be called on double variables.</a:t>
            </a:r>
          </a:p>
          <a:p>
            <a:r>
              <a:rPr lang="en-US" dirty="0"/>
              <a:t>What can we do? </a:t>
            </a:r>
          </a:p>
          <a:p>
            <a:r>
              <a:rPr lang="en-US" dirty="0"/>
              <a:t>Having multiple max functions with different input arguments would work.</a:t>
            </a:r>
          </a:p>
          <a:p>
            <a:r>
              <a:rPr lang="en-US" dirty="0"/>
              <a:t>This is called method overloading.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0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27D5A9-98EF-41D0-9955-D0164041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1" y="1379102"/>
            <a:ext cx="6200163" cy="364259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B50F89-5AF8-4B21-8668-D3707DC3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first two are examples of method overloading. </a:t>
            </a:r>
          </a:p>
          <a:p>
            <a:pPr algn="ctr"/>
            <a:r>
              <a:rPr lang="en-US" sz="1600" dirty="0"/>
              <a:t>The methods name, the order of the variables and their types is called the method’s </a:t>
            </a:r>
            <a:r>
              <a:rPr lang="en-US" sz="1600" dirty="0">
                <a:solidFill>
                  <a:srgbClr val="FF0000"/>
                </a:solidFill>
              </a:rPr>
              <a:t>signature.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Methods should have different signatures in this case.</a:t>
            </a:r>
          </a:p>
          <a:p>
            <a:pPr algn="ctr"/>
            <a:r>
              <a:rPr lang="en-US" sz="1600" dirty="0"/>
              <a:t>Overloaded methods </a:t>
            </a:r>
            <a:r>
              <a:rPr lang="en-US" sz="1600" dirty="0">
                <a:solidFill>
                  <a:srgbClr val="FF0000"/>
                </a:solidFill>
              </a:rPr>
              <a:t>can</a:t>
            </a:r>
            <a:r>
              <a:rPr lang="en-US" sz="1600" dirty="0"/>
              <a:t> have different return types if they have </a:t>
            </a:r>
            <a:r>
              <a:rPr lang="en-US" sz="1600" dirty="0">
                <a:solidFill>
                  <a:srgbClr val="FF0000"/>
                </a:solidFill>
              </a:rPr>
              <a:t>different signatures</a:t>
            </a:r>
          </a:p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E73AD-AA96-4692-8BAB-8D438206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CA" sz="3200"/>
              <a:t>Code for 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70279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F7533A-885A-4D51-B7F5-5158D3EAC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7" y="618517"/>
            <a:ext cx="678299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2F73FE-772C-4646-A636-A2A0C428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 The final version of the class looks like This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Pay </a:t>
            </a:r>
            <a:r>
              <a:rPr lang="en-US" sz="1800" dirty="0">
                <a:solidFill>
                  <a:srgbClr val="FF0000"/>
                </a:solidFill>
              </a:rPr>
              <a:t>attention</a:t>
            </a:r>
            <a:r>
              <a:rPr lang="en-US" sz="1800" dirty="0"/>
              <a:t> to the change in the signature of the last method.</a:t>
            </a:r>
            <a:endParaRPr lang="fr-C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4C2AE-0355-47C0-8943-04D72B0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fr-CA" sz="3700" dirty="0"/>
              <a:t>Overloading2 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1432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ED0728-4ABD-453C-B329-A7994432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1" y="1293850"/>
            <a:ext cx="6200163" cy="3813098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C61FA7-ED55-497E-B05C-A1A413E3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CA" sz="1600" dirty="0"/>
              <a:t>You can call the methods the way you want.</a:t>
            </a:r>
          </a:p>
          <a:p>
            <a:pPr algn="ctr"/>
            <a:r>
              <a:rPr lang="en-CA" sz="1600" dirty="0"/>
              <a:t>Please note that the HR class is not a real-life example of an hr class and it is just used to introduce method overloading.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C8322-4881-4898-882B-3B18AF5F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CA" sz="3200"/>
              <a:t>Calling the methods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4972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BF7-C882-4B40-AC42-CE4A9A1F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D707-6840-4B3C-8C13-037F248F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the method preformed a task without being dependent on the content of any object </a:t>
            </a:r>
            <a:r>
              <a:rPr lang="en-CA" dirty="0" err="1"/>
              <a:t>m</a:t>
            </a:r>
            <a:r>
              <a:rPr lang="en-CA" cap="none" dirty="0" err="1"/>
              <a:t>ath.abs</a:t>
            </a:r>
            <a:r>
              <a:rPr lang="en-CA" dirty="0"/>
              <a:t>(-2). </a:t>
            </a:r>
          </a:p>
          <a:p>
            <a:r>
              <a:rPr lang="en-CA" dirty="0"/>
              <a:t>Static fields are used for the same purpose. If they will be used for a common purpose independent on the content of the object that is calling them.</a:t>
            </a:r>
          </a:p>
          <a:p>
            <a:pPr lvl="1"/>
            <a:r>
              <a:rPr lang="en-CA" dirty="0" err="1"/>
              <a:t>M</a:t>
            </a:r>
            <a:r>
              <a:rPr lang="en-CA" cap="none" dirty="0" err="1"/>
              <a:t>ath</a:t>
            </a:r>
            <a:r>
              <a:rPr lang="en-CA" dirty="0" err="1"/>
              <a:t>.pi</a:t>
            </a:r>
            <a:r>
              <a:rPr lang="en-CA" dirty="0"/>
              <a:t> is an example of a static variable. </a:t>
            </a:r>
          </a:p>
          <a:p>
            <a:r>
              <a:rPr lang="en-CA" dirty="0"/>
              <a:t>When defining a variable to be static, it will be launched into the memory and kept there. </a:t>
            </a:r>
          </a:p>
        </p:txBody>
      </p:sp>
    </p:spTree>
    <p:extLst>
      <p:ext uri="{BB962C8B-B14F-4D97-AF65-F5344CB8AC3E}">
        <p14:creationId xmlns:p14="http://schemas.microsoft.com/office/powerpoint/2010/main" val="23498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B35031-9A9D-48CC-954E-483ED8E5B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1" y="1634859"/>
            <a:ext cx="6200163" cy="313108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09F132-734C-4AB8-8B7F-23AA08C16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CA" sz="1600" dirty="0"/>
              <a:t>Suppose we want to allocate ids to students. </a:t>
            </a:r>
          </a:p>
          <a:p>
            <a:pPr algn="ctr"/>
            <a:r>
              <a:rPr lang="en-CA" sz="1600" dirty="0"/>
              <a:t>Let's assume we want this to be done automatically.</a:t>
            </a:r>
          </a:p>
          <a:p>
            <a:pPr algn="ctr"/>
            <a:r>
              <a:rPr lang="en-CA" sz="1600" dirty="0"/>
              <a:t>The first student gets id 1, the second one gets id 2, ….</a:t>
            </a:r>
          </a:p>
          <a:p>
            <a:pPr algn="ctr"/>
            <a:r>
              <a:rPr lang="en-CA" sz="1600" dirty="0"/>
              <a:t>The field id should be declared static so its loaded into the memory and </a:t>
            </a:r>
            <a:r>
              <a:rPr lang="en-CA" sz="1600" dirty="0">
                <a:solidFill>
                  <a:srgbClr val="FF0000"/>
                </a:solidFill>
              </a:rPr>
              <a:t>not re-initialized</a:t>
            </a:r>
            <a:r>
              <a:rPr lang="en-CA" sz="1600" dirty="0"/>
              <a:t> each time like the name field. 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11AAD-EA84-4123-AAC0-0C6B77DC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CA" sz="3200" dirty="0"/>
              <a:t>Static var exp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85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17B8CA8-958D-40D5-A620-2A70EBEAD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210B7D1-BCB5-430D-B55E-9C83A437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46FB406-684D-4F7E-A453-2498C7432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15" name="Content Placeholder 1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52BA263-618A-4744-9B6E-8B5702E3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22" y="957486"/>
            <a:ext cx="9000902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35AA5-2BEE-4B69-B0A3-98043F5D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Initializing static variables </a:t>
            </a:r>
          </a:p>
        </p:txBody>
      </p:sp>
    </p:spTree>
    <p:extLst>
      <p:ext uri="{BB962C8B-B14F-4D97-AF65-F5344CB8AC3E}">
        <p14:creationId xmlns:p14="http://schemas.microsoft.com/office/powerpoint/2010/main" val="330742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2E6B-79C4-4B6C-93E8-210B093D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3CB9-A0D9-4B7A-98A2-0D54BCAD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 way Java programs preform automatic memory management. If there is an un-used variable , it will be deleted. In many cases if the variable is unreachable.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Static variables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can only be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garbage collected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if the class loader which has loaded the class in which the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static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field is there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garbage collected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in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java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Taken from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hlinkClick r:id="rId2"/>
              </a:rPr>
              <a:t>Here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477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D90-4CED-4932-AF9F-5D0AF02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E179-AD78-415B-BE13-B14C3A81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final variable, a final field,  is initialized once and can never be changed after. </a:t>
            </a:r>
          </a:p>
          <a:p>
            <a:r>
              <a:rPr lang="en-CA" dirty="0"/>
              <a:t>As a matter of fact </a:t>
            </a:r>
            <a:r>
              <a:rPr lang="en-CA" dirty="0" err="1"/>
              <a:t>m</a:t>
            </a:r>
            <a:r>
              <a:rPr lang="en-CA" cap="none" dirty="0" err="1"/>
              <a:t>ath</a:t>
            </a:r>
            <a:r>
              <a:rPr lang="en-CA" dirty="0" err="1"/>
              <a:t>.pi</a:t>
            </a:r>
            <a:r>
              <a:rPr lang="en-CA" dirty="0"/>
              <a:t> and </a:t>
            </a:r>
            <a:r>
              <a:rPr lang="en-CA" dirty="0" err="1"/>
              <a:t>m</a:t>
            </a:r>
            <a:r>
              <a:rPr lang="en-CA" cap="none" dirty="0" err="1"/>
              <a:t>ath</a:t>
            </a:r>
            <a:r>
              <a:rPr lang="en-CA" dirty="0" err="1"/>
              <a:t>.e</a:t>
            </a:r>
            <a:r>
              <a:rPr lang="en-CA" dirty="0"/>
              <a:t> in the math package are final 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250842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7B8CA8-958D-40D5-A620-2A70EBEAD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210B7D1-BCB5-430D-B55E-9C83A437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6FB406-684D-4F7E-A453-2498C7432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D1CCD5-7429-40F8-B372-1DBE9CF5D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62153"/>
            <a:ext cx="10318106" cy="327599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EF017-870B-4D74-A44F-087AB8CB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Coding examples </a:t>
            </a:r>
          </a:p>
        </p:txBody>
      </p:sp>
    </p:spTree>
    <p:extLst>
      <p:ext uri="{BB962C8B-B14F-4D97-AF65-F5344CB8AC3E}">
        <p14:creationId xmlns:p14="http://schemas.microsoft.com/office/powerpoint/2010/main" val="25969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30A-DDE2-4697-8376-FD94C11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2A59-06EB-41D1-9A1D-9B34BF5F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  <a:p>
            <a:r>
              <a:rPr lang="en-US" dirty="0" err="1"/>
              <a:t>Setters,getter</a:t>
            </a:r>
            <a:r>
              <a:rPr lang="en-US" dirty="0"/>
              <a:t> and constructors </a:t>
            </a:r>
          </a:p>
          <a:p>
            <a:r>
              <a:rPr lang="en-US" dirty="0"/>
              <a:t>Method Overloading 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83259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B394-9554-4BE5-BBCB-594AB59A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week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6ACD-57F7-44FB-9D34-049CC8F7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Nested classes </a:t>
            </a:r>
          </a:p>
          <a:p>
            <a:r>
              <a:rPr lang="en-CA" dirty="0"/>
              <a:t>shadowing</a:t>
            </a:r>
          </a:p>
          <a:p>
            <a:r>
              <a:rPr lang="en-CA" dirty="0"/>
              <a:t>Unit tests</a:t>
            </a:r>
          </a:p>
          <a:p>
            <a:r>
              <a:rPr lang="en-CA" dirty="0"/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38182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62EF-86D0-4394-AD2C-2ABDE16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 vs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103D-C960-4B0D-8CC2-1F6E9691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 variables are initialized by default.</a:t>
            </a:r>
          </a:p>
          <a:p>
            <a:r>
              <a:rPr lang="en-US" dirty="0"/>
              <a:t>When an object is created, its fields have to be initialized. </a:t>
            </a:r>
          </a:p>
          <a:p>
            <a:r>
              <a:rPr lang="en-US" dirty="0"/>
              <a:t>The constructor does this job for us.</a:t>
            </a:r>
          </a:p>
          <a:p>
            <a:r>
              <a:rPr lang="en-US" dirty="0"/>
              <a:t>Java calls the constructor for every object created from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6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BF8F-5518-41BB-B56B-21E86451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2CE9-7774-498D-BD7B-541904E2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element that initializes and constructs the object created from a class. </a:t>
            </a:r>
          </a:p>
          <a:p>
            <a:r>
              <a:rPr lang="en-US" dirty="0"/>
              <a:t>It must have the same name as the class.</a:t>
            </a:r>
          </a:p>
          <a:p>
            <a:r>
              <a:rPr lang="en-US" dirty="0"/>
              <a:t>Think of ordering food:</a:t>
            </a:r>
          </a:p>
          <a:p>
            <a:pPr lvl="1"/>
            <a:r>
              <a:rPr lang="en-US" dirty="0"/>
              <a:t>You might want to set the level of saltiness of your food in advance when ordering it.</a:t>
            </a:r>
          </a:p>
          <a:p>
            <a:pPr lvl="1"/>
            <a:r>
              <a:rPr lang="en-US" dirty="0"/>
              <a:t>You might ask the chef to cook it without salt and then you adjust its salt level.</a:t>
            </a:r>
          </a:p>
          <a:p>
            <a:r>
              <a:rPr lang="en-US" dirty="0"/>
              <a:t>You can create your object and then initialize its fields to the values you want by setters. </a:t>
            </a:r>
          </a:p>
          <a:p>
            <a:r>
              <a:rPr lang="en-US" dirty="0"/>
              <a:t>You can also set some/all of the fields that you want while creating the object (using the constructor).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30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1D7A-5FC2-42B7-B819-A4121BCD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constructor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4BAC-DE4F-4475-BA25-77134DD4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Public </a:t>
            </a:r>
            <a:r>
              <a:rPr lang="en-CA" dirty="0" err="1"/>
              <a:t>ClassName</a:t>
            </a:r>
            <a:r>
              <a:rPr lang="en-CA" dirty="0"/>
              <a:t>(type Parameter 1, type parameter 2){</a:t>
            </a:r>
          </a:p>
          <a:p>
            <a:pPr lvl="1"/>
            <a:r>
              <a:rPr lang="en-CA" dirty="0"/>
              <a:t>Field1= parameter1; Field2=parameter2; , …</a:t>
            </a:r>
          </a:p>
          <a:p>
            <a:r>
              <a:rPr lang="en-CA" dirty="0"/>
              <a:t>} </a:t>
            </a:r>
          </a:p>
          <a:p>
            <a:r>
              <a:rPr lang="en-CA" dirty="0"/>
              <a:t>You can have multiple constructors depending on the project requirements. </a:t>
            </a:r>
          </a:p>
          <a:p>
            <a:pPr lvl="1"/>
            <a:r>
              <a:rPr lang="en-CA" dirty="0"/>
              <a:t>Some times you want to set all of the attributes upon creating the object.</a:t>
            </a:r>
          </a:p>
          <a:p>
            <a:pPr lvl="1"/>
            <a:r>
              <a:rPr lang="en-CA" dirty="0"/>
              <a:t>Some times you want to set some of the upon creating the object.</a:t>
            </a:r>
          </a:p>
          <a:p>
            <a:pPr lvl="1"/>
            <a:r>
              <a:rPr lang="en-CA" dirty="0"/>
              <a:t>Some times you want to leave all of them to the setters and public variables.</a:t>
            </a:r>
          </a:p>
        </p:txBody>
      </p:sp>
    </p:spTree>
    <p:extLst>
      <p:ext uri="{BB962C8B-B14F-4D97-AF65-F5344CB8AC3E}">
        <p14:creationId xmlns:p14="http://schemas.microsoft.com/office/powerpoint/2010/main" val="35486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6DD53A2-F691-48C8-B1B3-43A49CCF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1" y="2108394"/>
            <a:ext cx="6200163" cy="218401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328CE1-2C63-4863-8095-E2938C6A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constructor is setting the value of the fields. </a:t>
            </a:r>
          </a:p>
          <a:p>
            <a:pPr algn="ctr"/>
            <a:r>
              <a:rPr lang="en-US" sz="1600" dirty="0"/>
              <a:t>Please keep in mind that in this case you can also have private setters.</a:t>
            </a:r>
          </a:p>
          <a:p>
            <a:pPr algn="ctr"/>
            <a:r>
              <a:rPr lang="en-US" sz="1600" dirty="0"/>
              <a:t>Another way of doing the same thing (if the setter is only an assignment) is to write name=s; id=</a:t>
            </a:r>
            <a:r>
              <a:rPr lang="en-US" sz="1600" dirty="0" err="1"/>
              <a:t>i</a:t>
            </a:r>
            <a:r>
              <a:rPr lang="en-US" sz="1600" dirty="0"/>
              <a:t>. (look at the comments)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D0C4-77DF-4447-8908-A715CDB2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CA" sz="3200"/>
              <a:t>Creating a constructor</a:t>
            </a:r>
          </a:p>
        </p:txBody>
      </p:sp>
    </p:spTree>
    <p:extLst>
      <p:ext uri="{BB962C8B-B14F-4D97-AF65-F5344CB8AC3E}">
        <p14:creationId xmlns:p14="http://schemas.microsoft.com/office/powerpoint/2010/main" val="82957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9E3D48-78CB-4B40-B272-BDB500AF4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1" y="1962271"/>
            <a:ext cx="6200163" cy="2476256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5979CB-28C0-4468-B1DC-D007C049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Using the constructor to set the values of the fields of the student class.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B43C1-A617-4279-A514-2EAA6C6B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CA" sz="3200"/>
              <a:t>Creating objects (scanners)</a:t>
            </a:r>
          </a:p>
        </p:txBody>
      </p:sp>
    </p:spTree>
    <p:extLst>
      <p:ext uri="{BB962C8B-B14F-4D97-AF65-F5344CB8AC3E}">
        <p14:creationId xmlns:p14="http://schemas.microsoft.com/office/powerpoint/2010/main" val="428263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BEDF04-F973-4267-B751-2054A75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61" y="1042910"/>
            <a:ext cx="6200163" cy="4314978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4194FF-40DE-4681-B834-19FFA18D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Multiple constructors can be defined depending on what you want to do.</a:t>
            </a:r>
          </a:p>
          <a:p>
            <a:pPr algn="ctr"/>
            <a:r>
              <a:rPr lang="en-US" sz="1600" dirty="0"/>
              <a:t>If no constructor is written in a class,  Java will automatically assume that the constructor is empty. 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6C33A-84D1-43E1-BA49-A23A8D45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CA" sz="3200"/>
              <a:t>Adding multiple constructors</a:t>
            </a:r>
          </a:p>
        </p:txBody>
      </p:sp>
    </p:spTree>
    <p:extLst>
      <p:ext uri="{BB962C8B-B14F-4D97-AF65-F5344CB8AC3E}">
        <p14:creationId xmlns:p14="http://schemas.microsoft.com/office/powerpoint/2010/main" val="180252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29CAD9-00D9-4D79-B982-85CD7FBD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F01E04B-E3A4-4B2D-92DF-752C4E7EF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5896F8-7BC7-4574-8E2B-4A1A6036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BA8B8D-27A0-445B-BE98-BB6300D82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69734"/>
            <a:ext cx="6002432" cy="350711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55437-F07D-43EF-91C5-D43CB591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Calling multiple constructors</a:t>
            </a:r>
          </a:p>
        </p:txBody>
      </p:sp>
    </p:spTree>
    <p:extLst>
      <p:ext uri="{BB962C8B-B14F-4D97-AF65-F5344CB8AC3E}">
        <p14:creationId xmlns:p14="http://schemas.microsoft.com/office/powerpoint/2010/main" val="15034528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</vt:lpstr>
      <vt:lpstr>Tw Cen MT</vt:lpstr>
      <vt:lpstr>Droplet</vt:lpstr>
      <vt:lpstr>OOP Part 2</vt:lpstr>
      <vt:lpstr>Outline</vt:lpstr>
      <vt:lpstr>Primitive type vs reference type</vt:lpstr>
      <vt:lpstr>Constructor </vt:lpstr>
      <vt:lpstr>Class constructor </vt:lpstr>
      <vt:lpstr>Creating a constructor</vt:lpstr>
      <vt:lpstr>Creating objects (scanners)</vt:lpstr>
      <vt:lpstr>Adding multiple constructors</vt:lpstr>
      <vt:lpstr>Calling multiple constructors</vt:lpstr>
      <vt:lpstr>Method overloading </vt:lpstr>
      <vt:lpstr>Code for method overloading</vt:lpstr>
      <vt:lpstr>Overloading2 </vt:lpstr>
      <vt:lpstr>Calling the methods</vt:lpstr>
      <vt:lpstr>Static variables </vt:lpstr>
      <vt:lpstr>Static var exp</vt:lpstr>
      <vt:lpstr>Initializing static variables </vt:lpstr>
      <vt:lpstr>Garbage collection</vt:lpstr>
      <vt:lpstr>Final variables </vt:lpstr>
      <vt:lpstr>Coding examples </vt:lpstr>
      <vt:lpstr>Next week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Part 2</dc:title>
  <dc:creator>Kia babashahi</dc:creator>
  <cp:lastModifiedBy>Kia babashahi</cp:lastModifiedBy>
  <cp:revision>1</cp:revision>
  <dcterms:created xsi:type="dcterms:W3CDTF">2020-11-11T23:36:27Z</dcterms:created>
  <dcterms:modified xsi:type="dcterms:W3CDTF">2020-11-11T23:36:31Z</dcterms:modified>
</cp:coreProperties>
</file>