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0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4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8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1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8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7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3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3204-9C78-4BEB-90B9-79CE6A428A70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0D00-D2A3-4FC3-A509-30D4B4F4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4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t="3030" r="5421" b="3637"/>
          <a:stretch/>
        </p:blipFill>
        <p:spPr>
          <a:xfrm>
            <a:off x="349134" y="207818"/>
            <a:ext cx="6143105" cy="6400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596" y="1020618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ko-KR" altLang="en-US" sz="5400" b="1" dirty="0" smtClean="0"/>
              <a:t>도넛 먹는 </a:t>
            </a:r>
            <a:r>
              <a:rPr lang="ko-KR" altLang="en-US" sz="5400" b="1" dirty="0" err="1" smtClean="0"/>
              <a:t>몰랑이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2596" y="4794914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 smtClean="0"/>
              <a:t>김 유 진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52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최종 시안 </a:t>
            </a:r>
            <a:r>
              <a:rPr lang="en-US" altLang="ko-KR" dirty="0" smtClean="0"/>
              <a:t>(QR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2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 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latin typeface="+mn-ea"/>
              </a:rPr>
              <a:t>1. </a:t>
            </a:r>
            <a:r>
              <a:rPr lang="ko-KR" altLang="en-US" sz="3200" dirty="0" smtClean="0">
                <a:latin typeface="+mn-ea"/>
              </a:rPr>
              <a:t>컨셉</a:t>
            </a:r>
            <a:r>
              <a:rPr lang="en-US" altLang="ko-KR" sz="3200" dirty="0" smtClean="0">
                <a:latin typeface="+mn-ea"/>
              </a:rPr>
              <a:t> </a:t>
            </a:r>
            <a:r>
              <a:rPr lang="ko-KR" altLang="en-US" sz="3200" dirty="0" smtClean="0">
                <a:latin typeface="+mn-ea"/>
              </a:rPr>
              <a:t>및 스토리 소개</a:t>
            </a:r>
            <a:endParaRPr lang="en-US" altLang="ko-KR" sz="32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latin typeface="+mn-ea"/>
              </a:rPr>
              <a:t>2. </a:t>
            </a:r>
            <a:r>
              <a:rPr lang="ko-KR" altLang="en-US" sz="3200" dirty="0" smtClean="0">
                <a:latin typeface="+mn-ea"/>
              </a:rPr>
              <a:t>캐릭터 소개</a:t>
            </a:r>
            <a:r>
              <a:rPr lang="en-US" altLang="ko-KR" sz="3200" dirty="0" smtClean="0">
                <a:latin typeface="+mn-ea"/>
              </a:rPr>
              <a:t>(</a:t>
            </a:r>
            <a:r>
              <a:rPr lang="ko-KR" altLang="en-US" sz="3200" dirty="0" smtClean="0">
                <a:latin typeface="+mn-ea"/>
              </a:rPr>
              <a:t>동작 예시</a:t>
            </a:r>
            <a:r>
              <a:rPr lang="en-US" altLang="ko-KR" sz="3200" dirty="0" smtClean="0">
                <a:latin typeface="+mn-ea"/>
              </a:rPr>
              <a:t>)</a:t>
            </a:r>
            <a:endParaRPr lang="ko-KR" altLang="en-US" sz="32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latin typeface="+mn-ea"/>
              </a:rPr>
              <a:t>3. </a:t>
            </a:r>
            <a:r>
              <a:rPr lang="ko-KR" altLang="en-US" sz="3200" dirty="0" smtClean="0">
                <a:latin typeface="+mn-ea"/>
              </a:rPr>
              <a:t>스토리보드</a:t>
            </a:r>
            <a:r>
              <a:rPr lang="en-US" altLang="ko-KR" sz="3200" dirty="0" smtClean="0">
                <a:latin typeface="+mn-ea"/>
              </a:rPr>
              <a:t>(</a:t>
            </a:r>
            <a:r>
              <a:rPr lang="ko-KR" altLang="en-US" sz="3200" dirty="0" smtClean="0">
                <a:latin typeface="+mn-ea"/>
              </a:rPr>
              <a:t>와이어프레임</a:t>
            </a:r>
            <a:r>
              <a:rPr lang="en-US" altLang="ko-KR" sz="3200" dirty="0" smtClean="0">
                <a:latin typeface="+mn-ea"/>
              </a:rPr>
              <a:t>,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 err="1" smtClean="0">
                <a:latin typeface="+mn-ea"/>
              </a:rPr>
              <a:t>ui</a:t>
            </a:r>
            <a:r>
              <a:rPr lang="en-US" altLang="ko-KR" sz="3200" dirty="0" smtClean="0">
                <a:latin typeface="+mn-ea"/>
              </a:rPr>
              <a:t>)</a:t>
            </a:r>
            <a:endParaRPr lang="ko-KR" altLang="en-US" sz="32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latin typeface="+mn-ea"/>
              </a:rPr>
              <a:t>4. </a:t>
            </a:r>
            <a:r>
              <a:rPr lang="ko-KR" altLang="en-US" sz="3200" dirty="0" smtClean="0">
                <a:latin typeface="+mn-ea"/>
              </a:rPr>
              <a:t>시안 디자인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latin typeface="+mn-ea"/>
              </a:rPr>
              <a:t>5. </a:t>
            </a:r>
            <a:r>
              <a:rPr lang="ko-KR" altLang="en-US" sz="3200" dirty="0" smtClean="0">
                <a:latin typeface="+mn-ea"/>
              </a:rPr>
              <a:t>최종 시안 안내</a:t>
            </a:r>
            <a:r>
              <a:rPr lang="en-US" altLang="ko-KR" sz="3200" dirty="0" smtClean="0">
                <a:latin typeface="+mn-ea"/>
              </a:rPr>
              <a:t>(QR</a:t>
            </a:r>
            <a:r>
              <a:rPr lang="ko-KR" altLang="en-US" sz="3200" dirty="0" smtClean="0">
                <a:latin typeface="+mn-ea"/>
              </a:rPr>
              <a:t>코드</a:t>
            </a:r>
            <a:r>
              <a:rPr lang="en-US" altLang="ko-KR" sz="3200" dirty="0" smtClean="0">
                <a:latin typeface="+mn-ea"/>
              </a:rPr>
              <a:t>-</a:t>
            </a:r>
            <a:r>
              <a:rPr lang="ko-KR" altLang="en-US" sz="3200" dirty="0" smtClean="0">
                <a:latin typeface="+mn-ea"/>
              </a:rPr>
              <a:t>모바일</a:t>
            </a:r>
            <a:r>
              <a:rPr lang="en-US" altLang="ko-KR" sz="3200" dirty="0" smtClean="0">
                <a:latin typeface="+mn-ea"/>
              </a:rPr>
              <a:t>)</a:t>
            </a:r>
            <a:endParaRPr lang="ko-KR" altLang="en-US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57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화면 구성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참고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>
                <a:latin typeface="+mn-ea"/>
              </a:rPr>
              <a:t>-</a:t>
            </a:r>
            <a:r>
              <a:rPr lang="ko-KR" altLang="en-US" sz="3200" dirty="0" smtClean="0">
                <a:latin typeface="+mn-ea"/>
              </a:rPr>
              <a:t>컨셉</a:t>
            </a:r>
            <a:r>
              <a:rPr lang="en-US" altLang="ko-KR" sz="3200" dirty="0" smtClean="0">
                <a:latin typeface="+mn-ea"/>
              </a:rPr>
              <a:t>(</a:t>
            </a:r>
            <a:r>
              <a:rPr lang="ko-KR" altLang="en-US" sz="3200" dirty="0" smtClean="0">
                <a:latin typeface="+mn-ea"/>
              </a:rPr>
              <a:t>캐릭터</a:t>
            </a:r>
            <a:r>
              <a:rPr lang="en-US" altLang="ko-KR" sz="3200" dirty="0" smtClean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+mn-ea"/>
              </a:rPr>
              <a:t>-</a:t>
            </a:r>
            <a:r>
              <a:rPr lang="ko-KR" altLang="en-US" sz="3200" dirty="0" err="1" smtClean="0">
                <a:latin typeface="+mn-ea"/>
              </a:rPr>
              <a:t>인트로</a:t>
            </a:r>
            <a:r>
              <a:rPr lang="ko-KR" altLang="en-US" sz="3200" dirty="0" smtClean="0">
                <a:latin typeface="+mn-ea"/>
              </a:rPr>
              <a:t> 화면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+mn-ea"/>
              </a:rPr>
              <a:t>-</a:t>
            </a:r>
            <a:r>
              <a:rPr lang="ko-KR" altLang="en-US" sz="3200" dirty="0" smtClean="0">
                <a:latin typeface="+mn-ea"/>
              </a:rPr>
              <a:t>게임설명</a:t>
            </a:r>
            <a:r>
              <a:rPr lang="en-US" altLang="ko-KR" sz="3200" dirty="0" smtClean="0">
                <a:latin typeface="+mn-ea"/>
              </a:rPr>
              <a:t>(</a:t>
            </a:r>
            <a:r>
              <a:rPr lang="ko-KR" altLang="en-US" sz="3200" dirty="0" smtClean="0">
                <a:latin typeface="+mn-ea"/>
              </a:rPr>
              <a:t>배경스토리안내</a:t>
            </a:r>
            <a:r>
              <a:rPr lang="en-US" altLang="ko-KR" sz="3200" dirty="0" smtClean="0">
                <a:latin typeface="+mn-ea"/>
              </a:rPr>
              <a:t>)</a:t>
            </a:r>
            <a:r>
              <a:rPr lang="ko-KR" altLang="en-US" sz="3200" dirty="0" smtClean="0">
                <a:latin typeface="+mn-ea"/>
              </a:rPr>
              <a:t>화면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+mn-ea"/>
              </a:rPr>
              <a:t>-</a:t>
            </a:r>
            <a:r>
              <a:rPr lang="ko-KR" altLang="en-US" sz="3200" dirty="0" smtClean="0">
                <a:latin typeface="+mn-ea"/>
              </a:rPr>
              <a:t>게임실행대기화면</a:t>
            </a:r>
            <a:r>
              <a:rPr lang="en-US" altLang="ko-KR" sz="3200" dirty="0" smtClean="0">
                <a:latin typeface="+mn-ea"/>
              </a:rPr>
              <a:t>(</a:t>
            </a:r>
            <a:r>
              <a:rPr lang="ko-KR" altLang="en-US" sz="3200" dirty="0" smtClean="0">
                <a:latin typeface="+mn-ea"/>
              </a:rPr>
              <a:t>카운트다운</a:t>
            </a:r>
            <a:r>
              <a:rPr lang="en-US" altLang="ko-KR" sz="3200" dirty="0" smtClean="0">
                <a:latin typeface="+mn-ea"/>
              </a:rPr>
              <a:t>)</a:t>
            </a:r>
            <a:r>
              <a:rPr lang="ko-KR" altLang="en-US" sz="3200" dirty="0" smtClean="0">
                <a:latin typeface="+mn-ea"/>
              </a:rPr>
              <a:t>구성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+mn-ea"/>
              </a:rPr>
              <a:t>-</a:t>
            </a:r>
            <a:r>
              <a:rPr lang="ko-KR" altLang="en-US" sz="3200" dirty="0" smtClean="0">
                <a:latin typeface="+mn-ea"/>
              </a:rPr>
              <a:t>게임화면구성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+mn-ea"/>
              </a:rPr>
              <a:t>-</a:t>
            </a:r>
            <a:r>
              <a:rPr lang="ko-KR" altLang="en-US" sz="3200" dirty="0" smtClean="0">
                <a:latin typeface="+mn-ea"/>
              </a:rPr>
              <a:t>게임종료화면</a:t>
            </a:r>
            <a:endParaRPr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66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컨셉 및 스토리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latin typeface="+mn-ea"/>
              </a:rPr>
              <a:t>배경 스토리</a:t>
            </a:r>
            <a:endParaRPr lang="en-US" altLang="ko-KR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+mn-ea"/>
              </a:rPr>
              <a:t>-</a:t>
            </a:r>
            <a:r>
              <a:rPr lang="ko-KR" altLang="en-US" sz="2400" dirty="0" smtClean="0">
                <a:latin typeface="+mn-ea"/>
              </a:rPr>
              <a:t>갑자기 배고파진 </a:t>
            </a:r>
            <a:r>
              <a:rPr lang="ko-KR" altLang="en-US" sz="2400" dirty="0" err="1" smtClean="0">
                <a:latin typeface="+mn-ea"/>
              </a:rPr>
              <a:t>몰랑이가</a:t>
            </a:r>
            <a:r>
              <a:rPr lang="ko-KR" altLang="en-US" sz="2400" dirty="0" smtClean="0">
                <a:latin typeface="+mn-ea"/>
              </a:rPr>
              <a:t> 간식을 떠올려보지만 집 냉장고에 먹을 것도 없고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돈도 없다</a:t>
            </a:r>
            <a:r>
              <a:rPr lang="en-US" altLang="ko-KR" sz="2400" dirty="0" smtClean="0">
                <a:latin typeface="+mn-ea"/>
              </a:rPr>
              <a:t>.</a:t>
            </a:r>
            <a:r>
              <a:rPr lang="ko-KR" altLang="en-US" sz="2400" dirty="0" smtClean="0">
                <a:latin typeface="+mn-ea"/>
              </a:rPr>
              <a:t> 길을 가던 </a:t>
            </a:r>
            <a:r>
              <a:rPr lang="ko-KR" altLang="en-US" sz="2400" dirty="0" err="1" smtClean="0">
                <a:latin typeface="+mn-ea"/>
              </a:rPr>
              <a:t>몰랑이에게</a:t>
            </a:r>
            <a:r>
              <a:rPr lang="ko-KR" altLang="en-US" sz="2400" dirty="0" smtClean="0">
                <a:latin typeface="+mn-ea"/>
              </a:rPr>
              <a:t> 갑자기 도넛가게주인이 기계가 </a:t>
            </a:r>
            <a:r>
              <a:rPr lang="ko-KR" altLang="en-US" sz="2400" dirty="0" err="1" smtClean="0">
                <a:latin typeface="+mn-ea"/>
              </a:rPr>
              <a:t>고장났다며</a:t>
            </a:r>
            <a:r>
              <a:rPr lang="ko-KR" altLang="en-US" sz="2400" dirty="0" smtClean="0">
                <a:latin typeface="+mn-ea"/>
              </a:rPr>
              <a:t> 기계 안에 잘못 들어간 물건을 분리해주면 </a:t>
            </a:r>
            <a:r>
              <a:rPr lang="ko-KR" altLang="en-US" sz="2400" dirty="0" err="1" smtClean="0">
                <a:latin typeface="+mn-ea"/>
              </a:rPr>
              <a:t>몰랑이에게</a:t>
            </a:r>
            <a:r>
              <a:rPr lang="ko-KR" altLang="en-US" sz="2400" dirty="0" smtClean="0">
                <a:latin typeface="+mn-ea"/>
              </a:rPr>
              <a:t> 마음껏 도넛을 먹어도 된다고 제안하는데</a:t>
            </a:r>
            <a:r>
              <a:rPr lang="en-US" altLang="ko-KR" sz="2400" dirty="0" smtClean="0">
                <a:latin typeface="+mn-ea"/>
              </a:rPr>
              <a:t>…!</a:t>
            </a:r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+mn-ea"/>
              </a:rPr>
              <a:t>-</a:t>
            </a:r>
            <a:r>
              <a:rPr lang="ko-KR" altLang="en-US" sz="2400" dirty="0" err="1" smtClean="0">
                <a:latin typeface="+mn-ea"/>
              </a:rPr>
              <a:t>고장난</a:t>
            </a:r>
            <a:r>
              <a:rPr lang="ko-KR" altLang="en-US" sz="2400" dirty="0" smtClean="0">
                <a:latin typeface="+mn-ea"/>
              </a:rPr>
              <a:t> 도넛기계에선 도넛 말고도 먹을 수 없는 다른 무언가가 튀어나온다</a:t>
            </a:r>
            <a:r>
              <a:rPr lang="en-US" altLang="ko-KR" sz="2400" dirty="0" smtClean="0">
                <a:latin typeface="+mn-ea"/>
              </a:rPr>
              <a:t>.</a:t>
            </a:r>
            <a:r>
              <a:rPr lang="ko-KR" altLang="en-US" sz="2400" dirty="0" smtClean="0">
                <a:latin typeface="+mn-ea"/>
              </a:rPr>
              <a:t>물건은 먹을 수 없으니 저 멀리 던져버리고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도넛만 먹어야 한다</a:t>
            </a:r>
            <a:r>
              <a:rPr lang="en-US" altLang="ko-KR" sz="2400" dirty="0" smtClean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24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캐릭터 소개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0" y="1825625"/>
            <a:ext cx="3560565" cy="3702988"/>
          </a:xfr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096000" y="1825625"/>
            <a:ext cx="4997335" cy="420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 err="1" smtClean="0">
                <a:latin typeface="+mn-ea"/>
              </a:rPr>
              <a:t>몰랑</a:t>
            </a:r>
            <a:r>
              <a:rPr lang="en-US" altLang="ko-KR" sz="4000" b="1" dirty="0" smtClean="0">
                <a:latin typeface="+mn-ea"/>
              </a:rPr>
              <a:t>(</a:t>
            </a:r>
            <a:r>
              <a:rPr lang="en-US" altLang="ko-KR" sz="4000" b="1" dirty="0" err="1" smtClean="0">
                <a:latin typeface="+mn-ea"/>
              </a:rPr>
              <a:t>Molang</a:t>
            </a:r>
            <a:r>
              <a:rPr lang="en-US" altLang="ko-KR" sz="4000" b="1" dirty="0" smtClean="0">
                <a:latin typeface="+mn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err="1" smtClean="0">
                <a:latin typeface="+mn-ea"/>
              </a:rPr>
              <a:t>윤혜지</a:t>
            </a:r>
            <a:r>
              <a:rPr lang="ko-KR" altLang="en-US" sz="2000" dirty="0" smtClean="0">
                <a:latin typeface="+mn-ea"/>
              </a:rPr>
              <a:t> 작가의 </a:t>
            </a:r>
            <a:r>
              <a:rPr lang="ko-KR" altLang="en-US" sz="2000" dirty="0" err="1" smtClean="0">
                <a:latin typeface="+mn-ea"/>
              </a:rPr>
              <a:t>인기캐릭터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작가의 설명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 err="1" smtClean="0">
                <a:latin typeface="+mn-ea"/>
              </a:rPr>
              <a:t>몰랑</a:t>
            </a:r>
            <a:r>
              <a:rPr lang="en-US" altLang="ko-KR" sz="1600" dirty="0" smtClean="0">
                <a:latin typeface="+mn-ea"/>
              </a:rPr>
              <a:t>(or </a:t>
            </a:r>
            <a:r>
              <a:rPr lang="ko-KR" altLang="en-US" sz="1600" dirty="0" err="1" smtClean="0">
                <a:latin typeface="+mn-ea"/>
              </a:rPr>
              <a:t>몰랑이</a:t>
            </a:r>
            <a:r>
              <a:rPr lang="en-US" altLang="ko-KR" sz="1600" dirty="0" smtClean="0">
                <a:latin typeface="+mn-ea"/>
              </a:rPr>
              <a:t>):</a:t>
            </a:r>
            <a:r>
              <a:rPr lang="ko-KR" altLang="en-US" sz="1600" dirty="0" smtClean="0">
                <a:latin typeface="+mn-ea"/>
              </a:rPr>
              <a:t>빈둥빈둥 </a:t>
            </a:r>
            <a:r>
              <a:rPr lang="ko-KR" altLang="en-US" sz="1600" dirty="0">
                <a:latin typeface="+mn-ea"/>
              </a:rPr>
              <a:t>놀기만 좋아하고 몸을 많이 움직이는 것을 싫어해요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하지만 맛있는 음식과 달콤한 간식을 찾아다니는 </a:t>
            </a:r>
            <a:r>
              <a:rPr lang="ko-KR" altLang="en-US" sz="1600" dirty="0" smtClean="0">
                <a:latin typeface="+mn-ea"/>
              </a:rPr>
              <a:t>데에 열중해서 </a:t>
            </a:r>
            <a:r>
              <a:rPr lang="ko-KR" altLang="en-US" sz="1600" dirty="0">
                <a:latin typeface="+mn-ea"/>
              </a:rPr>
              <a:t>살만 통통하게 오른 토끼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컨셉을 그대로 유지하여 게임에 적용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48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캐릭터 소개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29" y="2854829"/>
            <a:ext cx="2066925" cy="2209800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096000" y="1825625"/>
            <a:ext cx="4997335" cy="420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 err="1" smtClean="0">
                <a:latin typeface="+mn-ea"/>
              </a:rPr>
              <a:t>피우피우</a:t>
            </a:r>
            <a:r>
              <a:rPr lang="en-US" altLang="ko-KR" sz="4000" b="1" dirty="0" smtClean="0">
                <a:latin typeface="+mn-ea"/>
              </a:rPr>
              <a:t>(</a:t>
            </a:r>
            <a:r>
              <a:rPr lang="en-US" altLang="ko-KR" sz="4000" b="1" dirty="0" err="1" smtClean="0">
                <a:latin typeface="+mn-ea"/>
              </a:rPr>
              <a:t>piupiu</a:t>
            </a:r>
            <a:r>
              <a:rPr lang="en-US" altLang="ko-KR" sz="4000" b="1" dirty="0" smtClean="0">
                <a:latin typeface="+mn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err="1" smtClean="0">
                <a:latin typeface="+mn-ea"/>
              </a:rPr>
              <a:t>윤혜지</a:t>
            </a:r>
            <a:r>
              <a:rPr lang="ko-KR" altLang="en-US" sz="2000" dirty="0" smtClean="0">
                <a:latin typeface="+mn-ea"/>
              </a:rPr>
              <a:t> 작가의 </a:t>
            </a:r>
            <a:r>
              <a:rPr lang="ko-KR" altLang="en-US" sz="2000" dirty="0" err="1" smtClean="0">
                <a:latin typeface="+mn-ea"/>
              </a:rPr>
              <a:t>인기캐릭터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작가의 설명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 err="1" smtClean="0">
                <a:latin typeface="+mn-ea"/>
              </a:rPr>
              <a:t>피우피우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err="1" smtClean="0">
                <a:latin typeface="+mn-ea"/>
              </a:rPr>
              <a:t>몰랑에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나오는 캐릭터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할 </a:t>
            </a:r>
            <a:r>
              <a:rPr lang="ko-KR" altLang="en-US" sz="1600" dirty="0">
                <a:latin typeface="+mn-ea"/>
              </a:rPr>
              <a:t>줄 아는 말이 </a:t>
            </a:r>
            <a:r>
              <a:rPr lang="ko-KR" altLang="en-US" sz="1600" dirty="0" smtClean="0">
                <a:latin typeface="+mn-ea"/>
              </a:rPr>
              <a:t>그들 만의 </a:t>
            </a:r>
            <a:r>
              <a:rPr lang="ko-KR" altLang="en-US" sz="1600" dirty="0">
                <a:latin typeface="+mn-ea"/>
              </a:rPr>
              <a:t>외계어 밖에 없다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그리고 병아리가 아니라 </a:t>
            </a:r>
            <a:r>
              <a:rPr lang="ko-KR" altLang="en-US" sz="1600" dirty="0" err="1" smtClean="0">
                <a:latin typeface="+mn-ea"/>
              </a:rPr>
              <a:t>아기새</a:t>
            </a:r>
            <a:r>
              <a:rPr lang="en-US" altLang="ko-KR" sz="1600" dirty="0" smtClean="0">
                <a:latin typeface="+mn-ea"/>
              </a:rPr>
              <a:t>!!!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컨셉을 그대로 유지하여 게임에 적용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0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캐릭터 소개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98" y="1690688"/>
            <a:ext cx="2958037" cy="3634498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096000" y="1825625"/>
            <a:ext cx="4997335" cy="420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 err="1" smtClean="0">
                <a:latin typeface="+mn-ea"/>
              </a:rPr>
              <a:t>도넛가게</a:t>
            </a:r>
            <a:r>
              <a:rPr lang="ko-KR" altLang="en-US" sz="4000" b="1" dirty="0" smtClean="0">
                <a:latin typeface="+mn-ea"/>
              </a:rPr>
              <a:t> 주인</a:t>
            </a:r>
            <a:endParaRPr lang="en-US" altLang="ko-KR" sz="4000" b="1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인정 많고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도넛만들기를 좋아하는 </a:t>
            </a:r>
            <a:r>
              <a:rPr lang="ko-KR" altLang="en-US" sz="2000" dirty="0" err="1" smtClean="0">
                <a:latin typeface="+mn-ea"/>
              </a:rPr>
              <a:t>가게주인</a:t>
            </a:r>
            <a:r>
              <a:rPr lang="ko-KR" altLang="en-US" sz="2000" dirty="0" smtClean="0">
                <a:latin typeface="+mn-ea"/>
              </a:rPr>
              <a:t> 아저씨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도넛을 정말 </a:t>
            </a:r>
            <a:r>
              <a:rPr lang="ko-KR" altLang="en-US" sz="2000" dirty="0" err="1" smtClean="0">
                <a:latin typeface="+mn-ea"/>
              </a:rPr>
              <a:t>정말</a:t>
            </a:r>
            <a:r>
              <a:rPr lang="ko-KR" altLang="en-US" sz="2000" dirty="0" smtClean="0">
                <a:latin typeface="+mn-ea"/>
              </a:rPr>
              <a:t> 잘 만들지만 덜렁이는 성격이 문제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+mn-ea"/>
              </a:rPr>
              <a:t>이번에도 허둥대다가 그만 실수로 도넛 기계에 들어가선 안 될 물건들이 들어가고 마는데</a:t>
            </a:r>
            <a:r>
              <a:rPr lang="en-US" altLang="ko-KR" sz="2000" dirty="0" smtClean="0">
                <a:latin typeface="+mn-ea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+mn-ea"/>
              </a:rPr>
              <a:t>그래서 </a:t>
            </a:r>
            <a:r>
              <a:rPr lang="ko-KR" altLang="en-US" sz="2000" dirty="0" err="1" smtClean="0">
                <a:latin typeface="+mn-ea"/>
              </a:rPr>
              <a:t>몰랑이에게</a:t>
            </a:r>
            <a:r>
              <a:rPr lang="ko-KR" altLang="en-US" sz="2000" dirty="0" smtClean="0">
                <a:latin typeface="+mn-ea"/>
              </a:rPr>
              <a:t> 도넛기계에서 물건을 </a:t>
            </a:r>
            <a:r>
              <a:rPr lang="ko-KR" altLang="en-US" sz="2000" dirty="0" err="1" smtClean="0">
                <a:latin typeface="+mn-ea"/>
              </a:rPr>
              <a:t>빼내주면</a:t>
            </a:r>
            <a:r>
              <a:rPr lang="ko-KR" altLang="en-US" sz="2000" dirty="0" smtClean="0">
                <a:latin typeface="+mn-ea"/>
              </a:rPr>
              <a:t> 도넛을 모두 먹어도 좋다는 제안을 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11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시안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1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287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도넛 먹는 몰랑이</vt:lpstr>
      <vt:lpstr>목 차</vt:lpstr>
      <vt:lpstr>화면 구성(참고)</vt:lpstr>
      <vt:lpstr>1. 컨셉 및 스토리 소개</vt:lpstr>
      <vt:lpstr>2. 캐릭터 소개</vt:lpstr>
      <vt:lpstr>2. 캐릭터 소개</vt:lpstr>
      <vt:lpstr>2. 캐릭터 소개</vt:lpstr>
      <vt:lpstr>3. 스토리보드</vt:lpstr>
      <vt:lpstr>4. 시안 디자인</vt:lpstr>
      <vt:lpstr>5. 최종 시안 (QR코드)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도넛먹는 몰랑이</dc:title>
  <dc:creator>LINE</dc:creator>
  <cp:lastModifiedBy>605-25</cp:lastModifiedBy>
  <cp:revision>18</cp:revision>
  <dcterms:created xsi:type="dcterms:W3CDTF">2022-11-15T08:44:29Z</dcterms:created>
  <dcterms:modified xsi:type="dcterms:W3CDTF">2022-11-17T08:09:56Z</dcterms:modified>
</cp:coreProperties>
</file>