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95372fe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95372fe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95372fe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95372fe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95372fe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95372fe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95372fe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95372fe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95372fe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95372fe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5372fe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95372fe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95372f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95372f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5372fe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95372fe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95372fe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95372fe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1fcae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1fcae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5372fe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5372fe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5372fe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95372fe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5372f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95372f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95372fe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95372fe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5372fe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5372fe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5372fe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5372fe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5372fe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5372fe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95372fe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95372fe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clweb.org/anthology/N/N16/" TargetMode="External"/><Relationship Id="rId4" Type="http://schemas.openxmlformats.org/officeDocument/2006/relationships/hyperlink" Target="http://aclweb.org/anthology/P/P16/" TargetMode="External"/><Relationship Id="rId10" Type="http://schemas.openxmlformats.org/officeDocument/2006/relationships/hyperlink" Target="https://arxiv.org/list/cs.CL/recent" TargetMode="External"/><Relationship Id="rId9" Type="http://schemas.openxmlformats.org/officeDocument/2006/relationships/hyperlink" Target="http://www.wsdm-conference.org/" TargetMode="External"/><Relationship Id="rId5" Type="http://schemas.openxmlformats.org/officeDocument/2006/relationships/hyperlink" Target="http://aclweb.org/anthology/D/D16/" TargetMode="External"/><Relationship Id="rId6" Type="http://schemas.openxmlformats.org/officeDocument/2006/relationships/hyperlink" Target="https://nips.cc/Conferences/2015" TargetMode="External"/><Relationship Id="rId7" Type="http://schemas.openxmlformats.org/officeDocument/2006/relationships/hyperlink" Target="http://icml.cc/2016/" TargetMode="External"/><Relationship Id="rId8" Type="http://schemas.openxmlformats.org/officeDocument/2006/relationships/hyperlink" Target="http://www.kdd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lizzard.cs.uwaterloo.ca/keshav/home/Papers/data/07/paper-reading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 Session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 and Tricks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2 (~1-2 hours)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whole paper!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gloss over mathematical proofs and implementation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Jot down key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notes in margins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you didn't understand to read about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 about paper to ask the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figures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references for future reading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2...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explain the paper to your teammate?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find relevant examples easily about claims?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3...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you read this paper even further?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you understand everything?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need to read references first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it's a bad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paper relevant to your research?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 (2+ hours)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b="1" lang="en"/>
              <a:t>questioning</a:t>
            </a:r>
            <a:r>
              <a:rPr lang="en"/>
              <a:t> the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assumptions valid?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the correct dataset to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</a:t>
            </a:r>
            <a:r>
              <a:rPr i="1" lang="en"/>
              <a:t>you</a:t>
            </a:r>
            <a:r>
              <a:rPr lang="en"/>
              <a:t> have done it this way?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missing information?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attention to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mathematical proofs </a:t>
            </a:r>
            <a:r>
              <a:rPr i="1" lang="en"/>
              <a:t>carefully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Revisit tables and figures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3...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able to re-implement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potential ideas for extensions or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strong and weak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any potential issues with assumptions/experiments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recite the paper from memory :)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 Lit Search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NLP Conferences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NAACL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ACL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EMNLP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NIPS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ICML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SigKDD</a:t>
            </a:r>
            <a:r>
              <a:rPr lang="en"/>
              <a:t>,  </a:t>
            </a:r>
            <a:r>
              <a:rPr lang="en" u="sng">
                <a:solidFill>
                  <a:schemeClr val="hlink"/>
                </a:solidFill>
                <a:hlinkClick r:id="rId9"/>
              </a:rPr>
              <a:t>WSDM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Scholar (careful with quality)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arXiv (Computation and Linguistics section)</a:t>
            </a:r>
            <a:r>
              <a:rPr lang="en"/>
              <a:t> (careful with quality)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well-cited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 single pass on these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careful note of related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shared citations: these are probably key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shared authors: these are probably key researchers; find their relevant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those key papers to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from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on a few papers!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We've linked a ton of good ones in the syllabus!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Plan to spend a good chunk of time on your literature search!</a:t>
            </a:r>
            <a:endParaRPr/>
          </a:p>
        </p:txBody>
      </p:sp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of Advice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“What is the goal?”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“Which data sets were used?”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were the metrics? How are eventual results compared?”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was the approach?”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were the results?”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“How did this compare to other work?”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“Is there any kind of ‘help’ (plots, graphs, etc.) that help understand the results?”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“Is there an error analysis”?</a:t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Paper - Checklist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discussion: How to Read a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discussion: How to do a Lit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discussion: Transfer learning (Fine-Tuning) for classification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 Paper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read it all...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928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Read a Paper by S. Keshav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http://blizzard.cs.uwaterloo.ca/keshav/home/Papers/data/07/paper-reading.pdf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need to do a literature search!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wasted time on bad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a sub-field in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most skills, it must be studied and practiced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not easy to do!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Pass Approach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1: The Bird's Eye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2: Understand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3: (Be able to) Implement the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1 (~5-10 minutes)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Title, Abstract, and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section and sub-section </a:t>
            </a:r>
            <a:r>
              <a:rPr i="1" lang="en"/>
              <a:t>headings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Glance at the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Glance at References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1...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Category</a:t>
            </a:r>
            <a:r>
              <a:rPr lang="en"/>
              <a:t>: What kind of paper is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Context</a:t>
            </a:r>
            <a:r>
              <a:rPr lang="en"/>
              <a:t>: Which existing work is this related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Correctness</a:t>
            </a:r>
            <a:r>
              <a:rPr lang="en"/>
              <a:t>: Are the assumptions valid?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Contributions</a:t>
            </a:r>
            <a:r>
              <a:rPr lang="en"/>
              <a:t>: What are the paper's main contributions?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Clarity</a:t>
            </a:r>
            <a:r>
              <a:rPr lang="en"/>
              <a:t>: Is this well-written?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2...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you read this paper further?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interesting?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you understand the first pass?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paper bad?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relevant to your research?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