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F003-CF34-4611-8511-9D04033BA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E2FE95-E33A-48D0-9ABB-BE24C51EB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2A950-C36B-4050-8107-2C369EE13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3EC8-CEA7-416B-84CF-8E7921980FF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A759B-9273-4959-9C1A-385B6EE72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79046-2452-4944-B90E-978B5F107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90806-D131-4DB9-B3E5-F026B4F31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3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5D659-A907-494E-8D96-AE23F7F1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CA8EC-9DDA-4732-9DF7-91BCAF481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2D714-5B9B-4558-AC1D-55C44FECE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3EC8-CEA7-416B-84CF-8E7921980FF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32C52-0984-4C92-9935-6CCC56624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E2109-7618-4ECD-B830-3B2F3397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90806-D131-4DB9-B3E5-F026B4F31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0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217314-DE1E-4CB8-AAB9-F6B835DCE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E967D-41E2-46A6-BCD8-36C6E70C0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6DD08-6358-4D31-BF4E-33E97AC91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3EC8-CEA7-416B-84CF-8E7921980FF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279CE-3FC9-4C0E-9B9A-4A0F5EA3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D8595-4CFE-45B5-A813-AD20BA12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90806-D131-4DB9-B3E5-F026B4F31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1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4C12-1370-4990-A0A0-1468045E4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473CA-FF1F-47F7-81C6-6122F1183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28FFB-6BA1-41EB-A698-6FB1CC444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3EC8-CEA7-416B-84CF-8E7921980FF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52CA6-5130-4F8A-BF98-550E0B11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B7C13-2ECC-4F0C-B454-3EAB3394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90806-D131-4DB9-B3E5-F026B4F31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4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004B-AB9D-4F69-922B-98D735CA9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7CC4D-7FCC-43C1-9F10-E82012D7A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26F40-108E-4F5A-957E-A3C6BB3BE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3EC8-CEA7-416B-84CF-8E7921980FF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C413C-C6DB-473E-BE61-2963FDEC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8CE6-93DD-4A9D-ABBD-AE682F78E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90806-D131-4DB9-B3E5-F026B4F31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3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C5652-31BE-4490-BAED-C40B765D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D64EA-5304-4EB9-B8D1-A002C4E5F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39169-1E54-44C8-9CA6-E9AF85913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472F5-5273-4577-8BF4-1B4D48E90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3EC8-CEA7-416B-84CF-8E7921980FF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B96F3-1F9C-4C48-87B1-F5858B631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9D973-2BDE-4DE2-9C75-2F388D2D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90806-D131-4DB9-B3E5-F026B4F31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4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ACA1-8BF0-461F-BBBD-9943AF929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F7DCE-ECA5-4306-B7E2-7058796EE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E5FE9-118F-44F7-84A8-A7F2CB7AF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5EF92B-AD0A-4555-A685-6D8DA299F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01D13E-B7D6-4008-9D0F-3BE90AAB87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424C9-2426-44F2-90D3-7AC4D514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3EC8-CEA7-416B-84CF-8E7921980FF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D65744-429C-48AA-A2C9-D6D4AF959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820D5-1C70-4AA0-8D43-7D775EB9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90806-D131-4DB9-B3E5-F026B4F31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9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79D12-FD33-4CF6-AD53-BDFDC6B0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984FF5-DFF9-4428-8A4C-40B04718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3EC8-CEA7-416B-84CF-8E7921980FF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DDD79-CEF3-4D9D-BE0C-76C370A5B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C9868-A8CD-4ACE-82F8-EDF557EFE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90806-D131-4DB9-B3E5-F026B4F31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2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C14F43-16CA-4787-BB8E-8B2093970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3EC8-CEA7-416B-84CF-8E7921980FF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FE962B-5958-44ED-AF65-72C8715B5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40AF8-0988-4B16-8AC6-CF3029720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90806-D131-4DB9-B3E5-F026B4F31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5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DEDA-FFA6-421C-8C36-6F66F39B6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A86FC-229A-45B9-A783-1981F0964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BE777-42A6-4B50-99E9-097EAC0B0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281C5-1D73-445B-8C78-1760A0519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3EC8-CEA7-416B-84CF-8E7921980FF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F45B4-F8BD-4204-8062-6A5BEDC8C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B212F-2F3D-4052-B842-99A255207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90806-D131-4DB9-B3E5-F026B4F31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4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4057C-494B-4231-8F25-27DFB3AC8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4CAEB0-625C-4077-8924-4548EC798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59A9B-4DB9-49CB-B143-905F10A2A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5FF36-A45D-494D-BCB8-00604A222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3EC8-CEA7-416B-84CF-8E7921980FF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5B303-7607-4F93-A9CB-EEC70D985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F998C-09C7-4E20-A0D8-B3DFEBCB4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90806-D131-4DB9-B3E5-F026B4F31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9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307FDD-393D-4BDF-BAD8-BBC9BC71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A9B0A-CEDD-4B99-B30E-F7086EA23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A7BEC-1429-4781-87CA-39F7C1533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33EC8-CEA7-416B-84CF-8E7921980FF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88F6F-5070-483E-A8A9-2EEB5E85D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1EA41-609E-4539-9EDC-829927683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90806-D131-4DB9-B3E5-F026B4F31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5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D0A4-5DF6-4E12-B917-1D8175E45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3" y="46158"/>
            <a:ext cx="10515600" cy="745239"/>
          </a:xfrm>
        </p:spPr>
        <p:txBody>
          <a:bodyPr/>
          <a:lstStyle/>
          <a:p>
            <a:r>
              <a:rPr lang="en-US" dirty="0"/>
              <a:t>Seq2Seq Model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5B2A0C01-77C0-406B-A286-3CD735F11789}"/>
              </a:ext>
            </a:extLst>
          </p:cNvPr>
          <p:cNvGrpSpPr/>
          <p:nvPr/>
        </p:nvGrpSpPr>
        <p:grpSpPr>
          <a:xfrm>
            <a:off x="5501201" y="791397"/>
            <a:ext cx="6433693" cy="6066603"/>
            <a:chOff x="2986601" y="791397"/>
            <a:chExt cx="6433693" cy="6066603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DE43E7DA-ECF2-4F9F-AC63-42710B7A133E}"/>
                </a:ext>
              </a:extLst>
            </p:cNvPr>
            <p:cNvGrpSpPr/>
            <p:nvPr/>
          </p:nvGrpSpPr>
          <p:grpSpPr>
            <a:xfrm>
              <a:off x="3634875" y="1454370"/>
              <a:ext cx="5367808" cy="5325239"/>
              <a:chOff x="1042751" y="1080916"/>
              <a:chExt cx="5367808" cy="532523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94276FC-1159-4653-947B-C0C1CB8D8FEF}"/>
                  </a:ext>
                </a:extLst>
              </p:cNvPr>
              <p:cNvSpPr/>
              <p:nvPr/>
            </p:nvSpPr>
            <p:spPr>
              <a:xfrm>
                <a:off x="1130300" y="4718050"/>
                <a:ext cx="133350" cy="520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D6F9D82-E45D-4128-BCD2-5933FDB9AA2B}"/>
                  </a:ext>
                </a:extLst>
              </p:cNvPr>
              <p:cNvSpPr/>
              <p:nvPr/>
            </p:nvSpPr>
            <p:spPr>
              <a:xfrm>
                <a:off x="1504950" y="4718050"/>
                <a:ext cx="133350" cy="520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5D05B40-45C0-47B5-89F3-E6B85EEFA59C}"/>
                  </a:ext>
                </a:extLst>
              </p:cNvPr>
              <p:cNvSpPr/>
              <p:nvPr/>
            </p:nvSpPr>
            <p:spPr>
              <a:xfrm>
                <a:off x="1885950" y="4718050"/>
                <a:ext cx="133350" cy="520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F9E8B61-F681-4538-8265-284B8D7402E4}"/>
                  </a:ext>
                </a:extLst>
              </p:cNvPr>
              <p:cNvSpPr/>
              <p:nvPr/>
            </p:nvSpPr>
            <p:spPr>
              <a:xfrm>
                <a:off x="2406650" y="4718050"/>
                <a:ext cx="133350" cy="520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DBAB3F9-1B5B-4A36-A8B7-B3F33177CBB7}"/>
                  </a:ext>
                </a:extLst>
              </p:cNvPr>
              <p:cNvSpPr/>
              <p:nvPr/>
            </p:nvSpPr>
            <p:spPr>
              <a:xfrm>
                <a:off x="2736850" y="4718050"/>
                <a:ext cx="133350" cy="5207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EB3FA06-B437-4EF3-93FB-F4BFCE673E62}"/>
                  </a:ext>
                </a:extLst>
              </p:cNvPr>
              <p:cNvSpPr/>
              <p:nvPr/>
            </p:nvSpPr>
            <p:spPr>
              <a:xfrm>
                <a:off x="1130300" y="3797300"/>
                <a:ext cx="133350" cy="520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5484830-5C4B-44AD-BC16-1464E357AB4C}"/>
                  </a:ext>
                </a:extLst>
              </p:cNvPr>
              <p:cNvSpPr/>
              <p:nvPr/>
            </p:nvSpPr>
            <p:spPr>
              <a:xfrm>
                <a:off x="1504950" y="3797300"/>
                <a:ext cx="133350" cy="520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6885534-5F61-41A5-B87A-49C4A3423EFA}"/>
                  </a:ext>
                </a:extLst>
              </p:cNvPr>
              <p:cNvSpPr/>
              <p:nvPr/>
            </p:nvSpPr>
            <p:spPr>
              <a:xfrm>
                <a:off x="1885950" y="3797300"/>
                <a:ext cx="133350" cy="520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F1EA28E-5282-48C7-94A4-C2E0B968754A}"/>
                  </a:ext>
                </a:extLst>
              </p:cNvPr>
              <p:cNvSpPr/>
              <p:nvPr/>
            </p:nvSpPr>
            <p:spPr>
              <a:xfrm>
                <a:off x="2406650" y="3797300"/>
                <a:ext cx="133350" cy="520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3863C2A-8FAA-4DEF-9483-916DA05383F0}"/>
                  </a:ext>
                </a:extLst>
              </p:cNvPr>
              <p:cNvSpPr/>
              <p:nvPr/>
            </p:nvSpPr>
            <p:spPr>
              <a:xfrm>
                <a:off x="2736850" y="3797300"/>
                <a:ext cx="133350" cy="520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DC66255-2262-451A-87B5-CDEAC04BA2ED}"/>
                  </a:ext>
                </a:extLst>
              </p:cNvPr>
              <p:cNvSpPr/>
              <p:nvPr/>
            </p:nvSpPr>
            <p:spPr>
              <a:xfrm>
                <a:off x="1130300" y="2895600"/>
                <a:ext cx="133350" cy="520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F5202BE-80AD-41A0-84DC-468A9291FEC6}"/>
                  </a:ext>
                </a:extLst>
              </p:cNvPr>
              <p:cNvSpPr/>
              <p:nvPr/>
            </p:nvSpPr>
            <p:spPr>
              <a:xfrm>
                <a:off x="1504950" y="2895600"/>
                <a:ext cx="133350" cy="520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8EF136-E787-4896-879C-D1DAEA0A9A6F}"/>
                  </a:ext>
                </a:extLst>
              </p:cNvPr>
              <p:cNvSpPr/>
              <p:nvPr/>
            </p:nvSpPr>
            <p:spPr>
              <a:xfrm>
                <a:off x="1885950" y="2895600"/>
                <a:ext cx="133350" cy="520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5A8D1C1-07E1-4550-999C-EED535F33973}"/>
                  </a:ext>
                </a:extLst>
              </p:cNvPr>
              <p:cNvSpPr/>
              <p:nvPr/>
            </p:nvSpPr>
            <p:spPr>
              <a:xfrm>
                <a:off x="2406650" y="2895600"/>
                <a:ext cx="133350" cy="520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06AA09B-035D-4E56-A95E-AAC60B85EF9B}"/>
                  </a:ext>
                </a:extLst>
              </p:cNvPr>
              <p:cNvSpPr/>
              <p:nvPr/>
            </p:nvSpPr>
            <p:spPr>
              <a:xfrm>
                <a:off x="2736850" y="2895600"/>
                <a:ext cx="133350" cy="520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1ED2746-7726-4380-9369-107934704AE5}"/>
                  </a:ext>
                </a:extLst>
              </p:cNvPr>
              <p:cNvSpPr/>
              <p:nvPr/>
            </p:nvSpPr>
            <p:spPr>
              <a:xfrm>
                <a:off x="3232150" y="4718050"/>
                <a:ext cx="133350" cy="5207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24187FE-31B9-4641-9738-7F21911F1836}"/>
                  </a:ext>
                </a:extLst>
              </p:cNvPr>
              <p:cNvSpPr/>
              <p:nvPr/>
            </p:nvSpPr>
            <p:spPr>
              <a:xfrm>
                <a:off x="3613154" y="4718050"/>
                <a:ext cx="133350" cy="5207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73B1658-2076-4BAA-B347-12444EDFB0AC}"/>
                  </a:ext>
                </a:extLst>
              </p:cNvPr>
              <p:cNvSpPr/>
              <p:nvPr/>
            </p:nvSpPr>
            <p:spPr>
              <a:xfrm>
                <a:off x="3978276" y="4718050"/>
                <a:ext cx="133350" cy="5207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DCFAB50-9127-4D06-AA15-95D3626E4680}"/>
                  </a:ext>
                </a:extLst>
              </p:cNvPr>
              <p:cNvSpPr/>
              <p:nvPr/>
            </p:nvSpPr>
            <p:spPr>
              <a:xfrm>
                <a:off x="4419602" y="4718050"/>
                <a:ext cx="133350" cy="5207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D94AD70-7292-433A-A8C9-79EDC3131718}"/>
                  </a:ext>
                </a:extLst>
              </p:cNvPr>
              <p:cNvSpPr/>
              <p:nvPr/>
            </p:nvSpPr>
            <p:spPr>
              <a:xfrm>
                <a:off x="4787900" y="4718050"/>
                <a:ext cx="133350" cy="5207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211A625-EA43-45A4-814A-7A7367934890}"/>
                  </a:ext>
                </a:extLst>
              </p:cNvPr>
              <p:cNvSpPr/>
              <p:nvPr/>
            </p:nvSpPr>
            <p:spPr>
              <a:xfrm>
                <a:off x="3232150" y="3797300"/>
                <a:ext cx="133350" cy="5207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A2D4B62-9251-457F-9A00-B7D453038359}"/>
                  </a:ext>
                </a:extLst>
              </p:cNvPr>
              <p:cNvSpPr/>
              <p:nvPr/>
            </p:nvSpPr>
            <p:spPr>
              <a:xfrm>
                <a:off x="3613154" y="3797300"/>
                <a:ext cx="133350" cy="5207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4BC138E-642E-49AB-BFB6-672F56646D3B}"/>
                  </a:ext>
                </a:extLst>
              </p:cNvPr>
              <p:cNvSpPr/>
              <p:nvPr/>
            </p:nvSpPr>
            <p:spPr>
              <a:xfrm>
                <a:off x="3978276" y="3797300"/>
                <a:ext cx="133350" cy="5207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DC1FF18-C084-4A49-A463-183ABD49F233}"/>
                  </a:ext>
                </a:extLst>
              </p:cNvPr>
              <p:cNvSpPr/>
              <p:nvPr/>
            </p:nvSpPr>
            <p:spPr>
              <a:xfrm>
                <a:off x="4419602" y="3797300"/>
                <a:ext cx="133350" cy="5207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0268CA4-165F-4BCD-95BC-95DE1C07F391}"/>
                  </a:ext>
                </a:extLst>
              </p:cNvPr>
              <p:cNvSpPr/>
              <p:nvPr/>
            </p:nvSpPr>
            <p:spPr>
              <a:xfrm>
                <a:off x="4787900" y="3797300"/>
                <a:ext cx="133350" cy="5207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B66A2F7-8DA0-4A51-B135-BCB36C886C2D}"/>
                  </a:ext>
                </a:extLst>
              </p:cNvPr>
              <p:cNvSpPr/>
              <p:nvPr/>
            </p:nvSpPr>
            <p:spPr>
              <a:xfrm>
                <a:off x="3232150" y="2895600"/>
                <a:ext cx="133350" cy="5207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18B6C1D-92FD-4473-9129-8B87F655D170}"/>
                  </a:ext>
                </a:extLst>
              </p:cNvPr>
              <p:cNvSpPr/>
              <p:nvPr/>
            </p:nvSpPr>
            <p:spPr>
              <a:xfrm>
                <a:off x="3613154" y="2895600"/>
                <a:ext cx="133350" cy="5207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CAE0A55-A9A1-477C-9CFC-56DC4CE1147D}"/>
                  </a:ext>
                </a:extLst>
              </p:cNvPr>
              <p:cNvSpPr/>
              <p:nvPr/>
            </p:nvSpPr>
            <p:spPr>
              <a:xfrm>
                <a:off x="3978276" y="2895600"/>
                <a:ext cx="133350" cy="5207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3CC410C-ABB6-4A52-BB16-6ACFD1B54006}"/>
                  </a:ext>
                </a:extLst>
              </p:cNvPr>
              <p:cNvSpPr/>
              <p:nvPr/>
            </p:nvSpPr>
            <p:spPr>
              <a:xfrm>
                <a:off x="4419602" y="2895600"/>
                <a:ext cx="133350" cy="5207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2D90BE-36B1-42DC-AB8F-A123729A191E}"/>
                  </a:ext>
                </a:extLst>
              </p:cNvPr>
              <p:cNvSpPr/>
              <p:nvPr/>
            </p:nvSpPr>
            <p:spPr>
              <a:xfrm>
                <a:off x="4787900" y="2895600"/>
                <a:ext cx="133350" cy="5207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756055E-DEEC-4C72-8EC0-4083E446A482}"/>
                  </a:ext>
                </a:extLst>
              </p:cNvPr>
              <p:cNvSpPr/>
              <p:nvPr/>
            </p:nvSpPr>
            <p:spPr>
              <a:xfrm>
                <a:off x="3232150" y="1857224"/>
                <a:ext cx="133350" cy="6731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8DB6F3E-9AA4-4FA1-AE2C-A0373294FB30}"/>
                  </a:ext>
                </a:extLst>
              </p:cNvPr>
              <p:cNvSpPr/>
              <p:nvPr/>
            </p:nvSpPr>
            <p:spPr>
              <a:xfrm>
                <a:off x="3613154" y="1857224"/>
                <a:ext cx="133350" cy="6731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F214504-E797-4E2D-94E9-68BDDB90D306}"/>
                  </a:ext>
                </a:extLst>
              </p:cNvPr>
              <p:cNvSpPr/>
              <p:nvPr/>
            </p:nvSpPr>
            <p:spPr>
              <a:xfrm>
                <a:off x="3978276" y="1857224"/>
                <a:ext cx="133350" cy="6731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4C3FC9A-011E-4630-AD41-D269ED7FEF55}"/>
                  </a:ext>
                </a:extLst>
              </p:cNvPr>
              <p:cNvSpPr/>
              <p:nvPr/>
            </p:nvSpPr>
            <p:spPr>
              <a:xfrm>
                <a:off x="4419602" y="1857224"/>
                <a:ext cx="133350" cy="6731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82D28F7-3F2F-48C4-9EF7-1474414524A6}"/>
                  </a:ext>
                </a:extLst>
              </p:cNvPr>
              <p:cNvSpPr/>
              <p:nvPr/>
            </p:nvSpPr>
            <p:spPr>
              <a:xfrm>
                <a:off x="4787900" y="1857224"/>
                <a:ext cx="133350" cy="6731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08296F4-3D1F-408B-9516-332F660CF205}"/>
                  </a:ext>
                </a:extLst>
              </p:cNvPr>
              <p:cNvSpPr txBox="1"/>
              <p:nvPr/>
            </p:nvSpPr>
            <p:spPr>
              <a:xfrm>
                <a:off x="2019300" y="2915570"/>
                <a:ext cx="523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...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4F9E0FE-AA2D-4C33-8EFC-C888350FD7A1}"/>
                  </a:ext>
                </a:extLst>
              </p:cNvPr>
              <p:cNvSpPr txBox="1"/>
              <p:nvPr/>
            </p:nvSpPr>
            <p:spPr>
              <a:xfrm>
                <a:off x="4079872" y="1926067"/>
                <a:ext cx="523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...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1807BFD-D585-4C82-88EC-241F3DF8A1A0}"/>
                  </a:ext>
                </a:extLst>
              </p:cNvPr>
              <p:cNvSpPr txBox="1"/>
              <p:nvPr/>
            </p:nvSpPr>
            <p:spPr>
              <a:xfrm>
                <a:off x="4079872" y="4720406"/>
                <a:ext cx="523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...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4D8BB06-CFD5-4EB0-B18E-26AFAE5D1CE4}"/>
                  </a:ext>
                </a:extLst>
              </p:cNvPr>
              <p:cNvSpPr txBox="1"/>
              <p:nvPr/>
            </p:nvSpPr>
            <p:spPr>
              <a:xfrm>
                <a:off x="4081459" y="3801395"/>
                <a:ext cx="523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...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978B366-E2F6-4E20-A076-E55186BCBD7E}"/>
                  </a:ext>
                </a:extLst>
              </p:cNvPr>
              <p:cNvSpPr txBox="1"/>
              <p:nvPr/>
            </p:nvSpPr>
            <p:spPr>
              <a:xfrm>
                <a:off x="4097335" y="2943074"/>
                <a:ext cx="523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...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ED8CA9E-525D-4BC4-8FAD-B711BA31BEE6}"/>
                  </a:ext>
                </a:extLst>
              </p:cNvPr>
              <p:cNvSpPr txBox="1"/>
              <p:nvPr/>
            </p:nvSpPr>
            <p:spPr>
              <a:xfrm>
                <a:off x="2019300" y="4839468"/>
                <a:ext cx="523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...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D249603-CB10-469E-8476-DA3AAFA474E9}"/>
                  </a:ext>
                </a:extLst>
              </p:cNvPr>
              <p:cNvSpPr txBox="1"/>
              <p:nvPr/>
            </p:nvSpPr>
            <p:spPr>
              <a:xfrm>
                <a:off x="2035172" y="3848100"/>
                <a:ext cx="523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...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B6566E87-CB53-47AB-B3E5-56B28C6193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87450" y="523875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CF028ACF-A1D9-4CBF-AB46-84EE0FF611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71625" y="523875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AD26AFC5-242F-4CA3-BE90-26C8D34EED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8500" y="523875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8208A43E-FE8C-44A0-A05A-2EBE97B30A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92375" y="523875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416E6EFA-0586-4B9C-9389-564E730607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9875" y="523875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5CBF7D18-D30F-42D5-BEC5-D463C54CC5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98825" y="523875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49555377-2045-4828-BEE0-EDA5082244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79829" y="523875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79BD7B98-E41F-4127-AEDB-D06F28012F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0351" y="523875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A7741FB8-B697-46FD-B3B6-3B54D7B316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2627" y="523875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0B57E367-FA3B-4189-84AD-EB73CA418B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54575" y="523875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F4BB5BF0-ABBF-430C-AFF6-C7CEF29D56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74750" y="443230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416D16D7-063C-479B-B62C-01DD1B1017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58925" y="443230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4D333F3C-9DD0-431A-81E5-7C3744D05C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55800" y="443230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7BD24517-E470-4637-8D15-11876C9DE1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9675" y="443230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27DA9398-9C79-4AC3-A8A9-5776CD7B34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7175" y="443230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53487002-17BF-4C95-89F0-5287D1A95B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86125" y="443230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A14363CE-FCF8-48CD-B307-C42A421B60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7129" y="443230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D6EB9284-5BE0-4A5B-8D3D-70B60002C9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7651" y="443230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573EB2D7-CE72-40A3-A172-C373DC091F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79927" y="443230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0F34FBB2-3DFB-4119-8657-1EE172B212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41875" y="443230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60762A95-C98D-411E-9A8C-12A68C91C6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81100" y="347345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10B3E363-7819-47F3-8E5E-31BEA329B2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65275" y="347345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9A4E646A-30E8-4E46-8876-7BAD62AC54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8500" y="347345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F3A6AB01-1F8A-4A95-BAF7-B156A39A36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6025" y="347345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C1A81F5B-DA20-4697-83C9-7092970D85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3525" y="347345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1AEF2AFC-880B-4B97-A8EF-986E804984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92475" y="347345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6DDE3F92-A46D-4848-90C5-D870212A1F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73479" y="347345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BFEBF224-0C3E-4F18-ACDA-C546513DE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64001" y="347345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6EE66A89-97DA-49AA-AE0A-AFCD4CC086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86277" y="347345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A6AA1B47-FA2B-4B09-A78E-DB488CADAD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48225" y="347345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2BAE529E-6737-46EF-BBB0-CE81E6FDC3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86125" y="257810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D3146410-BF3B-4DDB-B151-0112ADB677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7129" y="257810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D713BEE5-3FF5-4601-9F61-487E7820F2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7651" y="257810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FF9281BA-71F5-4BE7-9544-938D669B29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79927" y="257810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435D704D-B60D-46B2-B493-2F6C211F14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41875" y="257810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9C41EB80-03CF-4340-A28C-278FFEC03A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3650" y="4032766"/>
                <a:ext cx="2317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F87A284A-8D32-46E2-80FB-3041CDF186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4175" y="4032766"/>
                <a:ext cx="2317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71CE7293-A36C-4C3B-A79B-786C233800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5336" y="4032766"/>
                <a:ext cx="2317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B9D1EE70-9517-45B3-AD8A-C9B42F8E31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5075" y="4032766"/>
                <a:ext cx="2317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4C423463-EC40-4E3F-A768-CD81C4737F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6350" y="3105666"/>
                <a:ext cx="2317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DFF39801-0478-4841-AA0D-A3E76FCE45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6875" y="3105666"/>
                <a:ext cx="2317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DF658AF7-F3B2-4A1B-9FF1-B64D0E8633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8036" y="3105666"/>
                <a:ext cx="2317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5B816FF3-C37D-4342-8BF6-4B03F9093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7775" y="3105666"/>
                <a:ext cx="2317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FFBE694D-96D0-4F91-AF3D-55599B8535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800" y="3112016"/>
                <a:ext cx="2317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9F8CCDCC-F398-479D-B3F5-7E231A40AE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3325" y="3112016"/>
                <a:ext cx="2317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72404CFB-CEC3-4306-8795-762D207003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4486" y="3112016"/>
                <a:ext cx="2317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DB2EB4A3-102B-47FC-8D8D-B375799ADA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5175" y="3112016"/>
                <a:ext cx="2317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84B60079-7728-4C5E-B68F-DEC8A4C7F5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65500" y="4032766"/>
                <a:ext cx="2317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86F5D6BB-41F4-4658-B821-2E7840356E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6025" y="4032766"/>
                <a:ext cx="2317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937B7EDB-3114-4328-B982-0FF01CAC0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7186" y="4032766"/>
                <a:ext cx="2317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EDAE977C-C95D-4FD3-9CCB-25BCACBF4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7875" y="4032766"/>
                <a:ext cx="2317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2B4A84DB-76BB-4082-9D30-8727091EB3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3700" y="3121390"/>
                <a:ext cx="2317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FC751EA3-C59F-4B7D-853B-692BD5C3D3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3700" y="4035790"/>
                <a:ext cx="2317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EBC96C74-CCDE-4920-93B4-99F597E1B455}"/>
                  </a:ext>
                </a:extLst>
              </p:cNvPr>
              <p:cNvSpPr/>
              <p:nvPr/>
            </p:nvSpPr>
            <p:spPr>
              <a:xfrm>
                <a:off x="1042751" y="5612272"/>
                <a:ext cx="115929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b="0" i="0" u="none" strike="noStrike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New York City ……</a:t>
                </a:r>
                <a:endParaRPr lang="en-US" sz="800" dirty="0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A8450855-AFBA-444F-8B17-2909C02C7C03}"/>
                  </a:ext>
                </a:extLst>
              </p:cNvPr>
              <p:cNvSpPr/>
              <p:nvPr/>
            </p:nvSpPr>
            <p:spPr>
              <a:xfrm>
                <a:off x="3135077" y="5627459"/>
                <a:ext cx="115929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b="0" i="0" u="none" strike="noStrike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&lt;GO&gt; New York ……</a:t>
                </a:r>
                <a:endParaRPr lang="en-US" sz="800" dirty="0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40FD0F77-6D9A-443D-80BF-6E06BF7EAFE1}"/>
                  </a:ext>
                </a:extLst>
              </p:cNvPr>
              <p:cNvSpPr/>
              <p:nvPr/>
            </p:nvSpPr>
            <p:spPr>
              <a:xfrm>
                <a:off x="2179400" y="5638189"/>
                <a:ext cx="1037463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b="0" i="0" u="none" strike="noStrike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affluent areas</a:t>
                </a:r>
                <a:endParaRPr lang="en-US" sz="800" dirty="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ADF2922-D224-45C6-AC5D-CF1628DC1683}"/>
                  </a:ext>
                </a:extLst>
              </p:cNvPr>
              <p:cNvSpPr/>
              <p:nvPr/>
            </p:nvSpPr>
            <p:spPr>
              <a:xfrm>
                <a:off x="4214015" y="5651728"/>
                <a:ext cx="128112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b="0" i="0" u="none" strike="noStrike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unexpected trouble</a:t>
                </a:r>
                <a:endParaRPr lang="en-US" sz="800" dirty="0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8B9B9F76-4CF2-4C61-8C26-242B8F458BD6}"/>
                  </a:ext>
                </a:extLst>
              </p:cNvPr>
              <p:cNvSpPr/>
              <p:nvPr/>
            </p:nvSpPr>
            <p:spPr>
              <a:xfrm>
                <a:off x="3020777" y="1398359"/>
                <a:ext cx="122020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b="0" i="0" u="none" strike="noStrike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New York City  ……</a:t>
                </a:r>
                <a:endParaRPr lang="en-US" sz="800" dirty="0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DC488F0-919D-4403-96BC-29C60690BAE7}"/>
                  </a:ext>
                </a:extLst>
              </p:cNvPr>
              <p:cNvSpPr/>
              <p:nvPr/>
            </p:nvSpPr>
            <p:spPr>
              <a:xfrm>
                <a:off x="4099715" y="1422628"/>
                <a:ext cx="97654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b="0" i="0" u="none" strike="noStrike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Trouble &lt;EOS&gt;</a:t>
                </a:r>
                <a:endParaRPr lang="en-US" sz="800" dirty="0"/>
              </a:p>
            </p:txBody>
          </p: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12FBF746-CA95-4D84-9B25-39C28B8FBE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73425" y="158115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D4490F0C-BD9E-4268-A201-8211A963B6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54429" y="158115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87C433E4-97A9-432F-A059-AD3D5389D6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44951" y="158115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03CDBF2B-1633-46FF-927B-67062FC5B9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7227" y="158115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124973B5-0C71-48DF-99D7-A86B969094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29175" y="1581150"/>
                <a:ext cx="0" cy="25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6312880B-F848-4060-A634-46B58948A883}"/>
                  </a:ext>
                </a:extLst>
              </p:cNvPr>
              <p:cNvSpPr/>
              <p:nvPr/>
            </p:nvSpPr>
            <p:spPr>
              <a:xfrm>
                <a:off x="4994787" y="4854851"/>
                <a:ext cx="133882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i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embedding layer</a:t>
                </a:r>
                <a:endParaRPr lang="en-US" sz="1000" i="1" dirty="0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7BB6790A-ABAD-4555-AE50-4A14EC02CEE3}"/>
                  </a:ext>
                </a:extLst>
              </p:cNvPr>
              <p:cNvSpPr/>
              <p:nvPr/>
            </p:nvSpPr>
            <p:spPr>
              <a:xfrm>
                <a:off x="4994787" y="3862950"/>
                <a:ext cx="126188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i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hidden layer 1</a:t>
                </a:r>
                <a:endParaRPr lang="en-US" sz="1000" i="1" dirty="0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A6F286C8-977F-4DC5-B788-841EB16DC6EE}"/>
                  </a:ext>
                </a:extLst>
              </p:cNvPr>
              <p:cNvSpPr/>
              <p:nvPr/>
            </p:nvSpPr>
            <p:spPr>
              <a:xfrm>
                <a:off x="4994787" y="2943074"/>
                <a:ext cx="126188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i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hidden layer 2</a:t>
                </a:r>
                <a:endParaRPr lang="en-US" sz="1000" i="1" dirty="0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F0A6C768-A6E9-47B5-92E1-1392D139DED4}"/>
                  </a:ext>
                </a:extLst>
              </p:cNvPr>
              <p:cNvSpPr/>
              <p:nvPr/>
            </p:nvSpPr>
            <p:spPr>
              <a:xfrm>
                <a:off x="4994787" y="2064102"/>
                <a:ext cx="141577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i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projection layer</a:t>
                </a:r>
                <a:endParaRPr lang="en-US" sz="1000" i="1" dirty="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CEE5A8A0-EBDF-4D85-AC18-B819A16489E2}"/>
                  </a:ext>
                </a:extLst>
              </p:cNvPr>
              <p:cNvSpPr/>
              <p:nvPr/>
            </p:nvSpPr>
            <p:spPr>
              <a:xfrm>
                <a:off x="4994787" y="1514961"/>
                <a:ext cx="95410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i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loss layer</a:t>
                </a:r>
                <a:endParaRPr lang="en-US" sz="1000" i="1" dirty="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E38C658C-85F8-470C-81E0-5BF70DD65885}"/>
                  </a:ext>
                </a:extLst>
              </p:cNvPr>
              <p:cNvSpPr/>
              <p:nvPr/>
            </p:nvSpPr>
            <p:spPr>
              <a:xfrm>
                <a:off x="3207970" y="1080916"/>
                <a:ext cx="164660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i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target output words</a:t>
                </a:r>
                <a:endParaRPr lang="en-US" sz="1000" i="1" dirty="0"/>
              </a:p>
            </p:txBody>
          </p: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BA8AFEDB-FA94-45B1-B54A-01523208A88B}"/>
                  </a:ext>
                </a:extLst>
              </p:cNvPr>
              <p:cNvCxnSpPr/>
              <p:nvPr/>
            </p:nvCxnSpPr>
            <p:spPr>
              <a:xfrm>
                <a:off x="3135077" y="1384287"/>
                <a:ext cx="1786173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6" name="Left Brace 135">
                <a:extLst>
                  <a:ext uri="{FF2B5EF4-FFF2-40B4-BE49-F238E27FC236}">
                    <a16:creationId xmlns:a16="http://schemas.microsoft.com/office/drawing/2014/main" id="{6B6DCA73-E2F8-497B-BEF3-E55EA9BB66B3}"/>
                  </a:ext>
                </a:extLst>
              </p:cNvPr>
              <p:cNvSpPr/>
              <p:nvPr/>
            </p:nvSpPr>
            <p:spPr>
              <a:xfrm rot="16200000">
                <a:off x="1960158" y="5074792"/>
                <a:ext cx="188413" cy="1796771"/>
              </a:xfrm>
              <a:prstGeom prst="leftBrac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Left Brace 136">
                <a:extLst>
                  <a:ext uri="{FF2B5EF4-FFF2-40B4-BE49-F238E27FC236}">
                    <a16:creationId xmlns:a16="http://schemas.microsoft.com/office/drawing/2014/main" id="{3F901B4D-B99F-4149-B96E-717A3A1E6B5F}"/>
                  </a:ext>
                </a:extLst>
              </p:cNvPr>
              <p:cNvSpPr/>
              <p:nvPr/>
            </p:nvSpPr>
            <p:spPr>
              <a:xfrm rot="16200000">
                <a:off x="4055658" y="5074792"/>
                <a:ext cx="188413" cy="1796771"/>
              </a:xfrm>
              <a:prstGeom prst="leftBrac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F4A0CEB0-1B71-40B3-BB78-F7F72ED6B2F6}"/>
                  </a:ext>
                </a:extLst>
              </p:cNvPr>
              <p:cNvSpPr/>
              <p:nvPr/>
            </p:nvSpPr>
            <p:spPr>
              <a:xfrm>
                <a:off x="1647706" y="6142694"/>
                <a:ext cx="80021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encoding</a:t>
                </a:r>
                <a:endParaRPr lang="en-US" sz="1000" b="1" dirty="0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7B8E31BD-FC27-414B-9272-D53A3F55CEF0}"/>
                  </a:ext>
                </a:extLst>
              </p:cNvPr>
              <p:cNvSpPr/>
              <p:nvPr/>
            </p:nvSpPr>
            <p:spPr>
              <a:xfrm>
                <a:off x="3755908" y="6159934"/>
                <a:ext cx="80021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decoding</a:t>
                </a:r>
                <a:endParaRPr lang="en-US" sz="1000" b="1" dirty="0"/>
              </a:p>
            </p:txBody>
          </p:sp>
        </p:grp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46CF4006-D342-45FC-BB68-6251FB37817A}"/>
                </a:ext>
              </a:extLst>
            </p:cNvPr>
            <p:cNvSpPr/>
            <p:nvPr/>
          </p:nvSpPr>
          <p:spPr>
            <a:xfrm>
              <a:off x="2986601" y="791397"/>
              <a:ext cx="6433693" cy="6066603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C58406D8-E68D-4F35-924E-DC3B1FCBB502}"/>
                </a:ext>
              </a:extLst>
            </p:cNvPr>
            <p:cNvSpPr txBox="1"/>
            <p:nvPr/>
          </p:nvSpPr>
          <p:spPr>
            <a:xfrm>
              <a:off x="5128811" y="835237"/>
              <a:ext cx="2189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Abstractive Model</a:t>
              </a:r>
            </a:p>
          </p:txBody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7A227E1-434F-4075-B42A-63816FFCDEE8}"/>
              </a:ext>
            </a:extLst>
          </p:cNvPr>
          <p:cNvSpPr/>
          <p:nvPr/>
        </p:nvSpPr>
        <p:spPr>
          <a:xfrm>
            <a:off x="596720" y="782693"/>
            <a:ext cx="4314454" cy="60666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4D9A604-EF34-4457-8FE6-43E1743B3FAA}"/>
              </a:ext>
            </a:extLst>
          </p:cNvPr>
          <p:cNvSpPr txBox="1"/>
          <p:nvPr/>
        </p:nvSpPr>
        <p:spPr>
          <a:xfrm>
            <a:off x="1600257" y="764505"/>
            <a:ext cx="218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Extractive Model</a:t>
            </a:r>
          </a:p>
        </p:txBody>
      </p: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E12E0BE3-0418-4ECF-9B79-696A40D5115B}"/>
              </a:ext>
            </a:extLst>
          </p:cNvPr>
          <p:cNvCxnSpPr/>
          <p:nvPr/>
        </p:nvCxnSpPr>
        <p:spPr>
          <a:xfrm>
            <a:off x="3581709" y="5930900"/>
            <a:ext cx="2441473" cy="2020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23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 199">
            <a:extLst>
              <a:ext uri="{FF2B5EF4-FFF2-40B4-BE49-F238E27FC236}">
                <a16:creationId xmlns:a16="http://schemas.microsoft.com/office/drawing/2014/main" id="{3EF6192A-8378-45A9-85F8-57289896E5BE}"/>
              </a:ext>
            </a:extLst>
          </p:cNvPr>
          <p:cNvGrpSpPr/>
          <p:nvPr/>
        </p:nvGrpSpPr>
        <p:grpSpPr>
          <a:xfrm>
            <a:off x="2381134" y="63501"/>
            <a:ext cx="6448610" cy="6318250"/>
            <a:chOff x="2381134" y="63501"/>
            <a:chExt cx="6448610" cy="63182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94276FC-1159-4653-947B-C0C1CB8D8FEF}"/>
                </a:ext>
              </a:extLst>
            </p:cNvPr>
            <p:cNvSpPr/>
            <p:nvPr/>
          </p:nvSpPr>
          <p:spPr>
            <a:xfrm>
              <a:off x="3131874" y="4615254"/>
              <a:ext cx="133350" cy="5207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6F9D82-E45D-4128-BCD2-5933FDB9AA2B}"/>
                </a:ext>
              </a:extLst>
            </p:cNvPr>
            <p:cNvSpPr/>
            <p:nvPr/>
          </p:nvSpPr>
          <p:spPr>
            <a:xfrm>
              <a:off x="3506524" y="4615254"/>
              <a:ext cx="133350" cy="5207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5D05B40-45C0-47B5-89F3-E6B85EEFA59C}"/>
                </a:ext>
              </a:extLst>
            </p:cNvPr>
            <p:cNvSpPr/>
            <p:nvPr/>
          </p:nvSpPr>
          <p:spPr>
            <a:xfrm>
              <a:off x="3887524" y="4615254"/>
              <a:ext cx="133350" cy="5207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9E8B61-F681-4538-8265-284B8D7402E4}"/>
                </a:ext>
              </a:extLst>
            </p:cNvPr>
            <p:cNvSpPr/>
            <p:nvPr/>
          </p:nvSpPr>
          <p:spPr>
            <a:xfrm>
              <a:off x="4408224" y="4615254"/>
              <a:ext cx="133350" cy="5207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DBAB3F9-1B5B-4A36-A8B7-B3F33177CBB7}"/>
                </a:ext>
              </a:extLst>
            </p:cNvPr>
            <p:cNvSpPr/>
            <p:nvPr/>
          </p:nvSpPr>
          <p:spPr>
            <a:xfrm>
              <a:off x="4738424" y="4615254"/>
              <a:ext cx="133350" cy="5207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EB3FA06-B437-4EF3-93FB-F4BFCE673E62}"/>
                </a:ext>
              </a:extLst>
            </p:cNvPr>
            <p:cNvSpPr/>
            <p:nvPr/>
          </p:nvSpPr>
          <p:spPr>
            <a:xfrm>
              <a:off x="3131874" y="3694504"/>
              <a:ext cx="133350" cy="52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484830-5C4B-44AD-BC16-1464E357AB4C}"/>
                </a:ext>
              </a:extLst>
            </p:cNvPr>
            <p:cNvSpPr/>
            <p:nvPr/>
          </p:nvSpPr>
          <p:spPr>
            <a:xfrm>
              <a:off x="3506524" y="3694504"/>
              <a:ext cx="133350" cy="52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6885534-5F61-41A5-B87A-49C4A3423EFA}"/>
                </a:ext>
              </a:extLst>
            </p:cNvPr>
            <p:cNvSpPr/>
            <p:nvPr/>
          </p:nvSpPr>
          <p:spPr>
            <a:xfrm>
              <a:off x="3887524" y="3694504"/>
              <a:ext cx="133350" cy="52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F1EA28E-5282-48C7-94A4-C2E0B968754A}"/>
                </a:ext>
              </a:extLst>
            </p:cNvPr>
            <p:cNvSpPr/>
            <p:nvPr/>
          </p:nvSpPr>
          <p:spPr>
            <a:xfrm>
              <a:off x="4408224" y="3694504"/>
              <a:ext cx="133350" cy="52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3863C2A-8FAA-4DEF-9483-916DA05383F0}"/>
                </a:ext>
              </a:extLst>
            </p:cNvPr>
            <p:cNvSpPr/>
            <p:nvPr/>
          </p:nvSpPr>
          <p:spPr>
            <a:xfrm>
              <a:off x="4738424" y="3694504"/>
              <a:ext cx="133350" cy="52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66255-2262-451A-87B5-CDEAC04BA2ED}"/>
                </a:ext>
              </a:extLst>
            </p:cNvPr>
            <p:cNvSpPr/>
            <p:nvPr/>
          </p:nvSpPr>
          <p:spPr>
            <a:xfrm>
              <a:off x="3131874" y="2792804"/>
              <a:ext cx="133350" cy="52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F5202BE-80AD-41A0-84DC-468A9291FEC6}"/>
                </a:ext>
              </a:extLst>
            </p:cNvPr>
            <p:cNvSpPr/>
            <p:nvPr/>
          </p:nvSpPr>
          <p:spPr>
            <a:xfrm>
              <a:off x="3506524" y="2792804"/>
              <a:ext cx="133350" cy="52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8EF136-E787-4896-879C-D1DAEA0A9A6F}"/>
                </a:ext>
              </a:extLst>
            </p:cNvPr>
            <p:cNvSpPr/>
            <p:nvPr/>
          </p:nvSpPr>
          <p:spPr>
            <a:xfrm>
              <a:off x="3887524" y="2792804"/>
              <a:ext cx="133350" cy="52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5A8D1C1-07E1-4550-999C-EED535F33973}"/>
                </a:ext>
              </a:extLst>
            </p:cNvPr>
            <p:cNvSpPr/>
            <p:nvPr/>
          </p:nvSpPr>
          <p:spPr>
            <a:xfrm>
              <a:off x="4408224" y="2792804"/>
              <a:ext cx="133350" cy="52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06AA09B-035D-4E56-A95E-AAC60B85EF9B}"/>
                </a:ext>
              </a:extLst>
            </p:cNvPr>
            <p:cNvSpPr/>
            <p:nvPr/>
          </p:nvSpPr>
          <p:spPr>
            <a:xfrm>
              <a:off x="4738424" y="2792804"/>
              <a:ext cx="133350" cy="52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ED2746-7726-4380-9369-107934704AE5}"/>
                </a:ext>
              </a:extLst>
            </p:cNvPr>
            <p:cNvSpPr/>
            <p:nvPr/>
          </p:nvSpPr>
          <p:spPr>
            <a:xfrm>
              <a:off x="5233724" y="4615254"/>
              <a:ext cx="133350" cy="5207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24187FE-31B9-4641-9738-7F21911F1836}"/>
                </a:ext>
              </a:extLst>
            </p:cNvPr>
            <p:cNvSpPr/>
            <p:nvPr/>
          </p:nvSpPr>
          <p:spPr>
            <a:xfrm>
              <a:off x="5614728" y="4615254"/>
              <a:ext cx="133350" cy="5207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3B1658-2076-4BAA-B347-12444EDFB0AC}"/>
                </a:ext>
              </a:extLst>
            </p:cNvPr>
            <p:cNvSpPr/>
            <p:nvPr/>
          </p:nvSpPr>
          <p:spPr>
            <a:xfrm>
              <a:off x="5979850" y="4615254"/>
              <a:ext cx="133350" cy="5207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DCFAB50-9127-4D06-AA15-95D3626E4680}"/>
                </a:ext>
              </a:extLst>
            </p:cNvPr>
            <p:cNvSpPr/>
            <p:nvPr/>
          </p:nvSpPr>
          <p:spPr>
            <a:xfrm>
              <a:off x="6421176" y="4615254"/>
              <a:ext cx="133350" cy="5207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D94AD70-7292-433A-A8C9-79EDC3131718}"/>
                </a:ext>
              </a:extLst>
            </p:cNvPr>
            <p:cNvSpPr/>
            <p:nvPr/>
          </p:nvSpPr>
          <p:spPr>
            <a:xfrm>
              <a:off x="6789474" y="4615254"/>
              <a:ext cx="133350" cy="5207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211A625-EA43-45A4-814A-7A7367934890}"/>
                </a:ext>
              </a:extLst>
            </p:cNvPr>
            <p:cNvSpPr/>
            <p:nvPr/>
          </p:nvSpPr>
          <p:spPr>
            <a:xfrm>
              <a:off x="5233724" y="3694504"/>
              <a:ext cx="133350" cy="5207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A2D4B62-9251-457F-9A00-B7D453038359}"/>
                </a:ext>
              </a:extLst>
            </p:cNvPr>
            <p:cNvSpPr/>
            <p:nvPr/>
          </p:nvSpPr>
          <p:spPr>
            <a:xfrm>
              <a:off x="5614728" y="3694504"/>
              <a:ext cx="133350" cy="5207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4BC138E-642E-49AB-BFB6-672F56646D3B}"/>
                </a:ext>
              </a:extLst>
            </p:cNvPr>
            <p:cNvSpPr/>
            <p:nvPr/>
          </p:nvSpPr>
          <p:spPr>
            <a:xfrm>
              <a:off x="5979850" y="3694504"/>
              <a:ext cx="133350" cy="5207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DC1FF18-C084-4A49-A463-183ABD49F233}"/>
                </a:ext>
              </a:extLst>
            </p:cNvPr>
            <p:cNvSpPr/>
            <p:nvPr/>
          </p:nvSpPr>
          <p:spPr>
            <a:xfrm>
              <a:off x="6421176" y="3694504"/>
              <a:ext cx="133350" cy="5207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0268CA4-165F-4BCD-95BC-95DE1C07F391}"/>
                </a:ext>
              </a:extLst>
            </p:cNvPr>
            <p:cNvSpPr/>
            <p:nvPr/>
          </p:nvSpPr>
          <p:spPr>
            <a:xfrm>
              <a:off x="6789474" y="3694504"/>
              <a:ext cx="133350" cy="5207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B66A2F7-8DA0-4A51-B135-BCB36C886C2D}"/>
                </a:ext>
              </a:extLst>
            </p:cNvPr>
            <p:cNvSpPr/>
            <p:nvPr/>
          </p:nvSpPr>
          <p:spPr>
            <a:xfrm>
              <a:off x="5233724" y="2792804"/>
              <a:ext cx="133350" cy="5207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18B6C1D-92FD-4473-9129-8B87F655D170}"/>
                </a:ext>
              </a:extLst>
            </p:cNvPr>
            <p:cNvSpPr/>
            <p:nvPr/>
          </p:nvSpPr>
          <p:spPr>
            <a:xfrm>
              <a:off x="5614728" y="2792804"/>
              <a:ext cx="133350" cy="5207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CAE0A55-A9A1-477C-9CFC-56DC4CE1147D}"/>
                </a:ext>
              </a:extLst>
            </p:cNvPr>
            <p:cNvSpPr/>
            <p:nvPr/>
          </p:nvSpPr>
          <p:spPr>
            <a:xfrm>
              <a:off x="5979850" y="2792804"/>
              <a:ext cx="133350" cy="5207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3CC410C-ABB6-4A52-BB16-6ACFD1B54006}"/>
                </a:ext>
              </a:extLst>
            </p:cNvPr>
            <p:cNvSpPr/>
            <p:nvPr/>
          </p:nvSpPr>
          <p:spPr>
            <a:xfrm>
              <a:off x="6421176" y="2792804"/>
              <a:ext cx="133350" cy="5207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82D90BE-36B1-42DC-AB8F-A123729A191E}"/>
                </a:ext>
              </a:extLst>
            </p:cNvPr>
            <p:cNvSpPr/>
            <p:nvPr/>
          </p:nvSpPr>
          <p:spPr>
            <a:xfrm>
              <a:off x="6789474" y="2792804"/>
              <a:ext cx="133350" cy="5207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756055E-DEEC-4C72-8EC0-4083E446A482}"/>
                </a:ext>
              </a:extLst>
            </p:cNvPr>
            <p:cNvSpPr/>
            <p:nvPr/>
          </p:nvSpPr>
          <p:spPr>
            <a:xfrm>
              <a:off x="5214673" y="1176578"/>
              <a:ext cx="163757" cy="6192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8DB6F3E-9AA4-4FA1-AE2C-A0373294FB30}"/>
                </a:ext>
              </a:extLst>
            </p:cNvPr>
            <p:cNvSpPr/>
            <p:nvPr/>
          </p:nvSpPr>
          <p:spPr>
            <a:xfrm>
              <a:off x="5595677" y="1176578"/>
              <a:ext cx="163757" cy="6192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F214504-E797-4E2D-94E9-68BDDB90D306}"/>
                </a:ext>
              </a:extLst>
            </p:cNvPr>
            <p:cNvSpPr/>
            <p:nvPr/>
          </p:nvSpPr>
          <p:spPr>
            <a:xfrm>
              <a:off x="5960799" y="1176578"/>
              <a:ext cx="163757" cy="6192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4C3FC9A-011E-4630-AD41-D269ED7FEF55}"/>
                </a:ext>
              </a:extLst>
            </p:cNvPr>
            <p:cNvSpPr/>
            <p:nvPr/>
          </p:nvSpPr>
          <p:spPr>
            <a:xfrm>
              <a:off x="6402125" y="1176578"/>
              <a:ext cx="163757" cy="6192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82D28F7-3F2F-48C4-9EF7-1474414524A6}"/>
                </a:ext>
              </a:extLst>
            </p:cNvPr>
            <p:cNvSpPr/>
            <p:nvPr/>
          </p:nvSpPr>
          <p:spPr>
            <a:xfrm>
              <a:off x="6770423" y="1176578"/>
              <a:ext cx="163757" cy="6192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08296F4-3D1F-408B-9516-332F660CF205}"/>
                </a:ext>
              </a:extLst>
            </p:cNvPr>
            <p:cNvSpPr txBox="1"/>
            <p:nvPr/>
          </p:nvSpPr>
          <p:spPr>
            <a:xfrm>
              <a:off x="4020874" y="2812774"/>
              <a:ext cx="523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...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4F9E0FE-AA2D-4C33-8EFC-C888350FD7A1}"/>
                </a:ext>
              </a:extLst>
            </p:cNvPr>
            <p:cNvSpPr txBox="1"/>
            <p:nvPr/>
          </p:nvSpPr>
          <p:spPr>
            <a:xfrm>
              <a:off x="6081446" y="1245421"/>
              <a:ext cx="523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...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1807BFD-D585-4C82-88EC-241F3DF8A1A0}"/>
                </a:ext>
              </a:extLst>
            </p:cNvPr>
            <p:cNvSpPr txBox="1"/>
            <p:nvPr/>
          </p:nvSpPr>
          <p:spPr>
            <a:xfrm>
              <a:off x="6081446" y="4617610"/>
              <a:ext cx="523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...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4D8BB06-CFD5-4EB0-B18E-26AFAE5D1CE4}"/>
                </a:ext>
              </a:extLst>
            </p:cNvPr>
            <p:cNvSpPr txBox="1"/>
            <p:nvPr/>
          </p:nvSpPr>
          <p:spPr>
            <a:xfrm>
              <a:off x="6083033" y="3698599"/>
              <a:ext cx="523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...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978B366-E2F6-4E20-A076-E55186BCBD7E}"/>
                </a:ext>
              </a:extLst>
            </p:cNvPr>
            <p:cNvSpPr txBox="1"/>
            <p:nvPr/>
          </p:nvSpPr>
          <p:spPr>
            <a:xfrm>
              <a:off x="6098909" y="2840278"/>
              <a:ext cx="523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...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ED8CA9E-525D-4BC4-8FAD-B711BA31BEE6}"/>
                </a:ext>
              </a:extLst>
            </p:cNvPr>
            <p:cNvSpPr txBox="1"/>
            <p:nvPr/>
          </p:nvSpPr>
          <p:spPr>
            <a:xfrm>
              <a:off x="4020874" y="4736672"/>
              <a:ext cx="523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...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249603-CB10-469E-8476-DA3AAFA474E9}"/>
                </a:ext>
              </a:extLst>
            </p:cNvPr>
            <p:cNvSpPr txBox="1"/>
            <p:nvPr/>
          </p:nvSpPr>
          <p:spPr>
            <a:xfrm>
              <a:off x="4036746" y="3745304"/>
              <a:ext cx="523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...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6566E87-CB53-47AB-B3E5-56B28C6193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9024" y="5135954"/>
              <a:ext cx="0" cy="25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F028ACF-A1D9-4CBF-AB46-84EE0FF611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3199" y="5135954"/>
              <a:ext cx="0" cy="25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D26AFC5-242F-4CA3-BE90-26C8D34EED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0074" y="5135954"/>
              <a:ext cx="0" cy="25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208A43E-FE8C-44A0-A05A-2EBE97B30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3949" y="5135954"/>
              <a:ext cx="0" cy="25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16E6EFA-0586-4B9C-9389-564E730607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1449" y="5135954"/>
              <a:ext cx="0" cy="25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CBF7D18-D30F-42D5-BEC5-D463C54CC5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0399" y="5135954"/>
              <a:ext cx="0" cy="25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9555377-2045-4828-BEE0-EDA5082244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1403" y="5135954"/>
              <a:ext cx="0" cy="25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9BD7B98-E41F-4127-AEDB-D06F28012F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1925" y="5135954"/>
              <a:ext cx="0" cy="25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7741FB8-B697-46FD-B3B6-3B54D7B316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4201" y="5135954"/>
              <a:ext cx="0" cy="25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B57E367-FA3B-4189-84AD-EB73CA418B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6149" y="5135954"/>
              <a:ext cx="0" cy="25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4BB5BF0-ABBF-430C-AFF6-C7CEF29D56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6324" y="4329504"/>
              <a:ext cx="0" cy="25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16D16D7-063C-479B-B62C-01DD1B1017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0499" y="4329504"/>
              <a:ext cx="0" cy="25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D333F3C-9DD0-431A-81E5-7C3744D05C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7374" y="4329504"/>
              <a:ext cx="0" cy="25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BD24517-E470-4637-8D15-11876C9DE1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1249" y="4329504"/>
              <a:ext cx="0" cy="25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7DA9398-9C79-4AC3-A8A9-5776CD7B34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8749" y="4329504"/>
              <a:ext cx="0" cy="25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3487002-17BF-4C95-89F0-5287D1A95B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7699" y="4329504"/>
              <a:ext cx="0" cy="25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14363CE-FCF8-48CD-B307-C42A421B60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8703" y="4329504"/>
              <a:ext cx="0" cy="25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6EB9284-5BE0-4A5B-8D3D-70B60002C9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9225" y="4329504"/>
              <a:ext cx="0" cy="25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573EB2D7-CE72-40A3-A172-C373DC091F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1501" y="4329504"/>
              <a:ext cx="0" cy="25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F34FBB2-3DFB-4119-8657-1EE172B212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3449" y="4329504"/>
              <a:ext cx="0" cy="25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0762A95-C98D-411E-9A8C-12A68C91C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2674" y="3370654"/>
              <a:ext cx="0" cy="25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0B3E363-7819-47F3-8E5E-31BEA329B2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6849" y="3370654"/>
              <a:ext cx="0" cy="25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A4E646A-30E8-4E46-8876-7BAD62AC54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0074" y="3370654"/>
              <a:ext cx="0" cy="25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3A6AB01-1F8A-4A95-BAF7-B156A39A36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7599" y="3370654"/>
              <a:ext cx="0" cy="25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C1A81F5B-DA20-4697-83C9-7092970D85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5099" y="3370654"/>
              <a:ext cx="0" cy="25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1AEF2AFC-880B-4B97-A8EF-986E804984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4049" y="3370654"/>
              <a:ext cx="0" cy="25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DDE3F92-A46D-4848-90C5-D870212A1F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5053" y="3370654"/>
              <a:ext cx="0" cy="25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BFEBF224-0C3E-4F18-ACDA-C546513DE2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65575" y="3370654"/>
              <a:ext cx="0" cy="25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6EE66A89-97DA-49AA-AE0A-AFCD4CC086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7851" y="3370654"/>
              <a:ext cx="0" cy="25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A6AA1B47-FA2B-4B09-A78E-DB488CADA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799" y="3370654"/>
              <a:ext cx="0" cy="25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2BAE529E-6737-46EF-BBB0-CE81E6FDC3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7699" y="2507054"/>
              <a:ext cx="0" cy="25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3146410-BF3B-4DDB-B151-0112ADB67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8703" y="2507054"/>
              <a:ext cx="0" cy="25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D713BEE5-3FF5-4601-9F61-487E7820F2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9225" y="2507054"/>
              <a:ext cx="0" cy="25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FF9281BA-71F5-4BE7-9544-938D669B29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1501" y="2507054"/>
              <a:ext cx="0" cy="25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35D704D-B60D-46B2-B493-2F6C211F14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3449" y="2507054"/>
              <a:ext cx="0" cy="25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9C41EB80-03CF-4340-A28C-278FFEC03AA0}"/>
                </a:ext>
              </a:extLst>
            </p:cNvPr>
            <p:cNvCxnSpPr>
              <a:cxnSpLocks/>
            </p:cNvCxnSpPr>
            <p:nvPr/>
          </p:nvCxnSpPr>
          <p:spPr>
            <a:xfrm>
              <a:off x="3265224" y="3929970"/>
              <a:ext cx="2317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F87A284A-8D32-46E2-80FB-3041CDF1865E}"/>
                </a:ext>
              </a:extLst>
            </p:cNvPr>
            <p:cNvCxnSpPr>
              <a:cxnSpLocks/>
            </p:cNvCxnSpPr>
            <p:nvPr/>
          </p:nvCxnSpPr>
          <p:spPr>
            <a:xfrm>
              <a:off x="3655749" y="3929970"/>
              <a:ext cx="2317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71CE7293-A36C-4C3B-A79B-786C2338000F}"/>
                </a:ext>
              </a:extLst>
            </p:cNvPr>
            <p:cNvCxnSpPr>
              <a:cxnSpLocks/>
            </p:cNvCxnSpPr>
            <p:nvPr/>
          </p:nvCxnSpPr>
          <p:spPr>
            <a:xfrm>
              <a:off x="4066910" y="3929970"/>
              <a:ext cx="2317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B9D1EE70-9517-45B3-AD8A-C9B42F8E319D}"/>
                </a:ext>
              </a:extLst>
            </p:cNvPr>
            <p:cNvCxnSpPr>
              <a:cxnSpLocks/>
            </p:cNvCxnSpPr>
            <p:nvPr/>
          </p:nvCxnSpPr>
          <p:spPr>
            <a:xfrm>
              <a:off x="4506649" y="3929970"/>
              <a:ext cx="2317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4C423463-EC40-4E3F-A768-CD81C4737F66}"/>
                </a:ext>
              </a:extLst>
            </p:cNvPr>
            <p:cNvCxnSpPr>
              <a:cxnSpLocks/>
            </p:cNvCxnSpPr>
            <p:nvPr/>
          </p:nvCxnSpPr>
          <p:spPr>
            <a:xfrm>
              <a:off x="3277924" y="3002870"/>
              <a:ext cx="2317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DFF39801-0478-4841-AA0D-A3E76FCE458B}"/>
                </a:ext>
              </a:extLst>
            </p:cNvPr>
            <p:cNvCxnSpPr>
              <a:cxnSpLocks/>
            </p:cNvCxnSpPr>
            <p:nvPr/>
          </p:nvCxnSpPr>
          <p:spPr>
            <a:xfrm>
              <a:off x="3668449" y="3002870"/>
              <a:ext cx="2317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F658AF7-F3B2-4A1B-9FF1-B64D0E8633CE}"/>
                </a:ext>
              </a:extLst>
            </p:cNvPr>
            <p:cNvCxnSpPr>
              <a:cxnSpLocks/>
            </p:cNvCxnSpPr>
            <p:nvPr/>
          </p:nvCxnSpPr>
          <p:spPr>
            <a:xfrm>
              <a:off x="4079610" y="3002870"/>
              <a:ext cx="2317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5B816FF3-C37D-4342-8BF6-4B03F90931F7}"/>
                </a:ext>
              </a:extLst>
            </p:cNvPr>
            <p:cNvCxnSpPr>
              <a:cxnSpLocks/>
            </p:cNvCxnSpPr>
            <p:nvPr/>
          </p:nvCxnSpPr>
          <p:spPr>
            <a:xfrm>
              <a:off x="4519349" y="3002870"/>
              <a:ext cx="2317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FFBE694D-96D0-4F91-AF3D-55599B853523}"/>
                </a:ext>
              </a:extLst>
            </p:cNvPr>
            <p:cNvCxnSpPr>
              <a:cxnSpLocks/>
            </p:cNvCxnSpPr>
            <p:nvPr/>
          </p:nvCxnSpPr>
          <p:spPr>
            <a:xfrm>
              <a:off x="5354374" y="3009220"/>
              <a:ext cx="2317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9F8CCDCC-F398-479D-B3F5-7E231A40AECE}"/>
                </a:ext>
              </a:extLst>
            </p:cNvPr>
            <p:cNvCxnSpPr>
              <a:cxnSpLocks/>
            </p:cNvCxnSpPr>
            <p:nvPr/>
          </p:nvCxnSpPr>
          <p:spPr>
            <a:xfrm>
              <a:off x="5744899" y="3009220"/>
              <a:ext cx="2317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72404CFB-CEC3-4306-8795-762D20700341}"/>
                </a:ext>
              </a:extLst>
            </p:cNvPr>
            <p:cNvCxnSpPr>
              <a:cxnSpLocks/>
            </p:cNvCxnSpPr>
            <p:nvPr/>
          </p:nvCxnSpPr>
          <p:spPr>
            <a:xfrm>
              <a:off x="6156060" y="3009220"/>
              <a:ext cx="2317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DB2EB4A3-102B-47FC-8D8D-B375799ADADF}"/>
                </a:ext>
              </a:extLst>
            </p:cNvPr>
            <p:cNvCxnSpPr>
              <a:cxnSpLocks/>
            </p:cNvCxnSpPr>
            <p:nvPr/>
          </p:nvCxnSpPr>
          <p:spPr>
            <a:xfrm>
              <a:off x="6576749" y="3009220"/>
              <a:ext cx="2317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84B60079-7728-4C5E-B68F-DEC8A4C7F58E}"/>
                </a:ext>
              </a:extLst>
            </p:cNvPr>
            <p:cNvCxnSpPr>
              <a:cxnSpLocks/>
            </p:cNvCxnSpPr>
            <p:nvPr/>
          </p:nvCxnSpPr>
          <p:spPr>
            <a:xfrm>
              <a:off x="5367074" y="3929970"/>
              <a:ext cx="2317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86F5D6BB-41F4-4658-B821-2E7840356E74}"/>
                </a:ext>
              </a:extLst>
            </p:cNvPr>
            <p:cNvCxnSpPr>
              <a:cxnSpLocks/>
            </p:cNvCxnSpPr>
            <p:nvPr/>
          </p:nvCxnSpPr>
          <p:spPr>
            <a:xfrm>
              <a:off x="5757599" y="3929970"/>
              <a:ext cx="2317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37B7EDB-3114-4328-B982-0FF01CAC0A44}"/>
                </a:ext>
              </a:extLst>
            </p:cNvPr>
            <p:cNvCxnSpPr>
              <a:cxnSpLocks/>
            </p:cNvCxnSpPr>
            <p:nvPr/>
          </p:nvCxnSpPr>
          <p:spPr>
            <a:xfrm>
              <a:off x="6168760" y="3929970"/>
              <a:ext cx="2317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EDAE977C-C95D-4FD3-9CCB-25BCACBF4A51}"/>
                </a:ext>
              </a:extLst>
            </p:cNvPr>
            <p:cNvCxnSpPr>
              <a:cxnSpLocks/>
            </p:cNvCxnSpPr>
            <p:nvPr/>
          </p:nvCxnSpPr>
          <p:spPr>
            <a:xfrm>
              <a:off x="6589449" y="3929970"/>
              <a:ext cx="2317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2B4A84DB-76BB-4082-9D30-8727091EB341}"/>
                </a:ext>
              </a:extLst>
            </p:cNvPr>
            <p:cNvCxnSpPr>
              <a:cxnSpLocks/>
            </p:cNvCxnSpPr>
            <p:nvPr/>
          </p:nvCxnSpPr>
          <p:spPr>
            <a:xfrm>
              <a:off x="4935274" y="3018594"/>
              <a:ext cx="2317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751EA3-C59F-4B7D-853B-692BD5C3D3D3}"/>
                </a:ext>
              </a:extLst>
            </p:cNvPr>
            <p:cNvCxnSpPr>
              <a:cxnSpLocks/>
            </p:cNvCxnSpPr>
            <p:nvPr/>
          </p:nvCxnSpPr>
          <p:spPr>
            <a:xfrm>
              <a:off x="4935274" y="3932994"/>
              <a:ext cx="2317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BC96C74-CCDE-4920-93B4-99F597E1B455}"/>
                </a:ext>
              </a:extLst>
            </p:cNvPr>
            <p:cNvSpPr/>
            <p:nvPr/>
          </p:nvSpPr>
          <p:spPr>
            <a:xfrm>
              <a:off x="3044325" y="5509476"/>
              <a:ext cx="1159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0" i="0" u="none" strike="noStrike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New York City ……</a:t>
              </a:r>
              <a:endParaRPr lang="en-US" sz="800" dirty="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8450855-AFBA-444F-8B17-2909C02C7C03}"/>
                </a:ext>
              </a:extLst>
            </p:cNvPr>
            <p:cNvSpPr/>
            <p:nvPr/>
          </p:nvSpPr>
          <p:spPr>
            <a:xfrm>
              <a:off x="5136651" y="5524663"/>
              <a:ext cx="1159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0" i="0" u="none" strike="noStrike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&lt;GO&gt; New York ……</a:t>
              </a:r>
              <a:endParaRPr lang="en-US" sz="80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0FD0F77-6D9A-443D-80BF-6E06BF7EAFE1}"/>
                </a:ext>
              </a:extLst>
            </p:cNvPr>
            <p:cNvSpPr/>
            <p:nvPr/>
          </p:nvSpPr>
          <p:spPr>
            <a:xfrm>
              <a:off x="4180974" y="5535393"/>
              <a:ext cx="103746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0" i="0" u="none" strike="noStrike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affluent areas</a:t>
              </a:r>
              <a:endParaRPr lang="en-US" sz="800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4ADF2922-D224-45C6-AC5D-CF1628DC1683}"/>
                </a:ext>
              </a:extLst>
            </p:cNvPr>
            <p:cNvSpPr/>
            <p:nvPr/>
          </p:nvSpPr>
          <p:spPr>
            <a:xfrm>
              <a:off x="6215589" y="5548932"/>
              <a:ext cx="128112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0" i="0" u="none" strike="noStrike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unexpected trouble</a:t>
              </a:r>
              <a:endParaRPr lang="en-US" sz="8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8B9B9F76-4CF2-4C61-8C26-242B8F458BD6}"/>
                </a:ext>
              </a:extLst>
            </p:cNvPr>
            <p:cNvSpPr/>
            <p:nvPr/>
          </p:nvSpPr>
          <p:spPr>
            <a:xfrm>
              <a:off x="5022351" y="717713"/>
              <a:ext cx="122020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0" i="0" u="none" strike="noStrike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New York City  ……</a:t>
              </a:r>
              <a:endParaRPr lang="en-US" sz="800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DC488F0-919D-4403-96BC-29C60690BAE7}"/>
                </a:ext>
              </a:extLst>
            </p:cNvPr>
            <p:cNvSpPr/>
            <p:nvPr/>
          </p:nvSpPr>
          <p:spPr>
            <a:xfrm>
              <a:off x="6101289" y="741982"/>
              <a:ext cx="97654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0" i="0" u="none" strike="noStrike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Trouble &lt;EOS&gt;</a:t>
              </a:r>
              <a:endParaRPr lang="en-US" sz="800" dirty="0"/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12FBF746-CA95-4D84-9B25-39C28B8FBE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4999" y="900504"/>
              <a:ext cx="0" cy="25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D4490F0C-BD9E-4268-A201-8211A963B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6003" y="900504"/>
              <a:ext cx="0" cy="25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87C433E4-97A9-432F-A059-AD3D5389D6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6525" y="900504"/>
              <a:ext cx="0" cy="25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03CDBF2B-1633-46FF-927B-67062FC5B9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8801" y="900504"/>
              <a:ext cx="0" cy="25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124973B5-0C71-48DF-99D7-A86B969094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0749" y="900504"/>
              <a:ext cx="0" cy="25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312880B-F848-4060-A634-46B58948A883}"/>
                </a:ext>
              </a:extLst>
            </p:cNvPr>
            <p:cNvSpPr/>
            <p:nvPr/>
          </p:nvSpPr>
          <p:spPr>
            <a:xfrm>
              <a:off x="6996361" y="4752055"/>
              <a:ext cx="133882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i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embedding layer</a:t>
              </a:r>
              <a:endParaRPr lang="en-US" sz="1000" i="1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7BB6790A-ABAD-4555-AE50-4A14EC02CEE3}"/>
                </a:ext>
              </a:extLst>
            </p:cNvPr>
            <p:cNvSpPr/>
            <p:nvPr/>
          </p:nvSpPr>
          <p:spPr>
            <a:xfrm>
              <a:off x="6996361" y="3760154"/>
              <a:ext cx="126188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i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hidden layer 1</a:t>
              </a:r>
              <a:endParaRPr lang="en-US" sz="1000" i="1" dirty="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6F286C8-977F-4DC5-B788-841EB16DC6EE}"/>
                </a:ext>
              </a:extLst>
            </p:cNvPr>
            <p:cNvSpPr/>
            <p:nvPr/>
          </p:nvSpPr>
          <p:spPr>
            <a:xfrm>
              <a:off x="6996361" y="2840278"/>
              <a:ext cx="126188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i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hidden layer 2</a:t>
              </a:r>
              <a:endParaRPr lang="en-US" sz="1000" i="1" dirty="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F0A6C768-A6E9-47B5-92E1-1392D139DED4}"/>
                </a:ext>
              </a:extLst>
            </p:cNvPr>
            <p:cNvSpPr/>
            <p:nvPr/>
          </p:nvSpPr>
          <p:spPr>
            <a:xfrm>
              <a:off x="6996361" y="1383456"/>
              <a:ext cx="141577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i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projection layer</a:t>
              </a:r>
              <a:endParaRPr lang="en-US" sz="1000" i="1" dirty="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EE5A8A0-EBDF-4D85-AC18-B819A16489E2}"/>
                </a:ext>
              </a:extLst>
            </p:cNvPr>
            <p:cNvSpPr/>
            <p:nvPr/>
          </p:nvSpPr>
          <p:spPr>
            <a:xfrm>
              <a:off x="6996361" y="834315"/>
              <a:ext cx="95410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i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loss layer</a:t>
              </a:r>
              <a:endParaRPr lang="en-US" sz="1000" i="1" dirty="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38C658C-85F8-470C-81E0-5BF70DD65885}"/>
                </a:ext>
              </a:extLst>
            </p:cNvPr>
            <p:cNvSpPr/>
            <p:nvPr/>
          </p:nvSpPr>
          <p:spPr>
            <a:xfrm>
              <a:off x="5209544" y="400270"/>
              <a:ext cx="164660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i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target output words</a:t>
              </a:r>
              <a:endParaRPr lang="en-US" sz="1000" i="1" dirty="0"/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BA8AFEDB-FA94-45B1-B54A-01523208A88B}"/>
                </a:ext>
              </a:extLst>
            </p:cNvPr>
            <p:cNvCxnSpPr/>
            <p:nvPr/>
          </p:nvCxnSpPr>
          <p:spPr>
            <a:xfrm>
              <a:off x="5136651" y="703641"/>
              <a:ext cx="178617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Left Brace 135">
              <a:extLst>
                <a:ext uri="{FF2B5EF4-FFF2-40B4-BE49-F238E27FC236}">
                  <a16:creationId xmlns:a16="http://schemas.microsoft.com/office/drawing/2014/main" id="{6B6DCA73-E2F8-497B-BEF3-E55EA9BB66B3}"/>
                </a:ext>
              </a:extLst>
            </p:cNvPr>
            <p:cNvSpPr/>
            <p:nvPr/>
          </p:nvSpPr>
          <p:spPr>
            <a:xfrm rot="16200000">
              <a:off x="3961732" y="4971996"/>
              <a:ext cx="188413" cy="1796771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Left Brace 136">
              <a:extLst>
                <a:ext uri="{FF2B5EF4-FFF2-40B4-BE49-F238E27FC236}">
                  <a16:creationId xmlns:a16="http://schemas.microsoft.com/office/drawing/2014/main" id="{3F901B4D-B99F-4149-B96E-717A3A1E6B5F}"/>
                </a:ext>
              </a:extLst>
            </p:cNvPr>
            <p:cNvSpPr/>
            <p:nvPr/>
          </p:nvSpPr>
          <p:spPr>
            <a:xfrm rot="16200000">
              <a:off x="6057232" y="4971996"/>
              <a:ext cx="188413" cy="1796771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4A0CEB0-1B71-40B3-BB78-F7F72ED6B2F6}"/>
                </a:ext>
              </a:extLst>
            </p:cNvPr>
            <p:cNvSpPr/>
            <p:nvPr/>
          </p:nvSpPr>
          <p:spPr>
            <a:xfrm>
              <a:off x="3649280" y="6039898"/>
              <a:ext cx="80021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encoding</a:t>
              </a:r>
              <a:endParaRPr lang="en-US" sz="1000" b="1" dirty="0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B8E31BD-FC27-414B-9272-D53A3F55CEF0}"/>
                </a:ext>
              </a:extLst>
            </p:cNvPr>
            <p:cNvSpPr/>
            <p:nvPr/>
          </p:nvSpPr>
          <p:spPr>
            <a:xfrm>
              <a:off x="5757482" y="6057138"/>
              <a:ext cx="80021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decoding</a:t>
              </a:r>
              <a:endParaRPr lang="en-US" sz="1000" b="1" dirty="0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46CF4006-D342-45FC-BB68-6251FB37817A}"/>
                </a:ext>
              </a:extLst>
            </p:cNvPr>
            <p:cNvSpPr/>
            <p:nvPr/>
          </p:nvSpPr>
          <p:spPr>
            <a:xfrm>
              <a:off x="2396051" y="63501"/>
              <a:ext cx="6433693" cy="631825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C58406D8-E68D-4F35-924E-DC3B1FCBB502}"/>
                </a:ext>
              </a:extLst>
            </p:cNvPr>
            <p:cNvSpPr txBox="1"/>
            <p:nvPr/>
          </p:nvSpPr>
          <p:spPr>
            <a:xfrm>
              <a:off x="4385246" y="91080"/>
              <a:ext cx="2189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Seq-to-Seq Model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DE838D7D-6CB3-442C-A90C-C36989702F18}"/>
                </a:ext>
              </a:extLst>
            </p:cNvPr>
            <p:cNvSpPr/>
            <p:nvPr/>
          </p:nvSpPr>
          <p:spPr>
            <a:xfrm>
              <a:off x="3964190" y="1733737"/>
              <a:ext cx="133350" cy="44803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84D1A73-83AA-4189-BFB1-6A033DB2B53A}"/>
                </a:ext>
              </a:extLst>
            </p:cNvPr>
            <p:cNvSpPr/>
            <p:nvPr/>
          </p:nvSpPr>
          <p:spPr>
            <a:xfrm>
              <a:off x="3033747" y="2348540"/>
              <a:ext cx="310554" cy="304799"/>
            </a:xfrm>
            <a:prstGeom prst="ellipse">
              <a:avLst/>
            </a:prstGeom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lIns="0" tIns="0" rIns="0" bIns="0" rtlCol="0" anchor="ctr">
              <a:noAutofit/>
            </a:bodyPr>
            <a:lstStyle/>
            <a:p>
              <a:pPr algn="ctr"/>
              <a:r>
                <a:rPr lang="en-US" sz="900" kern="900" dirty="0"/>
                <a:t>0.3</a:t>
              </a: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2C24AA7E-25C9-4ED3-9C2C-874E1383EDCF}"/>
                </a:ext>
              </a:extLst>
            </p:cNvPr>
            <p:cNvSpPr/>
            <p:nvPr/>
          </p:nvSpPr>
          <p:spPr>
            <a:xfrm>
              <a:off x="3408957" y="2348540"/>
              <a:ext cx="310554" cy="304799"/>
            </a:xfrm>
            <a:prstGeom prst="ellipse">
              <a:avLst/>
            </a:prstGeom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lIns="0" tIns="0" rIns="0" bIns="0" rtlCol="0" anchor="ctr">
              <a:noAutofit/>
            </a:bodyPr>
            <a:lstStyle/>
            <a:p>
              <a:pPr algn="ctr"/>
              <a:r>
                <a:rPr lang="en-US" sz="900" kern="900" dirty="0"/>
                <a:t>0.2</a:t>
              </a: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0D933B6A-02AC-4A6C-A57C-12229124B933}"/>
                </a:ext>
              </a:extLst>
            </p:cNvPr>
            <p:cNvSpPr/>
            <p:nvPr/>
          </p:nvSpPr>
          <p:spPr>
            <a:xfrm>
              <a:off x="3799117" y="2348540"/>
              <a:ext cx="310554" cy="304799"/>
            </a:xfrm>
            <a:prstGeom prst="ellipse">
              <a:avLst/>
            </a:prstGeom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lIns="0" tIns="0" rIns="0" bIns="0" rtlCol="0" anchor="ctr">
              <a:noAutofit/>
            </a:bodyPr>
            <a:lstStyle/>
            <a:p>
              <a:pPr algn="ctr"/>
              <a:r>
                <a:rPr lang="en-US" sz="900" kern="900" dirty="0"/>
                <a:t>0.1</a:t>
              </a: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CAA3236-8C30-41B0-8A18-44068ABF84E5}"/>
                </a:ext>
              </a:extLst>
            </p:cNvPr>
            <p:cNvSpPr/>
            <p:nvPr/>
          </p:nvSpPr>
          <p:spPr>
            <a:xfrm>
              <a:off x="4297535" y="2348540"/>
              <a:ext cx="310554" cy="304799"/>
            </a:xfrm>
            <a:prstGeom prst="ellipse">
              <a:avLst/>
            </a:prstGeom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lIns="0" tIns="0" rIns="0" bIns="0" rtlCol="0" anchor="ctr">
              <a:noAutofit/>
            </a:bodyPr>
            <a:lstStyle/>
            <a:p>
              <a:pPr algn="ctr"/>
              <a:r>
                <a:rPr lang="en-US" sz="900" kern="900" dirty="0"/>
                <a:t>0.1</a:t>
              </a: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EF06C3E9-AE5E-4C62-BDE4-88B1E0919BF8}"/>
                </a:ext>
              </a:extLst>
            </p:cNvPr>
            <p:cNvSpPr/>
            <p:nvPr/>
          </p:nvSpPr>
          <p:spPr>
            <a:xfrm>
              <a:off x="4664706" y="2348540"/>
              <a:ext cx="310554" cy="304799"/>
            </a:xfrm>
            <a:prstGeom prst="ellipse">
              <a:avLst/>
            </a:prstGeom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lIns="0" tIns="0" rIns="0" bIns="0" rtlCol="0" anchor="ctr">
              <a:noAutofit/>
            </a:bodyPr>
            <a:lstStyle/>
            <a:p>
              <a:pPr algn="ctr"/>
              <a:r>
                <a:rPr lang="en-US" sz="900" kern="900" dirty="0"/>
                <a:t>0.1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841F0ACD-834F-4960-BA69-D6340F288EE9}"/>
                </a:ext>
              </a:extLst>
            </p:cNvPr>
            <p:cNvSpPr txBox="1"/>
            <p:nvPr/>
          </p:nvSpPr>
          <p:spPr>
            <a:xfrm>
              <a:off x="4018624" y="2297505"/>
              <a:ext cx="523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...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DF592222-4F80-42D8-B5F3-1256FB784142}"/>
                </a:ext>
              </a:extLst>
            </p:cNvPr>
            <p:cNvSpPr/>
            <p:nvPr/>
          </p:nvSpPr>
          <p:spPr>
            <a:xfrm>
              <a:off x="2381134" y="2162146"/>
              <a:ext cx="11055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i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Attention weights</a:t>
              </a:r>
              <a:endParaRPr lang="en-US" sz="1000" i="1" dirty="0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87EE8640-B97C-4A38-A409-172FD03FDAC7}"/>
                </a:ext>
              </a:extLst>
            </p:cNvPr>
            <p:cNvSpPr/>
            <p:nvPr/>
          </p:nvSpPr>
          <p:spPr>
            <a:xfrm>
              <a:off x="3067599" y="1668124"/>
              <a:ext cx="7958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i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Context vector</a:t>
              </a:r>
              <a:endParaRPr lang="en-US" sz="1000" i="1" dirty="0"/>
            </a:p>
          </p:txBody>
        </p: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22B1CECD-4B25-4340-B783-976CB37C22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8413" y="2162146"/>
              <a:ext cx="635041" cy="187210"/>
            </a:xfrm>
            <a:prstGeom prst="straightConnector1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81CC8660-BACF-4915-AADD-DF083456D2DC}"/>
                </a:ext>
              </a:extLst>
            </p:cNvPr>
            <p:cNvCxnSpPr>
              <a:cxnSpLocks/>
              <a:stCxn id="141" idx="0"/>
              <a:endCxn id="134" idx="2"/>
            </p:cNvCxnSpPr>
            <p:nvPr/>
          </p:nvCxnSpPr>
          <p:spPr>
            <a:xfrm flipV="1">
              <a:off x="3564234" y="2181773"/>
              <a:ext cx="466631" cy="166767"/>
            </a:xfrm>
            <a:prstGeom prst="straightConnector1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C2F066D0-01D8-4891-8AFB-E34961DE53DE}"/>
                </a:ext>
              </a:extLst>
            </p:cNvPr>
            <p:cNvCxnSpPr>
              <a:cxnSpLocks/>
              <a:stCxn id="145" idx="0"/>
              <a:endCxn id="134" idx="2"/>
            </p:cNvCxnSpPr>
            <p:nvPr/>
          </p:nvCxnSpPr>
          <p:spPr>
            <a:xfrm flipV="1">
              <a:off x="3954394" y="2181773"/>
              <a:ext cx="76471" cy="166767"/>
            </a:xfrm>
            <a:prstGeom prst="straightConnector1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70A56139-844F-47E0-9805-FC90D2209E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24948" y="2093035"/>
              <a:ext cx="317611" cy="269928"/>
            </a:xfrm>
            <a:prstGeom prst="straightConnector1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4AD0AE1F-E692-4E0D-8044-8046DAED4710}"/>
                </a:ext>
              </a:extLst>
            </p:cNvPr>
            <p:cNvCxnSpPr>
              <a:cxnSpLocks/>
              <a:stCxn id="150" idx="0"/>
            </p:cNvCxnSpPr>
            <p:nvPr/>
          </p:nvCxnSpPr>
          <p:spPr>
            <a:xfrm flipH="1" flipV="1">
              <a:off x="4162107" y="2117066"/>
              <a:ext cx="657876" cy="231474"/>
            </a:xfrm>
            <a:prstGeom prst="straightConnector1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2CC30E9E-6A82-4A3D-9E5B-178B1EC41B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1029" y="2639148"/>
              <a:ext cx="0" cy="184109"/>
            </a:xfrm>
            <a:prstGeom prst="straightConnector1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54248AE6-FFB4-4719-86BB-E63C72666D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5119" y="2639148"/>
              <a:ext cx="0" cy="184109"/>
            </a:xfrm>
            <a:prstGeom prst="straightConnector1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6065D7E0-2138-4378-9E34-ABD13FB099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4199" y="2639148"/>
              <a:ext cx="0" cy="184109"/>
            </a:xfrm>
            <a:prstGeom prst="straightConnector1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6E031181-1F4B-4823-8652-C0F3EA903B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8890" y="2639148"/>
              <a:ext cx="0" cy="184109"/>
            </a:xfrm>
            <a:prstGeom prst="straightConnector1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9681C010-16F1-4316-92E7-D1D624EB31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5099" y="2639148"/>
              <a:ext cx="0" cy="184109"/>
            </a:xfrm>
            <a:prstGeom prst="straightConnector1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21E4CFA-6ED6-4D2A-95A5-64C7A83A3326}"/>
                </a:ext>
              </a:extLst>
            </p:cNvPr>
            <p:cNvCxnSpPr>
              <a:cxnSpLocks/>
              <a:endCxn id="177" idx="1"/>
            </p:cNvCxnSpPr>
            <p:nvPr/>
          </p:nvCxnSpPr>
          <p:spPr>
            <a:xfrm>
              <a:off x="4074988" y="1965877"/>
              <a:ext cx="1152564" cy="329403"/>
            </a:xfrm>
            <a:prstGeom prst="straightConnector1">
              <a:avLst/>
            </a:pr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43BAAEC0-C29D-44F0-83C5-FA5BFE20E692}"/>
                </a:ext>
              </a:extLst>
            </p:cNvPr>
            <p:cNvCxnSpPr>
              <a:cxnSpLocks/>
              <a:stCxn id="31" idx="0"/>
              <a:endCxn id="150" idx="4"/>
            </p:cNvCxnSpPr>
            <p:nvPr/>
          </p:nvCxnSpPr>
          <p:spPr>
            <a:xfrm flipH="1" flipV="1">
              <a:off x="4819983" y="2653339"/>
              <a:ext cx="480416" cy="139465"/>
            </a:xfrm>
            <a:prstGeom prst="straightConnector1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3F01AFB7-B8CA-474E-BD48-5F97EB6298EE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H="1" flipV="1">
              <a:off x="4493951" y="2679256"/>
              <a:ext cx="806448" cy="113548"/>
            </a:xfrm>
            <a:prstGeom prst="straightConnector1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789AC82-283A-457E-AA85-D64278FDFD60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H="1" flipV="1">
              <a:off x="3191703" y="2671818"/>
              <a:ext cx="2108696" cy="120986"/>
            </a:xfrm>
            <a:prstGeom prst="straightConnector1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DC2BD46-C8D0-4331-B5A9-1BEDE26AACBD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H="1" flipV="1">
              <a:off x="3924065" y="2644286"/>
              <a:ext cx="1376334" cy="148518"/>
            </a:xfrm>
            <a:prstGeom prst="straightConnector1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2F454B70-7F85-4A0A-B16A-8B65FC52FABE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H="1" flipV="1">
              <a:off x="3532027" y="2672656"/>
              <a:ext cx="1768372" cy="120148"/>
            </a:xfrm>
            <a:prstGeom prst="straightConnector1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E13AFDB1-55BD-473E-AF66-C68B113B6679}"/>
                </a:ext>
              </a:extLst>
            </p:cNvPr>
            <p:cNvSpPr/>
            <p:nvPr/>
          </p:nvSpPr>
          <p:spPr>
            <a:xfrm>
              <a:off x="5227552" y="2071262"/>
              <a:ext cx="133350" cy="44803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9A520DE-BB15-4A67-BEF8-7CC2C12B5F01}"/>
                </a:ext>
              </a:extLst>
            </p:cNvPr>
            <p:cNvSpPr/>
            <p:nvPr/>
          </p:nvSpPr>
          <p:spPr>
            <a:xfrm>
              <a:off x="5608380" y="2071262"/>
              <a:ext cx="133350" cy="44803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4CEAEC67-EE5D-4054-A3DC-8B75C08EF602}"/>
                </a:ext>
              </a:extLst>
            </p:cNvPr>
            <p:cNvSpPr/>
            <p:nvPr/>
          </p:nvSpPr>
          <p:spPr>
            <a:xfrm>
              <a:off x="6002071" y="2071262"/>
              <a:ext cx="133350" cy="44803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870ADA24-1EE6-4BF9-9E90-68C784895353}"/>
                </a:ext>
              </a:extLst>
            </p:cNvPr>
            <p:cNvSpPr/>
            <p:nvPr/>
          </p:nvSpPr>
          <p:spPr>
            <a:xfrm>
              <a:off x="6427526" y="2071262"/>
              <a:ext cx="133350" cy="44803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189181FA-E340-4892-84EA-C5180261883E}"/>
                </a:ext>
              </a:extLst>
            </p:cNvPr>
            <p:cNvSpPr/>
            <p:nvPr/>
          </p:nvSpPr>
          <p:spPr>
            <a:xfrm>
              <a:off x="6790800" y="2071262"/>
              <a:ext cx="133350" cy="44803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02C59FDA-84EC-4675-A0BF-35A8794FE8AB}"/>
                </a:ext>
              </a:extLst>
            </p:cNvPr>
            <p:cNvSpPr txBox="1"/>
            <p:nvPr/>
          </p:nvSpPr>
          <p:spPr>
            <a:xfrm>
              <a:off x="6105259" y="2046528"/>
              <a:ext cx="523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...</a:t>
              </a:r>
            </a:p>
          </p:txBody>
        </p: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9848E16B-F404-43F2-A0E4-3D4AEA7EA4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4049" y="1802204"/>
              <a:ext cx="0" cy="25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A221ADBB-0202-4B35-97AD-356CDCB7ED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5053" y="1802204"/>
              <a:ext cx="0" cy="25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67F91232-2320-40E9-98D8-E02173854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65575" y="1802204"/>
              <a:ext cx="0" cy="25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5D219AE9-0E24-4889-A753-262EFF7C87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7851" y="1802204"/>
              <a:ext cx="0" cy="25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7CB1D422-EB7D-49AB-9B09-67749F70E9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799" y="1802204"/>
              <a:ext cx="0" cy="25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C2669173-42A2-4B91-93C1-F9F07B40464E}"/>
                </a:ext>
              </a:extLst>
            </p:cNvPr>
            <p:cNvSpPr/>
            <p:nvPr/>
          </p:nvSpPr>
          <p:spPr>
            <a:xfrm>
              <a:off x="6990011" y="2101006"/>
              <a:ext cx="141577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i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attention vector</a:t>
              </a:r>
              <a:endParaRPr lang="en-US" sz="10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87410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113</Words>
  <Application>Microsoft Office PowerPoint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Seq2Seq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Seq2Seq Model</dc:title>
  <dc:creator>Cynthia Hu</dc:creator>
  <cp:lastModifiedBy>Cynthia Hu</cp:lastModifiedBy>
  <cp:revision>13</cp:revision>
  <dcterms:created xsi:type="dcterms:W3CDTF">2018-11-30T22:47:01Z</dcterms:created>
  <dcterms:modified xsi:type="dcterms:W3CDTF">2018-12-05T01:50:45Z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cyhu@microsoft.com</vt:lpwstr>
  </property>
  <property fmtid="{D5CDD505-2E9C-101B-9397-08002B2CF9AE}" pid="5" name="MSIP_Label_f42aa342-8706-4288-bd11-ebb85995028c_SetDate">
    <vt:lpwstr>2018-11-30T22:47:30.7918599Z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