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D5C-A273-4A46-B52B-290C0C832D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50BC-F2EE-D046-8A5B-A6D29B1A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D5C-A273-4A46-B52B-290C0C832D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50BC-F2EE-D046-8A5B-A6D29B1A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D5C-A273-4A46-B52B-290C0C832D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50BC-F2EE-D046-8A5B-A6D29B1A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D5C-A273-4A46-B52B-290C0C832D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50BC-F2EE-D046-8A5B-A6D29B1A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D5C-A273-4A46-B52B-290C0C832D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50BC-F2EE-D046-8A5B-A6D29B1A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3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D5C-A273-4A46-B52B-290C0C832D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50BC-F2EE-D046-8A5B-A6D29B1A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3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D5C-A273-4A46-B52B-290C0C832D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50BC-F2EE-D046-8A5B-A6D29B1A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9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D5C-A273-4A46-B52B-290C0C832D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50BC-F2EE-D046-8A5B-A6D29B1A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5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D5C-A273-4A46-B52B-290C0C832D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50BC-F2EE-D046-8A5B-A6D29B1A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4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D5C-A273-4A46-B52B-290C0C832D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50BC-F2EE-D046-8A5B-A6D29B1A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5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3D5C-A273-4A46-B52B-290C0C832D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650BC-F2EE-D046-8A5B-A6D29B1A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3D5C-A273-4A46-B52B-290C0C832D32}" type="datetimeFigureOut">
              <a:rPr lang="en-US" smtClean="0"/>
              <a:t>6/20/18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50BC-F2EE-D046-8A5B-A6D29B1A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9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11 Intro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unit will introduce you to pandas </a:t>
            </a:r>
            <a:r>
              <a:rPr lang="mr-IN" dirty="0" smtClean="0"/>
              <a:t>–</a:t>
            </a:r>
            <a:r>
              <a:rPr lang="en-US" dirty="0" smtClean="0"/>
              <a:t> one of the most important packages for data analysis.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numpy</a:t>
            </a:r>
            <a:r>
              <a:rPr lang="en-US" dirty="0" smtClean="0"/>
              <a:t> is the internal combustion engine for processing data, pandas is the steering wheel.</a:t>
            </a:r>
          </a:p>
          <a:p>
            <a:r>
              <a:rPr lang="en-US" dirty="0" smtClean="0"/>
              <a:t>Pandas is built on top of </a:t>
            </a:r>
            <a:r>
              <a:rPr lang="en-US" dirty="0" err="1" smtClean="0"/>
              <a:t>numpy</a:t>
            </a:r>
            <a:r>
              <a:rPr lang="en-US" dirty="0" smtClean="0"/>
              <a:t>, but it gives us the controls we need to move data around in an intuitive way.</a:t>
            </a:r>
          </a:p>
          <a:p>
            <a:r>
              <a:rPr lang="en-US" dirty="0" smtClean="0"/>
              <a:t>In pandas, you view a dataset as a collection of variables, and you can manipulate those variables with simple, transparent expressions.</a:t>
            </a:r>
          </a:p>
          <a:p>
            <a:r>
              <a:rPr lang="en-US" dirty="0" smtClean="0"/>
              <a:t>Really, anytime you have more than one or two variables in your data, pandas is the main library you’ll want to use.</a:t>
            </a:r>
          </a:p>
          <a:p>
            <a:r>
              <a:rPr lang="en-US" dirty="0" smtClean="0"/>
              <a:t>We’ll start learning the basics now.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1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12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week, we’re going to focus on visualizing data.</a:t>
            </a:r>
          </a:p>
          <a:p>
            <a:r>
              <a:rPr lang="en-US" dirty="0" smtClean="0"/>
              <a:t>We’ll practice working with Python libraries for plotting data </a:t>
            </a:r>
            <a:r>
              <a:rPr lang="mr-IN" dirty="0" smtClean="0"/>
              <a:t>–</a:t>
            </a:r>
            <a:r>
              <a:rPr lang="en-US" dirty="0" smtClean="0"/>
              <a:t> especially the foundational library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We’ll also talk about some best practices for using plots effectively.</a:t>
            </a:r>
          </a:p>
          <a:p>
            <a:r>
              <a:rPr lang="en-US" dirty="0" smtClean="0"/>
              <a:t>As you start to work on your own data analyses, it’s important to think about communicating your findings.  Your analysis is an argument, and your visualizations are a central component of making that argument effective.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8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200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Week 11 Intro</vt:lpstr>
      <vt:lpstr>Week 12 intro</vt:lpstr>
    </vt:vector>
  </TitlesOfParts>
  <Company>School of Information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 Intro</dc:title>
  <dc:creator>Paul Laskowski</dc:creator>
  <cp:lastModifiedBy>Paul Laskowski</cp:lastModifiedBy>
  <cp:revision>10</cp:revision>
  <dcterms:created xsi:type="dcterms:W3CDTF">2018-06-20T20:09:12Z</dcterms:created>
  <dcterms:modified xsi:type="dcterms:W3CDTF">2018-06-20T21:43:39Z</dcterms:modified>
</cp:coreProperties>
</file>