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C14FEC-9FCC-4D30-BA4E-FC5A5906D01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0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 script on a screen">
            <a:extLst>
              <a:ext uri="{FF2B5EF4-FFF2-40B4-BE49-F238E27FC236}">
                <a16:creationId xmlns:a16="http://schemas.microsoft.com/office/drawing/2014/main" id="{893D0E72-8BAE-4285-87D3-F9AB0983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70" r="-1" b="973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2FE62-C612-4491-91C8-91676585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tx1"/>
                </a:solidFill>
              </a:rPr>
              <a:t>Bio727P Group software project</a:t>
            </a:r>
            <a:endParaRPr lang="en-US" sz="66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13309-73E7-40FF-92B2-22AB5B148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tx1"/>
                </a:solidFill>
              </a:rPr>
              <a:t>Team Celine</a:t>
            </a:r>
          </a:p>
          <a:p>
            <a:r>
              <a:rPr lang="de-DE" sz="2000">
                <a:solidFill>
                  <a:schemeClr val="tx1"/>
                </a:solidFill>
              </a:rPr>
              <a:t>Celine, Amanah, Gracia &amp; Pavan</a:t>
            </a:r>
          </a:p>
          <a:p>
            <a:r>
              <a:rPr lang="de-DE" sz="2000">
                <a:solidFill>
                  <a:schemeClr val="tx1"/>
                </a:solidFill>
              </a:rPr>
              <a:t>03.02.2021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9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553731E-1D6E-4E44-815E-CA08B3F5D6A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400183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3865-9415-447B-8E8B-3333AD4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81A9-35AB-4BC8-933B-770CEA0B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Extraction of VCF files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en-GB" dirty="0">
                <a:solidFill>
                  <a:prstClr val="black"/>
                </a:solidFill>
                <a:latin typeface="Tw Cen MT" panose="020B0602020104020603"/>
              </a:rPr>
              <a:t>Building SQL database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Filter for one population using </a:t>
            </a:r>
            <a:r>
              <a:rPr kumimoji="0" lang="en-GB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bcftools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focused on GBR for now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Researched on summary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5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4EE8-D486-4801-90A1-AE03DD9D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 update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E8B016-4D6D-4C08-BB61-6DD985DF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24"/>
          <a:stretch/>
        </p:blipFill>
        <p:spPr>
          <a:xfrm>
            <a:off x="465640" y="2464372"/>
            <a:ext cx="11260719" cy="38369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3F824A-E5F9-451B-A97A-67E5E28ECD7C}"/>
              </a:ext>
            </a:extLst>
          </p:cNvPr>
          <p:cNvSpPr/>
          <p:nvPr/>
        </p:nvSpPr>
        <p:spPr>
          <a:xfrm>
            <a:off x="820271" y="2084832"/>
            <a:ext cx="3388658" cy="3374674"/>
          </a:xfrm>
          <a:prstGeom prst="rect">
            <a:avLst/>
          </a:prstGeom>
          <a:solidFill>
            <a:srgbClr val="C00000">
              <a:alpha val="20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3118-CEA2-4EDC-8677-097EFC9F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week‘s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7BF-B38D-49CB-B1C4-461E7922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Implement genotype frequencies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Calculate allele frequencies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Connect flask and SQL database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Build very basic web app template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Derive summary statistics from successful GT &amp; allele frequencies</a:t>
            </a:r>
          </a:p>
        </p:txBody>
      </p:sp>
    </p:spTree>
    <p:extLst>
      <p:ext uri="{BB962C8B-B14F-4D97-AF65-F5344CB8AC3E}">
        <p14:creationId xmlns:p14="http://schemas.microsoft.com/office/powerpoint/2010/main" val="418486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 New</vt:lpstr>
      <vt:lpstr>Tw Cen MT</vt:lpstr>
      <vt:lpstr>Tw Cen MT Condensed</vt:lpstr>
      <vt:lpstr>Wingdings</vt:lpstr>
      <vt:lpstr>Wingdings 3</vt:lpstr>
      <vt:lpstr>Integral</vt:lpstr>
      <vt:lpstr>Bio727P Group software project</vt:lpstr>
      <vt:lpstr>PowerPoint Presentation</vt:lpstr>
      <vt:lpstr>Completed tasks</vt:lpstr>
      <vt:lpstr>Gantt chart update</vt:lpstr>
      <vt:lpstr>Next week‘s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Bio727P Group software project</dc:title>
  <dc:creator>Gracia Andriamiadana</dc:creator>
  <cp:lastModifiedBy>Gracia Andriamiadana</cp:lastModifiedBy>
  <cp:revision>2</cp:revision>
  <dcterms:created xsi:type="dcterms:W3CDTF">2022-02-03T11:29:38Z</dcterms:created>
  <dcterms:modified xsi:type="dcterms:W3CDTF">2022-02-03T11:42:37Z</dcterms:modified>
</cp:coreProperties>
</file>