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8_B76D264C.xml" ContentType="application/vnd.ms-powerpoint.comments+xml"/>
  <Override PartName="/ppt/comments/modernComment_104_FFCCC7D8.xml" ContentType="application/vnd.ms-powerpoint.comments+xml"/>
  <Override PartName="/ppt/comments/modernComment_103_3BEA5A92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9"/>
  </p:notesMasterIdLst>
  <p:sldIdLst>
    <p:sldId id="263" r:id="rId3"/>
    <p:sldId id="264" r:id="rId4"/>
    <p:sldId id="260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E1B144-F186-2DDB-42C9-E95358526419}" name="Amanah Lewis-Wade" initials="ALW" userId="Amanah Lewis-Wade" providerId="None"/>
  <p188:author id="{05D89BC6-8CEC-0F3F-783A-C098C9764614}" name="Gracia Andriamiadana" initials="GA" userId="S::bt211038@qmul.ac.uk::17827c45-2d77-49fb-ac84-8a1f1b4bd17b" providerId="AD"/>
  <p188:author id="{9CE144F9-8502-7974-D3CF-76BA096F0730}" name="Amanah Lewis-Wade" initials="AL" userId="S::bt211065@qmul.ac.uk::0a7238ff-8e22-4523-bc72-1467e269c7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C3397-FC91-1A5E-426C-72C344A55C7D}" v="36" dt="2022-02-17T14:52:36.676"/>
    <p1510:client id="{214EDF94-0842-B723-75C1-DCD65B6BF73B}" v="55" dt="2022-02-16T18:14:27.581"/>
    <p1510:client id="{25AAA88D-A97C-754C-9496-0B1BF8288373}" v="182" dt="2022-02-16T17:29:47.678"/>
    <p1510:client id="{3CB116A4-59E8-4EFE-9EAC-AB7B8296B29E}" v="485" dt="2022-02-17T12:38:32.746"/>
    <p1510:client id="{64D73BA1-B26E-E4F2-6000-6722CE60CEBC}" v="24" dt="2022-02-17T11:28:23.504"/>
    <p1510:client id="{71BF7797-882A-C6D9-1702-AC918CB743C5}" v="277" dt="2022-02-14T16:54:50.391"/>
    <p1510:client id="{BCCB0B23-E75E-4504-BDF4-DA09691EFC7D}" v="2" dt="2022-02-17T13:17:28.168"/>
    <p1510:client id="{D7A3178E-13C5-1FD2-77F5-FF6934212901}" v="36" dt="2022-02-15T16:48:00.219"/>
    <p1510:client id="{DEE41271-44B1-2009-8C73-150B686079F1}" v="2" dt="2022-02-17T12:52:15.223"/>
    <p1510:client id="{DF85B1E0-61B3-AC8B-A39A-D8FB971D7AD8}" v="3" dt="2022-02-17T12:18:13.129"/>
    <p1510:client id="{E43B751E-F135-D912-1627-0271D831F6B8}" v="468" dt="2022-02-15T11:40:11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ia Andriamiadana" userId="S::bt211038@qmul.ac.uk::17827c45-2d77-49fb-ac84-8a1f1b4bd17b" providerId="AD" clId="Web-{D7A3178E-13C5-1FD2-77F5-FF6934212901}"/>
    <pc:docChg chg="modSld">
      <pc:chgData name="Gracia Andriamiadana" userId="S::bt211038@qmul.ac.uk::17827c45-2d77-49fb-ac84-8a1f1b4bd17b" providerId="AD" clId="Web-{D7A3178E-13C5-1FD2-77F5-FF6934212901}" dt="2022-02-15T16:48:00.219" v="34" actId="20577"/>
      <pc:docMkLst>
        <pc:docMk/>
      </pc:docMkLst>
      <pc:sldChg chg="modSp">
        <pc:chgData name="Gracia Andriamiadana" userId="S::bt211038@qmul.ac.uk::17827c45-2d77-49fb-ac84-8a1f1b4bd17b" providerId="AD" clId="Web-{D7A3178E-13C5-1FD2-77F5-FF6934212901}" dt="2022-02-15T16:48:00.219" v="34" actId="20577"/>
        <pc:sldMkLst>
          <pc:docMk/>
          <pc:sldMk cId="3329859616" sldId="257"/>
        </pc:sldMkLst>
        <pc:spChg chg="mod">
          <ac:chgData name="Gracia Andriamiadana" userId="S::bt211038@qmul.ac.uk::17827c45-2d77-49fb-ac84-8a1f1b4bd17b" providerId="AD" clId="Web-{D7A3178E-13C5-1FD2-77F5-FF6934212901}" dt="2022-02-15T16:48:00.219" v="34" actId="20577"/>
          <ac:spMkLst>
            <pc:docMk/>
            <pc:sldMk cId="3329859616" sldId="257"/>
            <ac:spMk id="3" creationId="{FFF1A2F7-3A40-4F0B-AECD-107B82ED7BF3}"/>
          </ac:spMkLst>
        </pc:spChg>
      </pc:sldChg>
    </pc:docChg>
  </pc:docChgLst>
  <pc:docChgLst>
    <pc:chgData name="Gracia Andriamiadana" userId="S::bt211038@qmul.ac.uk::17827c45-2d77-49fb-ac84-8a1f1b4bd17b" providerId="AD" clId="Web-{E43B751E-F135-D912-1627-0271D831F6B8}"/>
    <pc:docChg chg="modSld">
      <pc:chgData name="Gracia Andriamiadana" userId="S::bt211038@qmul.ac.uk::17827c45-2d77-49fb-ac84-8a1f1b4bd17b" providerId="AD" clId="Web-{E43B751E-F135-D912-1627-0271D831F6B8}" dt="2022-02-15T11:40:11.350" v="460" actId="20577"/>
      <pc:docMkLst>
        <pc:docMk/>
      </pc:docMkLst>
      <pc:sldChg chg="modSp">
        <pc:chgData name="Gracia Andriamiadana" userId="S::bt211038@qmul.ac.uk::17827c45-2d77-49fb-ac84-8a1f1b4bd17b" providerId="AD" clId="Web-{E43B751E-F135-D912-1627-0271D831F6B8}" dt="2022-02-15T11:40:11.350" v="460" actId="20577"/>
        <pc:sldMkLst>
          <pc:docMk/>
          <pc:sldMk cId="3329859616" sldId="257"/>
        </pc:sldMkLst>
        <pc:spChg chg="mod">
          <ac:chgData name="Gracia Andriamiadana" userId="S::bt211038@qmul.ac.uk::17827c45-2d77-49fb-ac84-8a1f1b4bd17b" providerId="AD" clId="Web-{E43B751E-F135-D912-1627-0271D831F6B8}" dt="2022-02-15T11:40:11.350" v="460" actId="20577"/>
          <ac:spMkLst>
            <pc:docMk/>
            <pc:sldMk cId="3329859616" sldId="257"/>
            <ac:spMk id="3" creationId="{FFF1A2F7-3A40-4F0B-AECD-107B82ED7BF3}"/>
          </ac:spMkLst>
        </pc:spChg>
      </pc:sldChg>
      <pc:sldChg chg="addSp delSp modSp">
        <pc:chgData name="Gracia Andriamiadana" userId="S::bt211038@qmul.ac.uk::17827c45-2d77-49fb-ac84-8a1f1b4bd17b" providerId="AD" clId="Web-{E43B751E-F135-D912-1627-0271D831F6B8}" dt="2022-02-15T11:12:27.816" v="391" actId="20577"/>
        <pc:sldMkLst>
          <pc:docMk/>
          <pc:sldMk cId="1896218811" sldId="258"/>
        </pc:sldMkLst>
        <pc:spChg chg="mod">
          <ac:chgData name="Gracia Andriamiadana" userId="S::bt211038@qmul.ac.uk::17827c45-2d77-49fb-ac84-8a1f1b4bd17b" providerId="AD" clId="Web-{E43B751E-F135-D912-1627-0271D831F6B8}" dt="2022-02-15T11:12:27.816" v="391" actId="20577"/>
          <ac:spMkLst>
            <pc:docMk/>
            <pc:sldMk cId="1896218811" sldId="258"/>
            <ac:spMk id="3" creationId="{8836D7BF-B38D-49CB-B1C4-461E7922CDD9}"/>
          </ac:spMkLst>
        </pc:spChg>
        <pc:picChg chg="add del mod">
          <ac:chgData name="Gracia Andriamiadana" userId="S::bt211038@qmul.ac.uk::17827c45-2d77-49fb-ac84-8a1f1b4bd17b" providerId="AD" clId="Web-{E43B751E-F135-D912-1627-0271D831F6B8}" dt="2022-02-15T10:31:10.684" v="105"/>
          <ac:picMkLst>
            <pc:docMk/>
            <pc:sldMk cId="1896218811" sldId="258"/>
            <ac:picMk id="4" creationId="{2D13A90E-0C2D-41BF-9F25-13C69AC88D26}"/>
          </ac:picMkLst>
        </pc:picChg>
        <pc:picChg chg="mod">
          <ac:chgData name="Gracia Andriamiadana" userId="S::bt211038@qmul.ac.uk::17827c45-2d77-49fb-ac84-8a1f1b4bd17b" providerId="AD" clId="Web-{E43B751E-F135-D912-1627-0271D831F6B8}" dt="2022-02-15T10:39:59.918" v="226" actId="1076"/>
          <ac:picMkLst>
            <pc:docMk/>
            <pc:sldMk cId="1896218811" sldId="258"/>
            <ac:picMk id="5" creationId="{C1B1DE24-9B2B-47ED-AE30-EC581F9E58C3}"/>
          </ac:picMkLst>
        </pc:picChg>
        <pc:picChg chg="add mod">
          <ac:chgData name="Gracia Andriamiadana" userId="S::bt211038@qmul.ac.uk::17827c45-2d77-49fb-ac84-8a1f1b4bd17b" providerId="AD" clId="Web-{E43B751E-F135-D912-1627-0271D831F6B8}" dt="2022-02-15T10:32:07.420" v="119" actId="14100"/>
          <ac:picMkLst>
            <pc:docMk/>
            <pc:sldMk cId="1896218811" sldId="258"/>
            <ac:picMk id="6" creationId="{733CEA9B-8C24-4753-AF70-6A09E8BE4F8E}"/>
          </ac:picMkLst>
        </pc:picChg>
        <pc:picChg chg="add mod">
          <ac:chgData name="Gracia Andriamiadana" userId="S::bt211038@qmul.ac.uk::17827c45-2d77-49fb-ac84-8a1f1b4bd17b" providerId="AD" clId="Web-{E43B751E-F135-D912-1627-0271D831F6B8}" dt="2022-02-15T10:40:03.168" v="227" actId="1076"/>
          <ac:picMkLst>
            <pc:docMk/>
            <pc:sldMk cId="1896218811" sldId="258"/>
            <ac:picMk id="7" creationId="{26E9EB7D-2FD7-41ED-BBDA-A5AF73688190}"/>
          </ac:picMkLst>
        </pc:picChg>
        <pc:picChg chg="add mod">
          <ac:chgData name="Gracia Andriamiadana" userId="S::bt211038@qmul.ac.uk::17827c45-2d77-49fb-ac84-8a1f1b4bd17b" providerId="AD" clId="Web-{E43B751E-F135-D912-1627-0271D831F6B8}" dt="2022-02-15T10:39:51.387" v="223" actId="1076"/>
          <ac:picMkLst>
            <pc:docMk/>
            <pc:sldMk cId="1896218811" sldId="258"/>
            <ac:picMk id="8" creationId="{5898C96D-DF6B-4ABC-B92E-F73CDA65E323}"/>
          </ac:picMkLst>
        </pc:picChg>
        <pc:picChg chg="mod">
          <ac:chgData name="Gracia Andriamiadana" userId="S::bt211038@qmul.ac.uk::17827c45-2d77-49fb-ac84-8a1f1b4bd17b" providerId="AD" clId="Web-{E43B751E-F135-D912-1627-0271D831F6B8}" dt="2022-02-15T10:39:45.839" v="221" actId="1076"/>
          <ac:picMkLst>
            <pc:docMk/>
            <pc:sldMk cId="1896218811" sldId="258"/>
            <ac:picMk id="9" creationId="{6361F37C-258F-4FFC-A7CD-EFEB1A6E9D14}"/>
          </ac:picMkLst>
        </pc:picChg>
        <pc:picChg chg="add mod">
          <ac:chgData name="Gracia Andriamiadana" userId="S::bt211038@qmul.ac.uk::17827c45-2d77-49fb-ac84-8a1f1b4bd17b" providerId="AD" clId="Web-{E43B751E-F135-D912-1627-0271D831F6B8}" dt="2022-02-15T10:39:51.387" v="224" actId="1076"/>
          <ac:picMkLst>
            <pc:docMk/>
            <pc:sldMk cId="1896218811" sldId="258"/>
            <ac:picMk id="10" creationId="{25A96006-B2EB-4532-8974-ABB5F30008F0}"/>
          </ac:picMkLst>
        </pc:picChg>
        <pc:picChg chg="add del mod">
          <ac:chgData name="Gracia Andriamiadana" userId="S::bt211038@qmul.ac.uk::17827c45-2d77-49fb-ac84-8a1f1b4bd17b" providerId="AD" clId="Web-{E43B751E-F135-D912-1627-0271D831F6B8}" dt="2022-02-15T10:33:08.188" v="143"/>
          <ac:picMkLst>
            <pc:docMk/>
            <pc:sldMk cId="1896218811" sldId="258"/>
            <ac:picMk id="11" creationId="{26400DB2-79F0-4899-A737-369B724D156C}"/>
          </ac:picMkLst>
        </pc:picChg>
        <pc:picChg chg="del mod">
          <ac:chgData name="Gracia Andriamiadana" userId="S::bt211038@qmul.ac.uk::17827c45-2d77-49fb-ac84-8a1f1b4bd17b" providerId="AD" clId="Web-{E43B751E-F135-D912-1627-0271D831F6B8}" dt="2022-02-15T10:31:54.201" v="115"/>
          <ac:picMkLst>
            <pc:docMk/>
            <pc:sldMk cId="1896218811" sldId="258"/>
            <ac:picMk id="17" creationId="{C18C065A-9810-48DE-8145-AA588262BAE9}"/>
          </ac:picMkLst>
        </pc:picChg>
        <pc:picChg chg="del">
          <ac:chgData name="Gracia Andriamiadana" userId="S::bt211038@qmul.ac.uk::17827c45-2d77-49fb-ac84-8a1f1b4bd17b" providerId="AD" clId="Web-{E43B751E-F135-D912-1627-0271D831F6B8}" dt="2022-02-15T10:31:12.497" v="106"/>
          <ac:picMkLst>
            <pc:docMk/>
            <pc:sldMk cId="1896218811" sldId="258"/>
            <ac:picMk id="23" creationId="{E97D0B83-00B6-422D-9FEC-87168519826E}"/>
          </ac:picMkLst>
        </pc:picChg>
      </pc:sldChg>
      <pc:sldChg chg="addSp delSp modSp">
        <pc:chgData name="Gracia Andriamiadana" userId="S::bt211038@qmul.ac.uk::17827c45-2d77-49fb-ac84-8a1f1b4bd17b" providerId="AD" clId="Web-{E43B751E-F135-D912-1627-0271D831F6B8}" dt="2022-02-14T17:32:29.472" v="25" actId="14100"/>
        <pc:sldMkLst>
          <pc:docMk/>
          <pc:sldMk cId="1005214354" sldId="259"/>
        </pc:sldMkLst>
        <pc:spChg chg="add del mod">
          <ac:chgData name="Gracia Andriamiadana" userId="S::bt211038@qmul.ac.uk::17827c45-2d77-49fb-ac84-8a1f1b4bd17b" providerId="AD" clId="Web-{E43B751E-F135-D912-1627-0271D831F6B8}" dt="2022-02-14T17:18:32.497" v="1"/>
          <ac:spMkLst>
            <pc:docMk/>
            <pc:sldMk cId="1005214354" sldId="259"/>
            <ac:spMk id="4" creationId="{F7751919-AFC5-4C16-BFDA-4D935E1BCE6A}"/>
          </ac:spMkLst>
        </pc:spChg>
        <pc:spChg chg="mod">
          <ac:chgData name="Gracia Andriamiadana" userId="S::bt211038@qmul.ac.uk::17827c45-2d77-49fb-ac84-8a1f1b4bd17b" providerId="AD" clId="Web-{E43B751E-F135-D912-1627-0271D831F6B8}" dt="2022-02-14T17:32:29.472" v="25" actId="14100"/>
          <ac:spMkLst>
            <pc:docMk/>
            <pc:sldMk cId="1005214354" sldId="259"/>
            <ac:spMk id="6" creationId="{8F3F824A-E5F9-451B-A97A-67E5E28ECD7C}"/>
          </ac:spMkLst>
        </pc:spChg>
        <pc:spChg chg="add del mod">
          <ac:chgData name="Gracia Andriamiadana" userId="S::bt211038@qmul.ac.uk::17827c45-2d77-49fb-ac84-8a1f1b4bd17b" providerId="AD" clId="Web-{E43B751E-F135-D912-1627-0271D831F6B8}" dt="2022-02-14T17:31:48.549" v="14"/>
          <ac:spMkLst>
            <pc:docMk/>
            <pc:sldMk cId="1005214354" sldId="259"/>
            <ac:spMk id="9" creationId="{363EBCAE-2148-4A12-A9CA-0DBA5FF2ADDE}"/>
          </ac:spMkLst>
        </pc:spChg>
        <pc:picChg chg="add del mod ord modCrop">
          <ac:chgData name="Gracia Andriamiadana" userId="S::bt211038@qmul.ac.uk::17827c45-2d77-49fb-ac84-8a1f1b4bd17b" providerId="AD" clId="Web-{E43B751E-F135-D912-1627-0271D831F6B8}" dt="2022-02-14T17:20:10.859" v="13"/>
          <ac:picMkLst>
            <pc:docMk/>
            <pc:sldMk cId="1005214354" sldId="259"/>
            <ac:picMk id="5" creationId="{A74D2527-7AD4-46DD-816F-DD3B7C7EF43A}"/>
          </ac:picMkLst>
        </pc:picChg>
        <pc:picChg chg="del">
          <ac:chgData name="Gracia Andriamiadana" userId="S::bt211038@qmul.ac.uk::17827c45-2d77-49fb-ac84-8a1f1b4bd17b" providerId="AD" clId="Web-{E43B751E-F135-D912-1627-0271D831F6B8}" dt="2022-02-14T17:18:31.028" v="0"/>
          <ac:picMkLst>
            <pc:docMk/>
            <pc:sldMk cId="1005214354" sldId="259"/>
            <ac:picMk id="8" creationId="{6C7ADD97-097D-4E3F-9FA4-FF6947226CCA}"/>
          </ac:picMkLst>
        </pc:picChg>
        <pc:picChg chg="add mod ord modCrop">
          <ac:chgData name="Gracia Andriamiadana" userId="S::bt211038@qmul.ac.uk::17827c45-2d77-49fb-ac84-8a1f1b4bd17b" providerId="AD" clId="Web-{E43B751E-F135-D912-1627-0271D831F6B8}" dt="2022-02-14T17:32:20.096" v="23"/>
          <ac:picMkLst>
            <pc:docMk/>
            <pc:sldMk cId="1005214354" sldId="259"/>
            <ac:picMk id="10" creationId="{3633BB58-1CE2-4E5B-A3E4-8535E82B173E}"/>
          </ac:picMkLst>
        </pc:picChg>
      </pc:sldChg>
      <pc:sldChg chg="addSp delSp modSp">
        <pc:chgData name="Gracia Andriamiadana" userId="S::bt211038@qmul.ac.uk::17827c45-2d77-49fb-ac84-8a1f1b4bd17b" providerId="AD" clId="Web-{E43B751E-F135-D912-1627-0271D831F6B8}" dt="2022-02-15T11:11:47.549" v="381" actId="20577"/>
        <pc:sldMkLst>
          <pc:docMk/>
          <pc:sldMk cId="4291610584" sldId="260"/>
        </pc:sldMkLst>
        <pc:spChg chg="mod">
          <ac:chgData name="Gracia Andriamiadana" userId="S::bt211038@qmul.ac.uk::17827c45-2d77-49fb-ac84-8a1f1b4bd17b" providerId="AD" clId="Web-{E43B751E-F135-D912-1627-0271D831F6B8}" dt="2022-02-15T11:11:47.549" v="381" actId="20577"/>
          <ac:spMkLst>
            <pc:docMk/>
            <pc:sldMk cId="4291610584" sldId="260"/>
            <ac:spMk id="3" creationId="{6E4981A9-35AB-4BC8-933B-770CEA0B10B3}"/>
          </ac:spMkLst>
        </pc:spChg>
        <pc:picChg chg="mod">
          <ac:chgData name="Gracia Andriamiadana" userId="S::bt211038@qmul.ac.uk::17827c45-2d77-49fb-ac84-8a1f1b4bd17b" providerId="AD" clId="Web-{E43B751E-F135-D912-1627-0271D831F6B8}" dt="2022-02-15T10:34:07.596" v="161" actId="1076"/>
          <ac:picMkLst>
            <pc:docMk/>
            <pc:sldMk cId="4291610584" sldId="260"/>
            <ac:picMk id="4" creationId="{B47E508F-8DE8-4768-A1D9-FACB61FE0CD1}"/>
          </ac:picMkLst>
        </pc:picChg>
        <pc:picChg chg="add del mod">
          <ac:chgData name="Gracia Andriamiadana" userId="S::bt211038@qmul.ac.uk::17827c45-2d77-49fb-ac84-8a1f1b4bd17b" providerId="AD" clId="Web-{E43B751E-F135-D912-1627-0271D831F6B8}" dt="2022-02-15T10:33:25.594" v="144"/>
          <ac:picMkLst>
            <pc:docMk/>
            <pc:sldMk cId="4291610584" sldId="260"/>
            <ac:picMk id="5" creationId="{90148CEB-18E9-445D-A334-049867D10BD5}"/>
          </ac:picMkLst>
        </pc:picChg>
        <pc:picChg chg="mod">
          <ac:chgData name="Gracia Andriamiadana" userId="S::bt211038@qmul.ac.uk::17827c45-2d77-49fb-ac84-8a1f1b4bd17b" providerId="AD" clId="Web-{E43B751E-F135-D912-1627-0271D831F6B8}" dt="2022-02-15T10:34:07.596" v="162" actId="1076"/>
          <ac:picMkLst>
            <pc:docMk/>
            <pc:sldMk cId="4291610584" sldId="260"/>
            <ac:picMk id="6" creationId="{BA034092-C164-4701-8872-3ADA42E05B75}"/>
          </ac:picMkLst>
        </pc:picChg>
        <pc:picChg chg="mod">
          <ac:chgData name="Gracia Andriamiadana" userId="S::bt211038@qmul.ac.uk::17827c45-2d77-49fb-ac84-8a1f1b4bd17b" providerId="AD" clId="Web-{E43B751E-F135-D912-1627-0271D831F6B8}" dt="2022-02-15T10:34:13.065" v="166" actId="1076"/>
          <ac:picMkLst>
            <pc:docMk/>
            <pc:sldMk cId="4291610584" sldId="260"/>
            <ac:picMk id="7" creationId="{49102541-8072-4D9E-915A-0F7D9B8D8FD5}"/>
          </ac:picMkLst>
        </pc:picChg>
        <pc:picChg chg="mod">
          <ac:chgData name="Gracia Andriamiadana" userId="S::bt211038@qmul.ac.uk::17827c45-2d77-49fb-ac84-8a1f1b4bd17b" providerId="AD" clId="Web-{E43B751E-F135-D912-1627-0271D831F6B8}" dt="2022-02-15T10:34:13.080" v="167" actId="1076"/>
          <ac:picMkLst>
            <pc:docMk/>
            <pc:sldMk cId="4291610584" sldId="260"/>
            <ac:picMk id="8" creationId="{FCE37F77-C963-4E7B-A2CE-80A1C75DB67F}"/>
          </ac:picMkLst>
        </pc:picChg>
        <pc:picChg chg="mod">
          <ac:chgData name="Gracia Andriamiadana" userId="S::bt211038@qmul.ac.uk::17827c45-2d77-49fb-ac84-8a1f1b4bd17b" providerId="AD" clId="Web-{E43B751E-F135-D912-1627-0271D831F6B8}" dt="2022-02-15T10:34:07.643" v="165" actId="1076"/>
          <ac:picMkLst>
            <pc:docMk/>
            <pc:sldMk cId="4291610584" sldId="260"/>
            <ac:picMk id="9" creationId="{22C13ED4-9B83-4765-845D-02A5BD505FEA}"/>
          </ac:picMkLst>
        </pc:picChg>
        <pc:picChg chg="mod">
          <ac:chgData name="Gracia Andriamiadana" userId="S::bt211038@qmul.ac.uk::17827c45-2d77-49fb-ac84-8a1f1b4bd17b" providerId="AD" clId="Web-{E43B751E-F135-D912-1627-0271D831F6B8}" dt="2022-02-15T10:36:33.053" v="208" actId="14100"/>
          <ac:picMkLst>
            <pc:docMk/>
            <pc:sldMk cId="4291610584" sldId="260"/>
            <ac:picMk id="10" creationId="{2AC6E1E7-8291-4316-B675-C48D1BF876E0}"/>
          </ac:picMkLst>
        </pc:picChg>
        <pc:picChg chg="mod">
          <ac:chgData name="Gracia Andriamiadana" userId="S::bt211038@qmul.ac.uk::17827c45-2d77-49fb-ac84-8a1f1b4bd17b" providerId="AD" clId="Web-{E43B751E-F135-D912-1627-0271D831F6B8}" dt="2022-02-15T10:36:41.741" v="210" actId="1076"/>
          <ac:picMkLst>
            <pc:docMk/>
            <pc:sldMk cId="4291610584" sldId="260"/>
            <ac:picMk id="11" creationId="{47609672-FBCB-43CA-97A9-79769D477915}"/>
          </ac:picMkLst>
        </pc:picChg>
        <pc:picChg chg="add mod">
          <ac:chgData name="Gracia Andriamiadana" userId="S::bt211038@qmul.ac.uk::17827c45-2d77-49fb-ac84-8a1f1b4bd17b" providerId="AD" clId="Web-{E43B751E-F135-D912-1627-0271D831F6B8}" dt="2022-02-15T10:36:35.819" v="209" actId="1076"/>
          <ac:picMkLst>
            <pc:docMk/>
            <pc:sldMk cId="4291610584" sldId="260"/>
            <ac:picMk id="12" creationId="{440FB217-0E75-41DC-BCD3-C6F839C5D1CC}"/>
          </ac:picMkLst>
        </pc:picChg>
        <pc:picChg chg="add mod">
          <ac:chgData name="Gracia Andriamiadana" userId="S::bt211038@qmul.ac.uk::17827c45-2d77-49fb-ac84-8a1f1b4bd17b" providerId="AD" clId="Web-{E43B751E-F135-D912-1627-0271D831F6B8}" dt="2022-02-15T10:36:41.756" v="211" actId="1076"/>
          <ac:picMkLst>
            <pc:docMk/>
            <pc:sldMk cId="4291610584" sldId="260"/>
            <ac:picMk id="13" creationId="{64269216-17CC-47FB-A174-B85C751ABC93}"/>
          </ac:picMkLst>
        </pc:picChg>
        <pc:cxnChg chg="add mod">
          <ac:chgData name="Gracia Andriamiadana" userId="S::bt211038@qmul.ac.uk::17827c45-2d77-49fb-ac84-8a1f1b4bd17b" providerId="AD" clId="Web-{E43B751E-F135-D912-1627-0271D831F6B8}" dt="2022-02-15T10:36:41.756" v="212" actId="1076"/>
          <ac:cxnSpMkLst>
            <pc:docMk/>
            <pc:sldMk cId="4291610584" sldId="260"/>
            <ac:cxnSpMk id="14" creationId="{BA24C54E-7AE5-4F16-9666-FBA4B553D694}"/>
          </ac:cxnSpMkLst>
        </pc:cxnChg>
      </pc:sldChg>
      <pc:sldChg chg="modSp">
        <pc:chgData name="Gracia Andriamiadana" userId="S::bt211038@qmul.ac.uk::17827c45-2d77-49fb-ac84-8a1f1b4bd17b" providerId="AD" clId="Web-{E43B751E-F135-D912-1627-0271D831F6B8}" dt="2022-02-15T10:28:46.571" v="71" actId="20577"/>
        <pc:sldMkLst>
          <pc:docMk/>
          <pc:sldMk cId="470904958" sldId="263"/>
        </pc:sldMkLst>
        <pc:spChg chg="mod">
          <ac:chgData name="Gracia Andriamiadana" userId="S::bt211038@qmul.ac.uk::17827c45-2d77-49fb-ac84-8a1f1b4bd17b" providerId="AD" clId="Web-{E43B751E-F135-D912-1627-0271D831F6B8}" dt="2022-02-15T10:28:46.571" v="71" actId="20577"/>
          <ac:spMkLst>
            <pc:docMk/>
            <pc:sldMk cId="470904958" sldId="263"/>
            <ac:spMk id="2" creationId="{8F92FE62-C612-4491-91C8-9167658570D1}"/>
          </ac:spMkLst>
        </pc:spChg>
      </pc:sldChg>
    </pc:docChg>
  </pc:docChgLst>
  <pc:docChgLst>
    <pc:chgData name="Gracia Andriamiadana" userId="S::bt211038@qmul.ac.uk::17827c45-2d77-49fb-ac84-8a1f1b4bd17b" providerId="AD" clId="Web-{64D73BA1-B26E-E4F2-6000-6722CE60CEBC}"/>
    <pc:docChg chg="modSld">
      <pc:chgData name="Gracia Andriamiadana" userId="S::bt211038@qmul.ac.uk::17827c45-2d77-49fb-ac84-8a1f1b4bd17b" providerId="AD" clId="Web-{64D73BA1-B26E-E4F2-6000-6722CE60CEBC}" dt="2022-02-17T11:28:20.269" v="24" actId="20577"/>
      <pc:docMkLst>
        <pc:docMk/>
      </pc:docMkLst>
      <pc:sldChg chg="modSp">
        <pc:chgData name="Gracia Andriamiadana" userId="S::bt211038@qmul.ac.uk::17827c45-2d77-49fb-ac84-8a1f1b4bd17b" providerId="AD" clId="Web-{64D73BA1-B26E-E4F2-6000-6722CE60CEBC}" dt="2022-02-17T11:28:20.269" v="24" actId="20577"/>
        <pc:sldMkLst>
          <pc:docMk/>
          <pc:sldMk cId="3329859616" sldId="257"/>
        </pc:sldMkLst>
        <pc:spChg chg="mod">
          <ac:chgData name="Gracia Andriamiadana" userId="S::bt211038@qmul.ac.uk::17827c45-2d77-49fb-ac84-8a1f1b4bd17b" providerId="AD" clId="Web-{64D73BA1-B26E-E4F2-6000-6722CE60CEBC}" dt="2022-02-17T11:28:20.269" v="24" actId="20577"/>
          <ac:spMkLst>
            <pc:docMk/>
            <pc:sldMk cId="3329859616" sldId="257"/>
            <ac:spMk id="3" creationId="{FFF1A2F7-3A40-4F0B-AECD-107B82ED7BF3}"/>
          </ac:spMkLst>
        </pc:spChg>
      </pc:sldChg>
    </pc:docChg>
  </pc:docChgLst>
  <pc:docChgLst>
    <pc:chgData name="Gracia Andriamiadana" userId="S::bt211038@qmul.ac.uk::17827c45-2d77-49fb-ac84-8a1f1b4bd17b" providerId="AD" clId="Web-{214EDF94-0842-B723-75C1-DCD65B6BF73B}"/>
    <pc:docChg chg="modSld">
      <pc:chgData name="Gracia Andriamiadana" userId="S::bt211038@qmul.ac.uk::17827c45-2d77-49fb-ac84-8a1f1b4bd17b" providerId="AD" clId="Web-{214EDF94-0842-B723-75C1-DCD65B6BF73B}" dt="2022-02-16T18:14:24.674" v="53" actId="20577"/>
      <pc:docMkLst>
        <pc:docMk/>
      </pc:docMkLst>
      <pc:sldChg chg="modSp">
        <pc:chgData name="Gracia Andriamiadana" userId="S::bt211038@qmul.ac.uk::17827c45-2d77-49fb-ac84-8a1f1b4bd17b" providerId="AD" clId="Web-{214EDF94-0842-B723-75C1-DCD65B6BF73B}" dt="2022-02-16T18:14:24.674" v="53" actId="20577"/>
        <pc:sldMkLst>
          <pc:docMk/>
          <pc:sldMk cId="3329859616" sldId="257"/>
        </pc:sldMkLst>
        <pc:spChg chg="mod">
          <ac:chgData name="Gracia Andriamiadana" userId="S::bt211038@qmul.ac.uk::17827c45-2d77-49fb-ac84-8a1f1b4bd17b" providerId="AD" clId="Web-{214EDF94-0842-B723-75C1-DCD65B6BF73B}" dt="2022-02-16T18:14:24.674" v="53" actId="20577"/>
          <ac:spMkLst>
            <pc:docMk/>
            <pc:sldMk cId="3329859616" sldId="257"/>
            <ac:spMk id="3" creationId="{FFF1A2F7-3A40-4F0B-AECD-107B82ED7BF3}"/>
          </ac:spMkLst>
        </pc:spChg>
      </pc:sldChg>
      <pc:sldChg chg="modSp">
        <pc:chgData name="Gracia Andriamiadana" userId="S::bt211038@qmul.ac.uk::17827c45-2d77-49fb-ac84-8a1f1b4bd17b" providerId="AD" clId="Web-{214EDF94-0842-B723-75C1-DCD65B6BF73B}" dt="2022-02-16T18:13:36.220" v="18" actId="20577"/>
        <pc:sldMkLst>
          <pc:docMk/>
          <pc:sldMk cId="1896218811" sldId="258"/>
        </pc:sldMkLst>
        <pc:spChg chg="mod">
          <ac:chgData name="Gracia Andriamiadana" userId="S::bt211038@qmul.ac.uk::17827c45-2d77-49fb-ac84-8a1f1b4bd17b" providerId="AD" clId="Web-{214EDF94-0842-B723-75C1-DCD65B6BF73B}" dt="2022-02-16T18:13:36.220" v="18" actId="20577"/>
          <ac:spMkLst>
            <pc:docMk/>
            <pc:sldMk cId="1896218811" sldId="258"/>
            <ac:spMk id="3" creationId="{8836D7BF-B38D-49CB-B1C4-461E7922CDD9}"/>
          </ac:spMkLst>
        </pc:spChg>
      </pc:sldChg>
      <pc:sldChg chg="modSp">
        <pc:chgData name="Gracia Andriamiadana" userId="S::bt211038@qmul.ac.uk::17827c45-2d77-49fb-ac84-8a1f1b4bd17b" providerId="AD" clId="Web-{214EDF94-0842-B723-75C1-DCD65B6BF73B}" dt="2022-02-16T18:12:59.813" v="9"/>
        <pc:sldMkLst>
          <pc:docMk/>
          <pc:sldMk cId="1005214354" sldId="259"/>
        </pc:sldMkLst>
        <pc:spChg chg="mod">
          <ac:chgData name="Gracia Andriamiadana" userId="S::bt211038@qmul.ac.uk::17827c45-2d77-49fb-ac84-8a1f1b4bd17b" providerId="AD" clId="Web-{214EDF94-0842-B723-75C1-DCD65B6BF73B}" dt="2022-02-16T18:12:59.813" v="9"/>
          <ac:spMkLst>
            <pc:docMk/>
            <pc:sldMk cId="1005214354" sldId="259"/>
            <ac:spMk id="6" creationId="{8F3F824A-E5F9-451B-A97A-67E5E28ECD7C}"/>
          </ac:spMkLst>
        </pc:spChg>
      </pc:sldChg>
      <pc:sldChg chg="modSp">
        <pc:chgData name="Gracia Andriamiadana" userId="S::bt211038@qmul.ac.uk::17827c45-2d77-49fb-ac84-8a1f1b4bd17b" providerId="AD" clId="Web-{214EDF94-0842-B723-75C1-DCD65B6BF73B}" dt="2022-02-16T18:12:42" v="7" actId="20577"/>
        <pc:sldMkLst>
          <pc:docMk/>
          <pc:sldMk cId="4291610584" sldId="260"/>
        </pc:sldMkLst>
        <pc:spChg chg="mod">
          <ac:chgData name="Gracia Andriamiadana" userId="S::bt211038@qmul.ac.uk::17827c45-2d77-49fb-ac84-8a1f1b4bd17b" providerId="AD" clId="Web-{214EDF94-0842-B723-75C1-DCD65B6BF73B}" dt="2022-02-16T18:12:42" v="7" actId="20577"/>
          <ac:spMkLst>
            <pc:docMk/>
            <pc:sldMk cId="4291610584" sldId="260"/>
            <ac:spMk id="3" creationId="{6E4981A9-35AB-4BC8-933B-770CEA0B10B3}"/>
          </ac:spMkLst>
        </pc:spChg>
      </pc:sldChg>
    </pc:docChg>
  </pc:docChgLst>
  <pc:docChgLst>
    <pc:chgData name="Celine Lie" userId="S::bt21020@qmul.ac.uk::43ec8ca0-1128-4bbf-aff1-01e9b98501d1" providerId="AD" clId="Web-{BCCB0B23-E75E-4504-BDF4-DA09691EFC7D}"/>
    <pc:docChg chg="modSld">
      <pc:chgData name="Celine Lie" userId="S::bt21020@qmul.ac.uk::43ec8ca0-1128-4bbf-aff1-01e9b98501d1" providerId="AD" clId="Web-{BCCB0B23-E75E-4504-BDF4-DA09691EFC7D}" dt="2022-02-17T13:17:28.168" v="1" actId="20577"/>
      <pc:docMkLst>
        <pc:docMk/>
      </pc:docMkLst>
      <pc:sldChg chg="modSp">
        <pc:chgData name="Celine Lie" userId="S::bt21020@qmul.ac.uk::43ec8ca0-1128-4bbf-aff1-01e9b98501d1" providerId="AD" clId="Web-{BCCB0B23-E75E-4504-BDF4-DA09691EFC7D}" dt="2022-02-17T13:17:28.168" v="1" actId="20577"/>
        <pc:sldMkLst>
          <pc:docMk/>
          <pc:sldMk cId="4291610584" sldId="260"/>
        </pc:sldMkLst>
        <pc:spChg chg="mod">
          <ac:chgData name="Celine Lie" userId="S::bt21020@qmul.ac.uk::43ec8ca0-1128-4bbf-aff1-01e9b98501d1" providerId="AD" clId="Web-{BCCB0B23-E75E-4504-BDF4-DA09691EFC7D}" dt="2022-02-17T13:17:28.168" v="1" actId="20577"/>
          <ac:spMkLst>
            <pc:docMk/>
            <pc:sldMk cId="4291610584" sldId="260"/>
            <ac:spMk id="3" creationId="{6E4981A9-35AB-4BC8-933B-770CEA0B10B3}"/>
          </ac:spMkLst>
        </pc:spChg>
      </pc:sldChg>
    </pc:docChg>
  </pc:docChgLst>
  <pc:docChgLst>
    <pc:chgData name="Gracia Andriamiadana" userId="S::bt211038@qmul.ac.uk::17827c45-2d77-49fb-ac84-8a1f1b4bd17b" providerId="AD" clId="Web-{DF85B1E0-61B3-AC8B-A39A-D8FB971D7AD8}"/>
    <pc:docChg chg="delSld modSld">
      <pc:chgData name="Gracia Andriamiadana" userId="S::bt211038@qmul.ac.uk::17827c45-2d77-49fb-ac84-8a1f1b4bd17b" providerId="AD" clId="Web-{DF85B1E0-61B3-AC8B-A39A-D8FB971D7AD8}" dt="2022-02-17T12:18:11.082" v="1" actId="20577"/>
      <pc:docMkLst>
        <pc:docMk/>
      </pc:docMkLst>
      <pc:sldChg chg="del">
        <pc:chgData name="Gracia Andriamiadana" userId="S::bt211038@qmul.ac.uk::17827c45-2d77-49fb-ac84-8a1f1b4bd17b" providerId="AD" clId="Web-{DF85B1E0-61B3-AC8B-A39A-D8FB971D7AD8}" dt="2022-02-17T12:18:04.925" v="0"/>
        <pc:sldMkLst>
          <pc:docMk/>
          <pc:sldMk cId="3199147228" sldId="262"/>
        </pc:sldMkLst>
      </pc:sldChg>
      <pc:sldChg chg="modSp">
        <pc:chgData name="Gracia Andriamiadana" userId="S::bt211038@qmul.ac.uk::17827c45-2d77-49fb-ac84-8a1f1b4bd17b" providerId="AD" clId="Web-{DF85B1E0-61B3-AC8B-A39A-D8FB971D7AD8}" dt="2022-02-17T12:18:11.082" v="1" actId="20577"/>
        <pc:sldMkLst>
          <pc:docMk/>
          <pc:sldMk cId="3077383756" sldId="264"/>
        </pc:sldMkLst>
        <pc:spChg chg="mod">
          <ac:chgData name="Gracia Andriamiadana" userId="S::bt211038@qmul.ac.uk::17827c45-2d77-49fb-ac84-8a1f1b4bd17b" providerId="AD" clId="Web-{DF85B1E0-61B3-AC8B-A39A-D8FB971D7AD8}" dt="2022-02-17T12:18:11.082" v="1" actId="20577"/>
          <ac:spMkLst>
            <pc:docMk/>
            <pc:sldMk cId="3077383756" sldId="264"/>
            <ac:spMk id="5" creationId="{D002672C-34F9-480D-BD19-AAACD7D0C9C0}"/>
          </ac:spMkLst>
        </pc:spChg>
      </pc:sldChg>
    </pc:docChg>
  </pc:docChgLst>
  <pc:docChgLst>
    <pc:chgData name="Celine Lie" userId="S::bt21020@qmul.ac.uk::43ec8ca0-1128-4bbf-aff1-01e9b98501d1" providerId="AD" clId="Web-{3CB116A4-59E8-4EFE-9EAC-AB7B8296B29E}"/>
    <pc:docChg chg="modSld">
      <pc:chgData name="Celine Lie" userId="S::bt21020@qmul.ac.uk::43ec8ca0-1128-4bbf-aff1-01e9b98501d1" providerId="AD" clId="Web-{3CB116A4-59E8-4EFE-9EAC-AB7B8296B29E}" dt="2022-02-17T12:38:32.746" v="480" actId="20577"/>
      <pc:docMkLst>
        <pc:docMk/>
      </pc:docMkLst>
      <pc:sldChg chg="modSp">
        <pc:chgData name="Celine Lie" userId="S::bt21020@qmul.ac.uk::43ec8ca0-1128-4bbf-aff1-01e9b98501d1" providerId="AD" clId="Web-{3CB116A4-59E8-4EFE-9EAC-AB7B8296B29E}" dt="2022-02-17T12:38:32.746" v="480" actId="20577"/>
        <pc:sldMkLst>
          <pc:docMk/>
          <pc:sldMk cId="1896218811" sldId="258"/>
        </pc:sldMkLst>
        <pc:spChg chg="mod">
          <ac:chgData name="Celine Lie" userId="S::bt21020@qmul.ac.uk::43ec8ca0-1128-4bbf-aff1-01e9b98501d1" providerId="AD" clId="Web-{3CB116A4-59E8-4EFE-9EAC-AB7B8296B29E}" dt="2022-02-17T12:38:32.746" v="480" actId="20577"/>
          <ac:spMkLst>
            <pc:docMk/>
            <pc:sldMk cId="1896218811" sldId="258"/>
            <ac:spMk id="3" creationId="{8836D7BF-B38D-49CB-B1C4-461E7922CDD9}"/>
          </ac:spMkLst>
        </pc:spChg>
      </pc:sldChg>
      <pc:sldChg chg="modSp">
        <pc:chgData name="Celine Lie" userId="S::bt21020@qmul.ac.uk::43ec8ca0-1128-4bbf-aff1-01e9b98501d1" providerId="AD" clId="Web-{3CB116A4-59E8-4EFE-9EAC-AB7B8296B29E}" dt="2022-02-17T12:36:27.305" v="459" actId="20577"/>
        <pc:sldMkLst>
          <pc:docMk/>
          <pc:sldMk cId="4291610584" sldId="260"/>
        </pc:sldMkLst>
        <pc:spChg chg="mod">
          <ac:chgData name="Celine Lie" userId="S::bt21020@qmul.ac.uk::43ec8ca0-1128-4bbf-aff1-01e9b98501d1" providerId="AD" clId="Web-{3CB116A4-59E8-4EFE-9EAC-AB7B8296B29E}" dt="2022-02-17T12:19:09.139" v="32" actId="1076"/>
          <ac:spMkLst>
            <pc:docMk/>
            <pc:sldMk cId="4291610584" sldId="260"/>
            <ac:spMk id="2" creationId="{6FCE3865-9415-447B-8E8B-3333AD463B2B}"/>
          </ac:spMkLst>
        </pc:spChg>
        <pc:spChg chg="mod">
          <ac:chgData name="Celine Lie" userId="S::bt21020@qmul.ac.uk::43ec8ca0-1128-4bbf-aff1-01e9b98501d1" providerId="AD" clId="Web-{3CB116A4-59E8-4EFE-9EAC-AB7B8296B29E}" dt="2022-02-17T12:36:27.305" v="459" actId="20577"/>
          <ac:spMkLst>
            <pc:docMk/>
            <pc:sldMk cId="4291610584" sldId="260"/>
            <ac:spMk id="3" creationId="{6E4981A9-35AB-4BC8-933B-770CEA0B10B3}"/>
          </ac:spMkLst>
        </pc:spChg>
        <pc:picChg chg="mod">
          <ac:chgData name="Celine Lie" userId="S::bt21020@qmul.ac.uk::43ec8ca0-1128-4bbf-aff1-01e9b98501d1" providerId="AD" clId="Web-{3CB116A4-59E8-4EFE-9EAC-AB7B8296B29E}" dt="2022-02-17T12:22:06.440" v="87" actId="1076"/>
          <ac:picMkLst>
            <pc:docMk/>
            <pc:sldMk cId="4291610584" sldId="260"/>
            <ac:picMk id="10" creationId="{2AC6E1E7-8291-4316-B675-C48D1BF876E0}"/>
          </ac:picMkLst>
        </pc:picChg>
        <pc:picChg chg="mod">
          <ac:chgData name="Celine Lie" userId="S::bt21020@qmul.ac.uk::43ec8ca0-1128-4bbf-aff1-01e9b98501d1" providerId="AD" clId="Web-{3CB116A4-59E8-4EFE-9EAC-AB7B8296B29E}" dt="2022-02-17T12:22:02.659" v="84" actId="1076"/>
          <ac:picMkLst>
            <pc:docMk/>
            <pc:sldMk cId="4291610584" sldId="260"/>
            <ac:picMk id="11" creationId="{47609672-FBCB-43CA-97A9-79769D477915}"/>
          </ac:picMkLst>
        </pc:picChg>
        <pc:picChg chg="mod">
          <ac:chgData name="Celine Lie" userId="S::bt21020@qmul.ac.uk::43ec8ca0-1128-4bbf-aff1-01e9b98501d1" providerId="AD" clId="Web-{3CB116A4-59E8-4EFE-9EAC-AB7B8296B29E}" dt="2022-02-17T12:22:07.909" v="88" actId="1076"/>
          <ac:picMkLst>
            <pc:docMk/>
            <pc:sldMk cId="4291610584" sldId="260"/>
            <ac:picMk id="12" creationId="{440FB217-0E75-41DC-BCD3-C6F839C5D1CC}"/>
          </ac:picMkLst>
        </pc:picChg>
        <pc:picChg chg="mod">
          <ac:chgData name="Celine Lie" userId="S::bt21020@qmul.ac.uk::43ec8ca0-1128-4bbf-aff1-01e9b98501d1" providerId="AD" clId="Web-{3CB116A4-59E8-4EFE-9EAC-AB7B8296B29E}" dt="2022-02-17T12:22:02.659" v="85" actId="1076"/>
          <ac:picMkLst>
            <pc:docMk/>
            <pc:sldMk cId="4291610584" sldId="260"/>
            <ac:picMk id="13" creationId="{64269216-17CC-47FB-A174-B85C751ABC93}"/>
          </ac:picMkLst>
        </pc:picChg>
        <pc:cxnChg chg="mod">
          <ac:chgData name="Celine Lie" userId="S::bt21020@qmul.ac.uk::43ec8ca0-1128-4bbf-aff1-01e9b98501d1" providerId="AD" clId="Web-{3CB116A4-59E8-4EFE-9EAC-AB7B8296B29E}" dt="2022-02-17T12:22:02.674" v="86" actId="1076"/>
          <ac:cxnSpMkLst>
            <pc:docMk/>
            <pc:sldMk cId="4291610584" sldId="260"/>
            <ac:cxnSpMk id="14" creationId="{BA24C54E-7AE5-4F16-9666-FBA4B553D694}"/>
          </ac:cxnSpMkLst>
        </pc:cxnChg>
      </pc:sldChg>
      <pc:sldChg chg="delSp">
        <pc:chgData name="Celine Lie" userId="S::bt21020@qmul.ac.uk::43ec8ca0-1128-4bbf-aff1-01e9b98501d1" providerId="AD" clId="Web-{3CB116A4-59E8-4EFE-9EAC-AB7B8296B29E}" dt="2022-02-17T12:15:45.024" v="0"/>
        <pc:sldMkLst>
          <pc:docMk/>
          <pc:sldMk cId="3077383756" sldId="264"/>
        </pc:sldMkLst>
        <pc:spChg chg="del">
          <ac:chgData name="Celine Lie" userId="S::bt21020@qmul.ac.uk::43ec8ca0-1128-4bbf-aff1-01e9b98501d1" providerId="AD" clId="Web-{3CB116A4-59E8-4EFE-9EAC-AB7B8296B29E}" dt="2022-02-17T12:15:45.024" v="0"/>
          <ac:spMkLst>
            <pc:docMk/>
            <pc:sldMk cId="3077383756" sldId="264"/>
            <ac:spMk id="9" creationId="{F233CD31-2406-47F4-B7F6-5AD0104FA78F}"/>
          </ac:spMkLst>
        </pc:spChg>
      </pc:sldChg>
    </pc:docChg>
  </pc:docChgLst>
  <pc:docChgLst>
    <pc:chgData name="Gracia Andriamiadana" userId="S::bt211038@qmul.ac.uk::17827c45-2d77-49fb-ac84-8a1f1b4bd17b" providerId="AD" clId="Web-{25AAA88D-A97C-754C-9496-0B1BF8288373}"/>
    <pc:docChg chg="addSld modSld">
      <pc:chgData name="Gracia Andriamiadana" userId="S::bt211038@qmul.ac.uk::17827c45-2d77-49fb-ac84-8a1f1b4bd17b" providerId="AD" clId="Web-{25AAA88D-A97C-754C-9496-0B1BF8288373}" dt="2022-02-16T17:29:47.678" v="170" actId="20577"/>
      <pc:docMkLst>
        <pc:docMk/>
      </pc:docMkLst>
      <pc:sldChg chg="modSp">
        <pc:chgData name="Gracia Andriamiadana" userId="S::bt211038@qmul.ac.uk::17827c45-2d77-49fb-ac84-8a1f1b4bd17b" providerId="AD" clId="Web-{25AAA88D-A97C-754C-9496-0B1BF8288373}" dt="2022-02-16T13:48:28.348" v="15" actId="20577"/>
        <pc:sldMkLst>
          <pc:docMk/>
          <pc:sldMk cId="3329859616" sldId="257"/>
        </pc:sldMkLst>
        <pc:spChg chg="mod">
          <ac:chgData name="Gracia Andriamiadana" userId="S::bt211038@qmul.ac.uk::17827c45-2d77-49fb-ac84-8a1f1b4bd17b" providerId="AD" clId="Web-{25AAA88D-A97C-754C-9496-0B1BF8288373}" dt="2022-02-16T13:48:28.348" v="15" actId="20577"/>
          <ac:spMkLst>
            <pc:docMk/>
            <pc:sldMk cId="3329859616" sldId="257"/>
            <ac:spMk id="3" creationId="{FFF1A2F7-3A40-4F0B-AECD-107B82ED7BF3}"/>
          </ac:spMkLst>
        </pc:spChg>
      </pc:sldChg>
      <pc:sldChg chg="modSp">
        <pc:chgData name="Gracia Andriamiadana" userId="S::bt211038@qmul.ac.uk::17827c45-2d77-49fb-ac84-8a1f1b4bd17b" providerId="AD" clId="Web-{25AAA88D-A97C-754C-9496-0B1BF8288373}" dt="2022-02-16T13:47:28.081" v="13" actId="20577"/>
        <pc:sldMkLst>
          <pc:docMk/>
          <pc:sldMk cId="1896218811" sldId="258"/>
        </pc:sldMkLst>
        <pc:spChg chg="mod">
          <ac:chgData name="Gracia Andriamiadana" userId="S::bt211038@qmul.ac.uk::17827c45-2d77-49fb-ac84-8a1f1b4bd17b" providerId="AD" clId="Web-{25AAA88D-A97C-754C-9496-0B1BF8288373}" dt="2022-02-16T13:47:28.081" v="13" actId="20577"/>
          <ac:spMkLst>
            <pc:docMk/>
            <pc:sldMk cId="1896218811" sldId="258"/>
            <ac:spMk id="3" creationId="{8836D7BF-B38D-49CB-B1C4-461E7922CDD9}"/>
          </ac:spMkLst>
        </pc:spChg>
      </pc:sldChg>
      <pc:sldChg chg="addSp delSp modSp modCm">
        <pc:chgData name="Gracia Andriamiadana" userId="S::bt211038@qmul.ac.uk::17827c45-2d77-49fb-ac84-8a1f1b4bd17b" providerId="AD" clId="Web-{25AAA88D-A97C-754C-9496-0B1BF8288373}" dt="2022-02-16T17:23:43.966" v="164"/>
        <pc:sldMkLst>
          <pc:docMk/>
          <pc:sldMk cId="1005214354" sldId="259"/>
        </pc:sldMkLst>
        <pc:spChg chg="add del mod">
          <ac:chgData name="Gracia Andriamiadana" userId="S::bt211038@qmul.ac.uk::17827c45-2d77-49fb-ac84-8a1f1b4bd17b" providerId="AD" clId="Web-{25AAA88D-A97C-754C-9496-0B1BF8288373}" dt="2022-02-16T17:21:11.455" v="135"/>
          <ac:spMkLst>
            <pc:docMk/>
            <pc:sldMk cId="1005214354" sldId="259"/>
            <ac:spMk id="4" creationId="{03A6DF26-6EEF-46B4-BC4E-13709840E953}"/>
          </ac:spMkLst>
        </pc:spChg>
        <pc:spChg chg="mod">
          <ac:chgData name="Gracia Andriamiadana" userId="S::bt211038@qmul.ac.uk::17827c45-2d77-49fb-ac84-8a1f1b4bd17b" providerId="AD" clId="Web-{25AAA88D-A97C-754C-9496-0B1BF8288373}" dt="2022-02-16T17:23:40.731" v="163" actId="1076"/>
          <ac:spMkLst>
            <pc:docMk/>
            <pc:sldMk cId="1005214354" sldId="259"/>
            <ac:spMk id="6" creationId="{8F3F824A-E5F9-451B-A97A-67E5E28ECD7C}"/>
          </ac:spMkLst>
        </pc:spChg>
        <pc:spChg chg="add del mod">
          <ac:chgData name="Gracia Andriamiadana" userId="S::bt211038@qmul.ac.uk::17827c45-2d77-49fb-ac84-8a1f1b4bd17b" providerId="AD" clId="Web-{25AAA88D-A97C-754C-9496-0B1BF8288373}" dt="2022-02-16T17:23:02.385" v="150"/>
          <ac:spMkLst>
            <pc:docMk/>
            <pc:sldMk cId="1005214354" sldId="259"/>
            <ac:spMk id="8" creationId="{75F1386E-9618-45BB-8CD3-ADE614E8730E}"/>
          </ac:spMkLst>
        </pc:spChg>
        <pc:picChg chg="add del mod ord">
          <ac:chgData name="Gracia Andriamiadana" userId="S::bt211038@qmul.ac.uk::17827c45-2d77-49fb-ac84-8a1f1b4bd17b" providerId="AD" clId="Web-{25AAA88D-A97C-754C-9496-0B1BF8288373}" dt="2022-02-16T17:22:57.290" v="149"/>
          <ac:picMkLst>
            <pc:docMk/>
            <pc:sldMk cId="1005214354" sldId="259"/>
            <ac:picMk id="5" creationId="{38173841-F24B-4916-8B3C-79A40367777B}"/>
          </ac:picMkLst>
        </pc:picChg>
        <pc:picChg chg="add mod ord">
          <ac:chgData name="Gracia Andriamiadana" userId="S::bt211038@qmul.ac.uk::17827c45-2d77-49fb-ac84-8a1f1b4bd17b" providerId="AD" clId="Web-{25AAA88D-A97C-754C-9496-0B1BF8288373}" dt="2022-02-16T17:23:34.449" v="162" actId="1076"/>
          <ac:picMkLst>
            <pc:docMk/>
            <pc:sldMk cId="1005214354" sldId="259"/>
            <ac:picMk id="9" creationId="{3BE0BD72-EEFC-4A30-980B-59665052088A}"/>
          </ac:picMkLst>
        </pc:picChg>
        <pc:picChg chg="del">
          <ac:chgData name="Gracia Andriamiadana" userId="S::bt211038@qmul.ac.uk::17827c45-2d77-49fb-ac84-8a1f1b4bd17b" providerId="AD" clId="Web-{25AAA88D-A97C-754C-9496-0B1BF8288373}" dt="2022-02-16T17:21:02.923" v="134"/>
          <ac:picMkLst>
            <pc:docMk/>
            <pc:sldMk cId="1005214354" sldId="259"/>
            <ac:picMk id="10" creationId="{3633BB58-1CE2-4E5B-A3E4-8535E82B173E}"/>
          </ac:picMkLst>
        </pc:picChg>
      </pc:sldChg>
      <pc:sldChg chg="modCm">
        <pc:chgData name="Gracia Andriamiadana" userId="S::bt211038@qmul.ac.uk::17827c45-2d77-49fb-ac84-8a1f1b4bd17b" providerId="AD" clId="Web-{25AAA88D-A97C-754C-9496-0B1BF8288373}" dt="2022-02-16T17:13:05.485" v="133"/>
        <pc:sldMkLst>
          <pc:docMk/>
          <pc:sldMk cId="4291610584" sldId="260"/>
        </pc:sldMkLst>
      </pc:sldChg>
      <pc:sldChg chg="modSp delCm">
        <pc:chgData name="Gracia Andriamiadana" userId="S::bt211038@qmul.ac.uk::17827c45-2d77-49fb-ac84-8a1f1b4bd17b" providerId="AD" clId="Web-{25AAA88D-A97C-754C-9496-0B1BF8288373}" dt="2022-02-16T17:29:47.678" v="170" actId="20577"/>
        <pc:sldMkLst>
          <pc:docMk/>
          <pc:sldMk cId="3199147228" sldId="262"/>
        </pc:sldMkLst>
        <pc:spChg chg="mod">
          <ac:chgData name="Gracia Andriamiadana" userId="S::bt211038@qmul.ac.uk::17827c45-2d77-49fb-ac84-8a1f1b4bd17b" providerId="AD" clId="Web-{25AAA88D-A97C-754C-9496-0B1BF8288373}" dt="2022-02-16T17:29:47.678" v="170" actId="20577"/>
          <ac:spMkLst>
            <pc:docMk/>
            <pc:sldMk cId="3199147228" sldId="262"/>
            <ac:spMk id="5" creationId="{D002672C-34F9-480D-BD19-AAACD7D0C9C0}"/>
          </ac:spMkLst>
        </pc:spChg>
        <pc:spChg chg="mod">
          <ac:chgData name="Gracia Andriamiadana" userId="S::bt211038@qmul.ac.uk::17827c45-2d77-49fb-ac84-8a1f1b4bd17b" providerId="AD" clId="Web-{25AAA88D-A97C-754C-9496-0B1BF8288373}" dt="2022-02-16T13:46:38.454" v="6"/>
          <ac:spMkLst>
            <pc:docMk/>
            <pc:sldMk cId="3199147228" sldId="262"/>
            <ac:spMk id="18" creationId="{BB2C733C-A446-414E-862D-D1BD94B88B7D}"/>
          </ac:spMkLst>
        </pc:spChg>
      </pc:sldChg>
      <pc:sldChg chg="addSp delSp modSp add replId addCm modCm">
        <pc:chgData name="Gracia Andriamiadana" userId="S::bt211038@qmul.ac.uk::17827c45-2d77-49fb-ac84-8a1f1b4bd17b" providerId="AD" clId="Web-{25AAA88D-A97C-754C-9496-0B1BF8288373}" dt="2022-02-16T17:12:51.859" v="132"/>
        <pc:sldMkLst>
          <pc:docMk/>
          <pc:sldMk cId="3077383756" sldId="264"/>
        </pc:sldMkLst>
        <pc:spChg chg="mod">
          <ac:chgData name="Gracia Andriamiadana" userId="S::bt211038@qmul.ac.uk::17827c45-2d77-49fb-ac84-8a1f1b4bd17b" providerId="AD" clId="Web-{25AAA88D-A97C-754C-9496-0B1BF8288373}" dt="2022-02-16T13:48:38.926" v="17" actId="20577"/>
          <ac:spMkLst>
            <pc:docMk/>
            <pc:sldMk cId="3077383756" sldId="264"/>
            <ac:spMk id="5" creationId="{D002672C-34F9-480D-BD19-AAACD7D0C9C0}"/>
          </ac:spMkLst>
        </pc:spChg>
        <pc:spChg chg="mod">
          <ac:chgData name="Gracia Andriamiadana" userId="S::bt211038@qmul.ac.uk::17827c45-2d77-49fb-ac84-8a1f1b4bd17b" providerId="AD" clId="Web-{25AAA88D-A97C-754C-9496-0B1BF8288373}" dt="2022-02-16T17:12:51.859" v="132"/>
          <ac:spMkLst>
            <pc:docMk/>
            <pc:sldMk cId="3077383756" sldId="264"/>
            <ac:spMk id="9" creationId="{F233CD31-2406-47F4-B7F6-5AD0104FA78F}"/>
          </ac:spMkLst>
        </pc:spChg>
        <pc:spChg chg="del mod">
          <ac:chgData name="Gracia Andriamiadana" userId="S::bt211038@qmul.ac.uk::17827c45-2d77-49fb-ac84-8a1f1b4bd17b" providerId="AD" clId="Web-{25AAA88D-A97C-754C-9496-0B1BF8288373}" dt="2022-02-16T17:12:29.436" v="123"/>
          <ac:spMkLst>
            <pc:docMk/>
            <pc:sldMk cId="3077383756" sldId="264"/>
            <ac:spMk id="10" creationId="{F8EE33DE-8764-4194-B1A8-1E4D92EC8EE9}"/>
          </ac:spMkLst>
        </pc:spChg>
        <pc:spChg chg="mod">
          <ac:chgData name="Gracia Andriamiadana" userId="S::bt211038@qmul.ac.uk::17827c45-2d77-49fb-ac84-8a1f1b4bd17b" providerId="AD" clId="Web-{25AAA88D-A97C-754C-9496-0B1BF8288373}" dt="2022-02-16T13:46:44.861" v="7"/>
          <ac:spMkLst>
            <pc:docMk/>
            <pc:sldMk cId="3077383756" sldId="264"/>
            <ac:spMk id="18" creationId="{BB2C733C-A446-414E-862D-D1BD94B88B7D}"/>
          </ac:spMkLst>
        </pc:spChg>
        <pc:spChg chg="mod">
          <ac:chgData name="Gracia Andriamiadana" userId="S::bt211038@qmul.ac.uk::17827c45-2d77-49fb-ac84-8a1f1b4bd17b" providerId="AD" clId="Web-{25AAA88D-A97C-754C-9496-0B1BF8288373}" dt="2022-02-16T17:12:03.731" v="118" actId="1076"/>
          <ac:spMkLst>
            <pc:docMk/>
            <pc:sldMk cId="3077383756" sldId="264"/>
            <ac:spMk id="54" creationId="{1C797859-1130-46E3-A838-274B8627F619}"/>
          </ac:spMkLst>
        </pc:spChg>
        <pc:spChg chg="mod">
          <ac:chgData name="Gracia Andriamiadana" userId="S::bt211038@qmul.ac.uk::17827c45-2d77-49fb-ac84-8a1f1b4bd17b" providerId="AD" clId="Web-{25AAA88D-A97C-754C-9496-0B1BF8288373}" dt="2022-02-16T17:11:42.448" v="111" actId="20577"/>
          <ac:spMkLst>
            <pc:docMk/>
            <pc:sldMk cId="3077383756" sldId="264"/>
            <ac:spMk id="61" creationId="{37129F2D-12D7-4137-931F-978587585688}"/>
          </ac:spMkLst>
        </pc:spChg>
        <pc:spChg chg="add del mod">
          <ac:chgData name="Gracia Andriamiadana" userId="S::bt211038@qmul.ac.uk::17827c45-2d77-49fb-ac84-8a1f1b4bd17b" providerId="AD" clId="Web-{25AAA88D-A97C-754C-9496-0B1BF8288373}" dt="2022-02-16T17:10:53.367" v="87" actId="20577"/>
          <ac:spMkLst>
            <pc:docMk/>
            <pc:sldMk cId="3077383756" sldId="264"/>
            <ac:spMk id="65" creationId="{5C521003-7D3D-40D4-A71D-9601A3F43904}"/>
          </ac:spMkLst>
        </pc:spChg>
        <pc:cxnChg chg="mod">
          <ac:chgData name="Gracia Andriamiadana" userId="S::bt211038@qmul.ac.uk::17827c45-2d77-49fb-ac84-8a1f1b4bd17b" providerId="AD" clId="Web-{25AAA88D-A97C-754C-9496-0B1BF8288373}" dt="2022-02-16T17:12:03.699" v="116" actId="1076"/>
          <ac:cxnSpMkLst>
            <pc:docMk/>
            <pc:sldMk cId="3077383756" sldId="264"/>
            <ac:cxnSpMk id="4" creationId="{DC60AFD4-1620-478F-AC47-BD4C361887D9}"/>
          </ac:cxnSpMkLst>
        </pc:cxnChg>
        <pc:cxnChg chg="mod">
          <ac:chgData name="Gracia Andriamiadana" userId="S::bt211038@qmul.ac.uk::17827c45-2d77-49fb-ac84-8a1f1b4bd17b" providerId="AD" clId="Web-{25AAA88D-A97C-754C-9496-0B1BF8288373}" dt="2022-02-16T17:12:18.700" v="119" actId="1076"/>
          <ac:cxnSpMkLst>
            <pc:docMk/>
            <pc:sldMk cId="3077383756" sldId="264"/>
            <ac:cxnSpMk id="8" creationId="{1F3F0007-9152-443B-BEE7-D393DA2FDB77}"/>
          </ac:cxnSpMkLst>
        </pc:cxnChg>
        <pc:cxnChg chg="mod">
          <ac:chgData name="Gracia Andriamiadana" userId="S::bt211038@qmul.ac.uk::17827c45-2d77-49fb-ac84-8a1f1b4bd17b" providerId="AD" clId="Web-{25AAA88D-A97C-754C-9496-0B1BF8288373}" dt="2022-02-16T17:12:03.715" v="117" actId="1076"/>
          <ac:cxnSpMkLst>
            <pc:docMk/>
            <pc:sldMk cId="3077383756" sldId="264"/>
            <ac:cxnSpMk id="21" creationId="{5466720D-98BC-4AE5-B740-F5C153E8143F}"/>
          </ac:cxnSpMkLst>
        </pc:cxnChg>
        <pc:cxnChg chg="del">
          <ac:chgData name="Gracia Andriamiadana" userId="S::bt211038@qmul.ac.uk::17827c45-2d77-49fb-ac84-8a1f1b4bd17b" providerId="AD" clId="Web-{25AAA88D-A97C-754C-9496-0B1BF8288373}" dt="2022-02-16T17:11:46.276" v="113"/>
          <ac:cxnSpMkLst>
            <pc:docMk/>
            <pc:sldMk cId="3077383756" sldId="264"/>
            <ac:cxnSpMk id="47" creationId="{F35FCBAA-0C39-4035-902F-460E75E35B2D}"/>
          </ac:cxnSpMkLst>
        </pc:cxnChg>
      </pc:sldChg>
    </pc:docChg>
  </pc:docChgLst>
  <pc:docChgLst>
    <pc:chgData name="Gracia Andriamiadana" userId="S::bt211038@qmul.ac.uk::17827c45-2d77-49fb-ac84-8a1f1b4bd17b" providerId="AD" clId="Web-{DEE41271-44B1-2009-8C73-150B686079F1}"/>
    <pc:docChg chg="modSld">
      <pc:chgData name="Gracia Andriamiadana" userId="S::bt211038@qmul.ac.uk::17827c45-2d77-49fb-ac84-8a1f1b4bd17b" providerId="AD" clId="Web-{DEE41271-44B1-2009-8C73-150B686079F1}" dt="2022-02-17T12:52:15.223" v="1" actId="1076"/>
      <pc:docMkLst>
        <pc:docMk/>
      </pc:docMkLst>
      <pc:sldChg chg="modSp">
        <pc:chgData name="Gracia Andriamiadana" userId="S::bt211038@qmul.ac.uk::17827c45-2d77-49fb-ac84-8a1f1b4bd17b" providerId="AD" clId="Web-{DEE41271-44B1-2009-8C73-150B686079F1}" dt="2022-02-17T12:52:15.223" v="1" actId="1076"/>
        <pc:sldMkLst>
          <pc:docMk/>
          <pc:sldMk cId="1005214354" sldId="259"/>
        </pc:sldMkLst>
        <pc:spChg chg="mod">
          <ac:chgData name="Gracia Andriamiadana" userId="S::bt211038@qmul.ac.uk::17827c45-2d77-49fb-ac84-8a1f1b4bd17b" providerId="AD" clId="Web-{DEE41271-44B1-2009-8C73-150B686079F1}" dt="2022-02-17T12:52:15.223" v="1" actId="1076"/>
          <ac:spMkLst>
            <pc:docMk/>
            <pc:sldMk cId="1005214354" sldId="259"/>
            <ac:spMk id="6" creationId="{8F3F824A-E5F9-451B-A97A-67E5E28ECD7C}"/>
          </ac:spMkLst>
        </pc:spChg>
      </pc:sldChg>
    </pc:docChg>
  </pc:docChgLst>
  <pc:docChgLst>
    <pc:chgData name="Gracia Andriamiadana" userId="S::bt211038@qmul.ac.uk::17827c45-2d77-49fb-ac84-8a1f1b4bd17b" providerId="AD" clId="Web-{1EAC3397-FC91-1A5E-426C-72C344A55C7D}"/>
    <pc:docChg chg="modSld">
      <pc:chgData name="Gracia Andriamiadana" userId="S::bt211038@qmul.ac.uk::17827c45-2d77-49fb-ac84-8a1f1b4bd17b" providerId="AD" clId="Web-{1EAC3397-FC91-1A5E-426C-72C344A55C7D}" dt="2022-02-17T14:52:36.676" v="35" actId="20577"/>
      <pc:docMkLst>
        <pc:docMk/>
      </pc:docMkLst>
      <pc:sldChg chg="modSp">
        <pc:chgData name="Gracia Andriamiadana" userId="S::bt211038@qmul.ac.uk::17827c45-2d77-49fb-ac84-8a1f1b4bd17b" providerId="AD" clId="Web-{1EAC3397-FC91-1A5E-426C-72C344A55C7D}" dt="2022-02-17T14:52:36.676" v="35" actId="20577"/>
        <pc:sldMkLst>
          <pc:docMk/>
          <pc:sldMk cId="1896218811" sldId="258"/>
        </pc:sldMkLst>
        <pc:spChg chg="mod">
          <ac:chgData name="Gracia Andriamiadana" userId="S::bt211038@qmul.ac.uk::17827c45-2d77-49fb-ac84-8a1f1b4bd17b" providerId="AD" clId="Web-{1EAC3397-FC91-1A5E-426C-72C344A55C7D}" dt="2022-02-17T14:52:36.676" v="35" actId="20577"/>
          <ac:spMkLst>
            <pc:docMk/>
            <pc:sldMk cId="1896218811" sldId="258"/>
            <ac:spMk id="3" creationId="{8836D7BF-B38D-49CB-B1C4-461E7922CDD9}"/>
          </ac:spMkLst>
        </pc:spChg>
      </pc:sldChg>
    </pc:docChg>
  </pc:docChgLst>
  <pc:docChgLst>
    <pc:chgData name="Gracia Andriamiadana" userId="S::bt211038@qmul.ac.uk::17827c45-2d77-49fb-ac84-8a1f1b4bd17b" providerId="AD" clId="Web-{71BF7797-882A-C6D9-1702-AC918CB743C5}"/>
    <pc:docChg chg="addSld delSld modSld addMainMaster">
      <pc:chgData name="Gracia Andriamiadana" userId="S::bt211038@qmul.ac.uk::17827c45-2d77-49fb-ac84-8a1f1b4bd17b" providerId="AD" clId="Web-{71BF7797-882A-C6D9-1702-AC918CB743C5}" dt="2022-02-14T16:54:50.391" v="272"/>
      <pc:docMkLst>
        <pc:docMk/>
      </pc:docMkLst>
      <pc:sldChg chg="del">
        <pc:chgData name="Gracia Andriamiadana" userId="S::bt211038@qmul.ac.uk::17827c45-2d77-49fb-ac84-8a1f1b4bd17b" providerId="AD" clId="Web-{71BF7797-882A-C6D9-1702-AC918CB743C5}" dt="2022-02-14T15:48:39.965" v="7"/>
        <pc:sldMkLst>
          <pc:docMk/>
          <pc:sldMk cId="109857222" sldId="256"/>
        </pc:sldMkLst>
      </pc:sldChg>
      <pc:sldChg chg="modSp add">
        <pc:chgData name="Gracia Andriamiadana" userId="S::bt211038@qmul.ac.uk::17827c45-2d77-49fb-ac84-8a1f1b4bd17b" providerId="AD" clId="Web-{71BF7797-882A-C6D9-1702-AC918CB743C5}" dt="2022-02-14T16:50:09.930" v="237" actId="20577"/>
        <pc:sldMkLst>
          <pc:docMk/>
          <pc:sldMk cId="3329859616" sldId="257"/>
        </pc:sldMkLst>
        <pc:spChg chg="mod">
          <ac:chgData name="Gracia Andriamiadana" userId="S::bt211038@qmul.ac.uk::17827c45-2d77-49fb-ac84-8a1f1b4bd17b" providerId="AD" clId="Web-{71BF7797-882A-C6D9-1702-AC918CB743C5}" dt="2022-02-14T16:50:09.930" v="237" actId="20577"/>
          <ac:spMkLst>
            <pc:docMk/>
            <pc:sldMk cId="3329859616" sldId="257"/>
            <ac:spMk id="3" creationId="{FFF1A2F7-3A40-4F0B-AECD-107B82ED7BF3}"/>
          </ac:spMkLst>
        </pc:spChg>
      </pc:sldChg>
      <pc:sldChg chg="delSp modSp add">
        <pc:chgData name="Gracia Andriamiadana" userId="S::bt211038@qmul.ac.uk::17827c45-2d77-49fb-ac84-8a1f1b4bd17b" providerId="AD" clId="Web-{71BF7797-882A-C6D9-1702-AC918CB743C5}" dt="2022-02-14T16:53:04.326" v="255"/>
        <pc:sldMkLst>
          <pc:docMk/>
          <pc:sldMk cId="1896218811" sldId="258"/>
        </pc:sldMkLst>
        <pc:spChg chg="mod">
          <ac:chgData name="Gracia Andriamiadana" userId="S::bt211038@qmul.ac.uk::17827c45-2d77-49fb-ac84-8a1f1b4bd17b" providerId="AD" clId="Web-{71BF7797-882A-C6D9-1702-AC918CB743C5}" dt="2022-02-14T16:49:11.413" v="208" actId="20577"/>
          <ac:spMkLst>
            <pc:docMk/>
            <pc:sldMk cId="1896218811" sldId="258"/>
            <ac:spMk id="2" creationId="{4A6D3118-CEA2-4EDC-8677-097EFC9F1727}"/>
          </ac:spMkLst>
        </pc:spChg>
        <pc:spChg chg="mod">
          <ac:chgData name="Gracia Andriamiadana" userId="S::bt211038@qmul.ac.uk::17827c45-2d77-49fb-ac84-8a1f1b4bd17b" providerId="AD" clId="Web-{71BF7797-882A-C6D9-1702-AC918CB743C5}" dt="2022-02-14T16:53:04.326" v="255"/>
          <ac:spMkLst>
            <pc:docMk/>
            <pc:sldMk cId="1896218811" sldId="258"/>
            <ac:spMk id="3" creationId="{8836D7BF-B38D-49CB-B1C4-461E7922CDD9}"/>
          </ac:spMkLst>
        </pc:spChg>
        <pc:picChg chg="mod">
          <ac:chgData name="Gracia Andriamiadana" userId="S::bt211038@qmul.ac.uk::17827c45-2d77-49fb-ac84-8a1f1b4bd17b" providerId="AD" clId="Web-{71BF7797-882A-C6D9-1702-AC918CB743C5}" dt="2022-02-14T16:48:38.287" v="196" actId="1076"/>
          <ac:picMkLst>
            <pc:docMk/>
            <pc:sldMk cId="1896218811" sldId="258"/>
            <ac:picMk id="5" creationId="{C1B1DE24-9B2B-47ED-AE30-EC581F9E58C3}"/>
          </ac:picMkLst>
        </pc:picChg>
        <pc:picChg chg="del">
          <ac:chgData name="Gracia Andriamiadana" userId="S::bt211038@qmul.ac.uk::17827c45-2d77-49fb-ac84-8a1f1b4bd17b" providerId="AD" clId="Web-{71BF7797-882A-C6D9-1702-AC918CB743C5}" dt="2022-02-14T16:48:07.239" v="186"/>
          <ac:picMkLst>
            <pc:docMk/>
            <pc:sldMk cId="1896218811" sldId="258"/>
            <ac:picMk id="7" creationId="{AF1E4FBF-9E8E-4552-8E68-BC5CF01D54DA}"/>
          </ac:picMkLst>
        </pc:picChg>
        <pc:picChg chg="mod">
          <ac:chgData name="Gracia Andriamiadana" userId="S::bt211038@qmul.ac.uk::17827c45-2d77-49fb-ac84-8a1f1b4bd17b" providerId="AD" clId="Web-{71BF7797-882A-C6D9-1702-AC918CB743C5}" dt="2022-02-14T16:48:39.209" v="197" actId="1076"/>
          <ac:picMkLst>
            <pc:docMk/>
            <pc:sldMk cId="1896218811" sldId="258"/>
            <ac:picMk id="9" creationId="{6361F37C-258F-4FFC-A7CD-EFEB1A6E9D14}"/>
          </ac:picMkLst>
        </pc:picChg>
        <pc:picChg chg="del">
          <ac:chgData name="Gracia Andriamiadana" userId="S::bt211038@qmul.ac.uk::17827c45-2d77-49fb-ac84-8a1f1b4bd17b" providerId="AD" clId="Web-{71BF7797-882A-C6D9-1702-AC918CB743C5}" dt="2022-02-14T16:48:07.239" v="185"/>
          <ac:picMkLst>
            <pc:docMk/>
            <pc:sldMk cId="1896218811" sldId="258"/>
            <ac:picMk id="15" creationId="{3BFA7240-E599-4B3C-B8A2-5231C506F5FB}"/>
          </ac:picMkLst>
        </pc:picChg>
        <pc:picChg chg="mod">
          <ac:chgData name="Gracia Andriamiadana" userId="S::bt211038@qmul.ac.uk::17827c45-2d77-49fb-ac84-8a1f1b4bd17b" providerId="AD" clId="Web-{71BF7797-882A-C6D9-1702-AC918CB743C5}" dt="2022-02-14T16:48:36.818" v="195" actId="1076"/>
          <ac:picMkLst>
            <pc:docMk/>
            <pc:sldMk cId="1896218811" sldId="258"/>
            <ac:picMk id="17" creationId="{C18C065A-9810-48DE-8145-AA588262BAE9}"/>
          </ac:picMkLst>
        </pc:picChg>
        <pc:picChg chg="del">
          <ac:chgData name="Gracia Andriamiadana" userId="S::bt211038@qmul.ac.uk::17827c45-2d77-49fb-ac84-8a1f1b4bd17b" providerId="AD" clId="Web-{71BF7797-882A-C6D9-1702-AC918CB743C5}" dt="2022-02-14T16:03:20.139" v="132"/>
          <ac:picMkLst>
            <pc:docMk/>
            <pc:sldMk cId="1896218811" sldId="258"/>
            <ac:picMk id="19" creationId="{82587A98-BA8B-4EDF-9BD9-BEF4D132DDC7}"/>
          </ac:picMkLst>
        </pc:picChg>
        <pc:picChg chg="del">
          <ac:chgData name="Gracia Andriamiadana" userId="S::bt211038@qmul.ac.uk::17827c45-2d77-49fb-ac84-8a1f1b4bd17b" providerId="AD" clId="Web-{71BF7797-882A-C6D9-1702-AC918CB743C5}" dt="2022-02-14T16:03:20.139" v="131"/>
          <ac:picMkLst>
            <pc:docMk/>
            <pc:sldMk cId="1896218811" sldId="258"/>
            <ac:picMk id="21" creationId="{76B10BE8-3F05-41B7-B2A7-A76D99E35DA2}"/>
          </ac:picMkLst>
        </pc:picChg>
      </pc:sldChg>
      <pc:sldChg chg="add addCm">
        <pc:chgData name="Gracia Andriamiadana" userId="S::bt211038@qmul.ac.uk::17827c45-2d77-49fb-ac84-8a1f1b4bd17b" providerId="AD" clId="Web-{71BF7797-882A-C6D9-1702-AC918CB743C5}" dt="2022-02-14T16:01:45.697" v="85"/>
        <pc:sldMkLst>
          <pc:docMk/>
          <pc:sldMk cId="1005214354" sldId="259"/>
        </pc:sldMkLst>
      </pc:sldChg>
      <pc:sldChg chg="addSp delSp modSp add addCm">
        <pc:chgData name="Gracia Andriamiadana" userId="S::bt211038@qmul.ac.uk::17827c45-2d77-49fb-ac84-8a1f1b4bd17b" providerId="AD" clId="Web-{71BF7797-882A-C6D9-1702-AC918CB743C5}" dt="2022-02-14T16:53:49.233" v="265" actId="20577"/>
        <pc:sldMkLst>
          <pc:docMk/>
          <pc:sldMk cId="4291610584" sldId="260"/>
        </pc:sldMkLst>
        <pc:spChg chg="mod">
          <ac:chgData name="Gracia Andriamiadana" userId="S::bt211038@qmul.ac.uk::17827c45-2d77-49fb-ac84-8a1f1b4bd17b" providerId="AD" clId="Web-{71BF7797-882A-C6D9-1702-AC918CB743C5}" dt="2022-02-14T16:48:53.865" v="203" actId="20577"/>
          <ac:spMkLst>
            <pc:docMk/>
            <pc:sldMk cId="4291610584" sldId="260"/>
            <ac:spMk id="2" creationId="{6FCE3865-9415-447B-8E8B-3333AD463B2B}"/>
          </ac:spMkLst>
        </pc:spChg>
        <pc:spChg chg="mod">
          <ac:chgData name="Gracia Andriamiadana" userId="S::bt211038@qmul.ac.uk::17827c45-2d77-49fb-ac84-8a1f1b4bd17b" providerId="AD" clId="Web-{71BF7797-882A-C6D9-1702-AC918CB743C5}" dt="2022-02-14T16:53:49.233" v="265" actId="20577"/>
          <ac:spMkLst>
            <pc:docMk/>
            <pc:sldMk cId="4291610584" sldId="260"/>
            <ac:spMk id="3" creationId="{6E4981A9-35AB-4BC8-933B-770CEA0B10B3}"/>
          </ac:spMkLst>
        </pc:spChg>
        <pc:spChg chg="add del">
          <ac:chgData name="Gracia Andriamiadana" userId="S::bt211038@qmul.ac.uk::17827c45-2d77-49fb-ac84-8a1f1b4bd17b" providerId="AD" clId="Web-{71BF7797-882A-C6D9-1702-AC918CB743C5}" dt="2022-02-14T16:52:08.637" v="239"/>
          <ac:spMkLst>
            <pc:docMk/>
            <pc:sldMk cId="4291610584" sldId="260"/>
            <ac:spMk id="5" creationId="{205119C3-F679-4AB3-981F-DA06B7A26CE6}"/>
          </ac:spMkLst>
        </pc:spChg>
        <pc:picChg chg="add mod">
          <ac:chgData name="Gracia Andriamiadana" userId="S::bt211038@qmul.ac.uk::17827c45-2d77-49fb-ac84-8a1f1b4bd17b" providerId="AD" clId="Web-{71BF7797-882A-C6D9-1702-AC918CB743C5}" dt="2022-02-14T16:04:12.424" v="148"/>
          <ac:picMkLst>
            <pc:docMk/>
            <pc:sldMk cId="4291610584" sldId="260"/>
            <ac:picMk id="4" creationId="{B47E508F-8DE8-4768-A1D9-FACB61FE0CD1}"/>
          </ac:picMkLst>
        </pc:picChg>
        <pc:picChg chg="add del">
          <ac:chgData name="Gracia Andriamiadana" userId="S::bt211038@qmul.ac.uk::17827c45-2d77-49fb-ac84-8a1f1b4bd17b" providerId="AD" clId="Web-{71BF7797-882A-C6D9-1702-AC918CB743C5}" dt="2022-02-14T16:03:27.421" v="134"/>
          <ac:picMkLst>
            <pc:docMk/>
            <pc:sldMk cId="4291610584" sldId="260"/>
            <ac:picMk id="5" creationId="{21C1B110-A8D8-4425-9522-50E5CB30D23E}"/>
          </ac:picMkLst>
        </pc:picChg>
        <pc:picChg chg="add mod">
          <ac:chgData name="Gracia Andriamiadana" userId="S::bt211038@qmul.ac.uk::17827c45-2d77-49fb-ac84-8a1f1b4bd17b" providerId="AD" clId="Web-{71BF7797-882A-C6D9-1702-AC918CB743C5}" dt="2022-02-14T16:04:30.159" v="153"/>
          <ac:picMkLst>
            <pc:docMk/>
            <pc:sldMk cId="4291610584" sldId="260"/>
            <ac:picMk id="6" creationId="{BA034092-C164-4701-8872-3ADA42E05B75}"/>
          </ac:picMkLst>
        </pc:picChg>
        <pc:picChg chg="add mod">
          <ac:chgData name="Gracia Andriamiadana" userId="S::bt211038@qmul.ac.uk::17827c45-2d77-49fb-ac84-8a1f1b4bd17b" providerId="AD" clId="Web-{71BF7797-882A-C6D9-1702-AC918CB743C5}" dt="2022-02-14T16:04:39.097" v="155"/>
          <ac:picMkLst>
            <pc:docMk/>
            <pc:sldMk cId="4291610584" sldId="260"/>
            <ac:picMk id="7" creationId="{49102541-8072-4D9E-915A-0F7D9B8D8FD5}"/>
          </ac:picMkLst>
        </pc:picChg>
        <pc:picChg chg="add mod">
          <ac:chgData name="Gracia Andriamiadana" userId="S::bt211038@qmul.ac.uk::17827c45-2d77-49fb-ac84-8a1f1b4bd17b" providerId="AD" clId="Web-{71BF7797-882A-C6D9-1702-AC918CB743C5}" dt="2022-02-14T16:04:34.378" v="154"/>
          <ac:picMkLst>
            <pc:docMk/>
            <pc:sldMk cId="4291610584" sldId="260"/>
            <ac:picMk id="8" creationId="{FCE37F77-C963-4E7B-A2CE-80A1C75DB67F}"/>
          </ac:picMkLst>
        </pc:picChg>
        <pc:picChg chg="add mod">
          <ac:chgData name="Gracia Andriamiadana" userId="S::bt211038@qmul.ac.uk::17827c45-2d77-49fb-ac84-8a1f1b4bd17b" providerId="AD" clId="Web-{71BF7797-882A-C6D9-1702-AC918CB743C5}" dt="2022-02-14T16:04:24.549" v="152"/>
          <ac:picMkLst>
            <pc:docMk/>
            <pc:sldMk cId="4291610584" sldId="260"/>
            <ac:picMk id="9" creationId="{22C13ED4-9B83-4765-845D-02A5BD505FEA}"/>
          </ac:picMkLst>
        </pc:picChg>
        <pc:picChg chg="add mod">
          <ac:chgData name="Gracia Andriamiadana" userId="S::bt211038@qmul.ac.uk::17827c45-2d77-49fb-ac84-8a1f1b4bd17b" providerId="AD" clId="Web-{71BF7797-882A-C6D9-1702-AC918CB743C5}" dt="2022-02-14T16:48:28.380" v="193" actId="1076"/>
          <ac:picMkLst>
            <pc:docMk/>
            <pc:sldMk cId="4291610584" sldId="260"/>
            <ac:picMk id="10" creationId="{2AC6E1E7-8291-4316-B675-C48D1BF876E0}"/>
          </ac:picMkLst>
        </pc:picChg>
        <pc:picChg chg="add mod">
          <ac:chgData name="Gracia Andriamiadana" userId="S::bt211038@qmul.ac.uk::17827c45-2d77-49fb-ac84-8a1f1b4bd17b" providerId="AD" clId="Web-{71BF7797-882A-C6D9-1702-AC918CB743C5}" dt="2022-02-14T16:48:32.036" v="194" actId="1076"/>
          <ac:picMkLst>
            <pc:docMk/>
            <pc:sldMk cId="4291610584" sldId="260"/>
            <ac:picMk id="11" creationId="{47609672-FBCB-43CA-97A9-79769D477915}"/>
          </ac:picMkLst>
        </pc:picChg>
      </pc:sldChg>
      <pc:sldChg chg="add del">
        <pc:chgData name="Gracia Andriamiadana" userId="S::bt211038@qmul.ac.uk::17827c45-2d77-49fb-ac84-8a1f1b4bd17b" providerId="AD" clId="Web-{71BF7797-882A-C6D9-1702-AC918CB743C5}" dt="2022-02-14T15:59:14.798" v="83"/>
        <pc:sldMkLst>
          <pc:docMk/>
          <pc:sldMk cId="896556238" sldId="261"/>
        </pc:sldMkLst>
      </pc:sldChg>
      <pc:sldChg chg="modSp add addCm">
        <pc:chgData name="Gracia Andriamiadana" userId="S::bt211038@qmul.ac.uk::17827c45-2d77-49fb-ac84-8a1f1b4bd17b" providerId="AD" clId="Web-{71BF7797-882A-C6D9-1702-AC918CB743C5}" dt="2022-02-14T16:54:16.656" v="270"/>
        <pc:sldMkLst>
          <pc:docMk/>
          <pc:sldMk cId="3199147228" sldId="262"/>
        </pc:sldMkLst>
        <pc:spChg chg="mod">
          <ac:chgData name="Gracia Andriamiadana" userId="S::bt211038@qmul.ac.uk::17827c45-2d77-49fb-ac84-8a1f1b4bd17b" providerId="AD" clId="Web-{71BF7797-882A-C6D9-1702-AC918CB743C5}" dt="2022-02-14T16:54:16.656" v="270"/>
          <ac:spMkLst>
            <pc:docMk/>
            <pc:sldMk cId="3199147228" sldId="262"/>
            <ac:spMk id="18" creationId="{BB2C733C-A446-414E-862D-D1BD94B88B7D}"/>
          </ac:spMkLst>
        </pc:spChg>
      </pc:sldChg>
      <pc:sldChg chg="modSp add delAnim modAnim">
        <pc:chgData name="Gracia Andriamiadana" userId="S::bt211038@qmul.ac.uk::17827c45-2d77-49fb-ac84-8a1f1b4bd17b" providerId="AD" clId="Web-{71BF7797-882A-C6D9-1702-AC918CB743C5}" dt="2022-02-14T16:54:50.391" v="272"/>
        <pc:sldMkLst>
          <pc:docMk/>
          <pc:sldMk cId="470904958" sldId="263"/>
        </pc:sldMkLst>
        <pc:spChg chg="mod">
          <ac:chgData name="Gracia Andriamiadana" userId="S::bt211038@qmul.ac.uk::17827c45-2d77-49fb-ac84-8a1f1b4bd17b" providerId="AD" clId="Web-{71BF7797-882A-C6D9-1702-AC918CB743C5}" dt="2022-02-14T15:55:56.146" v="13" actId="20577"/>
          <ac:spMkLst>
            <pc:docMk/>
            <pc:sldMk cId="470904958" sldId="263"/>
            <ac:spMk id="3" creationId="{38513309-73E7-40FF-92B2-22AB5B148552}"/>
          </ac:spMkLst>
        </pc:spChg>
      </pc:sldChg>
      <pc:sldChg chg="add del replId">
        <pc:chgData name="Gracia Andriamiadana" userId="S::bt211038@qmul.ac.uk::17827c45-2d77-49fb-ac84-8a1f1b4bd17b" providerId="AD" clId="Web-{71BF7797-882A-C6D9-1702-AC918CB743C5}" dt="2022-02-14T15:59:09.579" v="82"/>
        <pc:sldMkLst>
          <pc:docMk/>
          <pc:sldMk cId="1038898534" sldId="264"/>
        </pc:sldMkLst>
      </pc:sldChg>
      <pc:sldMasterChg chg="add addSldLayout">
        <pc:chgData name="Gracia Andriamiadana" userId="S::bt211038@qmul.ac.uk::17827c45-2d77-49fb-ac84-8a1f1b4bd17b" providerId="AD" clId="Web-{71BF7797-882A-C6D9-1702-AC918CB743C5}" dt="2022-02-14T15:48:29.543" v="4"/>
        <pc:sldMasterMkLst>
          <pc:docMk/>
          <pc:sldMasterMk cId="1943464522" sldId="2147483648"/>
        </pc:sldMasterMkLst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3190117398" sldId="2147483649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1136855051" sldId="2147483650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4230185382" sldId="2147483651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1436080553" sldId="2147483652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10948600" sldId="2147483653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1513970177" sldId="2147483654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2914154640" sldId="2147483655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204725287" sldId="2147483656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4093305917" sldId="2147483657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2060543450" sldId="2147483658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543" v="4"/>
          <pc:sldLayoutMkLst>
            <pc:docMk/>
            <pc:sldMasterMk cId="1943464522" sldId="2147483648"/>
            <pc:sldLayoutMk cId="2054576012" sldId="2147483659"/>
          </pc:sldLayoutMkLst>
        </pc:sldLayoutChg>
      </pc:sldMasterChg>
      <pc:sldMasterChg chg="add addSldLayout">
        <pc:chgData name="Gracia Andriamiadana" userId="S::bt211038@qmul.ac.uk::17827c45-2d77-49fb-ac84-8a1f1b4bd17b" providerId="AD" clId="Web-{71BF7797-882A-C6D9-1702-AC918CB743C5}" dt="2022-02-14T15:48:29.199" v="0"/>
        <pc:sldMasterMkLst>
          <pc:docMk/>
          <pc:sldMasterMk cId="622705449" sldId="2147483672"/>
        </pc:sldMasterMkLst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2158291098" sldId="2147483673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1150732551" sldId="2147483674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4259278290" sldId="2147483675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3671512140" sldId="2147483676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645547940" sldId="2147483677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1293279559" sldId="2147483678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433797915" sldId="2147483679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3148428779" sldId="2147483680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1117628405" sldId="2147483681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842576211" sldId="2147483682"/>
          </pc:sldLayoutMkLst>
        </pc:sldLayoutChg>
        <pc:sldLayoutChg chg="add">
          <pc:chgData name="Gracia Andriamiadana" userId="S::bt211038@qmul.ac.uk::17827c45-2d77-49fb-ac84-8a1f1b4bd17b" providerId="AD" clId="Web-{71BF7797-882A-C6D9-1702-AC918CB743C5}" dt="2022-02-14T15:48:29.199" v="0"/>
          <pc:sldLayoutMkLst>
            <pc:docMk/>
            <pc:sldMasterMk cId="622705449" sldId="2147483672"/>
            <pc:sldLayoutMk cId="1424500683" sldId="2147483683"/>
          </pc:sldLayoutMkLst>
        </pc:sldLayoutChg>
      </pc:sldMasterChg>
    </pc:docChg>
  </pc:docChgLst>
</pc:chgInfo>
</file>

<file path=ppt/comments/modernComment_103_3BEA5A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C487A7-2A5E-4234-BC5A-269CEEF30AAA}" authorId="{05D89BC6-8CEC-0F3F-783A-C098C9764614}" status="resolved" created="2022-02-14T16:01:45.697" complete="100000">
    <pc:sldMkLst xmlns:pc="http://schemas.microsoft.com/office/powerpoint/2013/main/command">
      <pc:docMk/>
      <pc:sldMk cId="1005214354" sldId="259"/>
    </pc:sldMkLst>
    <p188:txBody>
      <a:bodyPr/>
      <a:lstStyle/>
      <a:p>
        <a:r>
          <a:rPr lang="en-US"/>
          <a:t>i will update this tomorrow or wednesday</a:t>
        </a:r>
      </a:p>
    </p188:txBody>
  </p188:cm>
</p188:cmLst>
</file>

<file path=ppt/comments/modernComment_104_FFCCC7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AEB81E-5CE9-4CCE-8B57-ABC8D73A31FC}" authorId="{05D89BC6-8CEC-0F3F-783A-C098C9764614}" status="resolved" created="2022-02-14T16:03:02.951" complete="100000">
    <pc:sldMkLst xmlns:pc="http://schemas.microsoft.com/office/powerpoint/2013/main/command">
      <pc:docMk/>
      <pc:sldMk cId="4291610584" sldId="260"/>
    </pc:sldMkLst>
    <p188:txBody>
      <a:bodyPr/>
      <a:lstStyle/>
      <a:p>
        <a:r>
          <a:rPr lang="en-US"/>
          <a:t>We are really making progress! Good job us [@Amanah Lewis-Wade] [@Celine Lie] </a:t>
        </a:r>
      </a:p>
    </p188:txBody>
  </p188:cm>
</p188:cmLst>
</file>

<file path=ppt/comments/modernComment_108_B76D26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8F6FB1-D57A-4768-980C-B708F5ED76F8}" authorId="{05D89BC6-8CEC-0F3F-783A-C098C9764614}" status="resolved" created="2022-02-16T13:46:59.33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77383756" sldId="264"/>
      <ac:spMk id="18" creationId="{BB2C733C-A446-414E-862D-D1BD94B88B7D}"/>
    </ac:deMkLst>
    <p188:txBody>
      <a:bodyPr/>
      <a:lstStyle/>
      <a:p>
        <a:r>
          <a:rPr lang="en-US"/>
          <a:t>[@Celine Lie] update this pls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26F5-0577-49B1-8B85-62B7B0FCAF50}" type="datetimeFigureOut"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3AA73-8698-4BD0-B371-137C7A529A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genotype frequencies, and allele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8EFB-5042-4730-B792-3D7C5C16CFE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9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0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80F1-6FF3-49C9-9348-AA3D42E9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CB0C2-DF25-4F81-A55D-FEDAEF0C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4A70-997B-4F8A-A08F-4F839E1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9FA3-8BF7-404D-8517-F01BB2F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F614-9D47-4D77-9B66-AF470697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1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07E1-C295-4B5B-B74D-445F812B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ACC3-43E3-497C-9EFC-F98CE7AE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591A-2C6A-42FA-BE4B-517F2BE0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1E08-C8FB-480D-B4ED-285A0A07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8223-CC82-4B45-8140-EEBF40CF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5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218A-3172-409D-B5AE-95977D90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CB81-EFC3-44D8-9AE9-F14927D4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9BF9-822C-43E5-A760-C873A4A7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7688-72D1-497F-9B8E-9038697D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69EE-1A5A-4F69-815E-F4DD9F61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8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FE09-268B-40EF-B3B1-77479C9A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9414-B24D-44D5-9C95-C5CF68DAC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C6FD2-49A6-43F2-9379-46858816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D064-0CBB-49CB-A7B5-A8EBFCA2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F0DA5-E008-409B-8A8A-983B3479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774AF-3E4B-45DE-9393-5198937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8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21A1-8E4E-4108-81E7-E9B30F6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856F-22A0-4425-9461-7D4FDF1C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C7A91-C2B6-4BDE-86B4-8AD4BDCA9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C3832-1F95-4810-BF74-E859035BA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EFB74-8CFE-4864-8C33-E44105DA0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94733-1A13-4D96-896C-D2B1383A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6651F-C3CE-4B6D-8181-1C99AEC9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4E5A6-1F35-4E0F-94EF-48F181D0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D466-21D4-471B-947B-BF6B72F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FF19-A45B-43E9-A400-66ACD15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07E76-AB86-4F93-86AE-17049BF3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2B96B-F202-4594-8AF9-11D0B59E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7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DB8E-8DAF-4BB9-81C1-EE3BC9FA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8F87E-8382-40D7-8ADB-CA2B3239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667B8-BC34-406F-AF51-CD4F507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54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BCF3-5CD8-40A7-8934-80C04546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C743-07AD-4CB7-A215-6DD63C9A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E7F8-38DE-4CC2-84A0-FD66604B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AEF14-CBC2-4D58-B6DA-78E8BC86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A13AF-F319-41BD-BF37-F6660EB1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F3587-56AD-4DE9-A513-E7C2C22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2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76B2-72EF-44A9-9775-00BD3DD3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B9F72-C894-45A9-AC91-B28380C6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84CD-E7C0-4651-8DA4-9B55B0D00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85423-5131-4459-81E9-39CF2269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54DF-746E-4DA5-9AD3-17B23600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A88A1-EE25-4587-BABC-EC3D1C6E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05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54C-68D3-488E-AD48-53D074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F70DD-6E15-4177-8A5D-6713665E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BCB-6702-458B-B1B4-A4D8A812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9905-627A-47E8-9C69-37D2572D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280B-5582-43BB-B85D-E10ED2D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543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8B67C-58F4-4A1F-B277-5B7E2ED50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A96E-D168-40B9-B9D5-E2D0AC505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666D-BEE9-4C34-BD64-8484B295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ADC7-88D6-4A44-8D96-50EF8A92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32A6-EB08-4221-8EF7-B4B81E4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2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C14FEC-9FCC-4D30-BA4E-FC5A5906D01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0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11F72-0186-4457-BBF1-6B46E06C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210D-C726-46FB-A4C6-2F62B392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C5A3-E5A9-4A66-8354-A1A219EFA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1665-6932-4C69-A69F-E3CAB5E12310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D68A-3E55-41F8-9642-422B84A62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1B51-105C-4AA6-851D-6A6FD0141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B76D264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microsoft.com/office/2018/10/relationships/comments" Target="../comments/modernComment_104_FFCCC7D8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microsoft.com/office/2018/10/relationships/comments" Target="../comments/modernComment_103_3BEA5A9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hyperlink" Target="https://www.ensembl.org/Homo_sapiens/Gene/Summary?db=core;g=ENSG00000232073;r=22:33164063-33166439;t=ENST00000434741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ncipedia.org/db/transcript/lnc-TIMP3-4:1" TargetMode="Externa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mputer script on a screen">
            <a:extLst>
              <a:ext uri="{FF2B5EF4-FFF2-40B4-BE49-F238E27FC236}">
                <a16:creationId xmlns:a16="http://schemas.microsoft.com/office/drawing/2014/main" id="{893D0E72-8BAE-4285-87D3-F9AB0983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70" r="-1" b="973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2FE62-C612-4491-91C8-91676585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chemeClr val="tx1"/>
                </a:solidFill>
              </a:rPr>
              <a:t>Bio727P Group software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13309-73E7-40FF-92B2-22AB5B148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tx1"/>
                </a:solidFill>
              </a:rPr>
              <a:t>Team Celine</a:t>
            </a:r>
          </a:p>
          <a:p>
            <a:r>
              <a:rPr lang="de-DE" sz="2000">
                <a:solidFill>
                  <a:schemeClr val="tx1"/>
                </a:solidFill>
              </a:rPr>
              <a:t>Celine, </a:t>
            </a:r>
            <a:r>
              <a:rPr lang="de-DE" sz="2000" err="1">
                <a:solidFill>
                  <a:schemeClr val="tx1"/>
                </a:solidFill>
              </a:rPr>
              <a:t>Amanah</a:t>
            </a:r>
            <a:r>
              <a:rPr lang="de-DE" sz="2000">
                <a:solidFill>
                  <a:schemeClr val="tx1"/>
                </a:solidFill>
              </a:rPr>
              <a:t> &amp; Gracia </a:t>
            </a:r>
          </a:p>
          <a:p>
            <a:r>
              <a:rPr lang="de-DE" sz="2000">
                <a:solidFill>
                  <a:schemeClr val="tx1"/>
                </a:solidFill>
              </a:rPr>
              <a:t>17.02.2021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04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60AFD4-1620-478F-AC47-BD4C361887D9}"/>
              </a:ext>
            </a:extLst>
          </p:cNvPr>
          <p:cNvCxnSpPr>
            <a:cxnSpLocks/>
          </p:cNvCxnSpPr>
          <p:nvPr/>
        </p:nvCxnSpPr>
        <p:spPr>
          <a:xfrm flipH="1">
            <a:off x="2919728" y="3126264"/>
            <a:ext cx="1563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3F0007-9152-443B-BEE7-D393DA2FDB77}"/>
              </a:ext>
            </a:extLst>
          </p:cNvPr>
          <p:cNvCxnSpPr>
            <a:cxnSpLocks/>
          </p:cNvCxnSpPr>
          <p:nvPr/>
        </p:nvCxnSpPr>
        <p:spPr>
          <a:xfrm>
            <a:off x="7597748" y="2883291"/>
            <a:ext cx="993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1FDE8-3BF0-4C24-8AFB-2B585B98E26A}"/>
              </a:ext>
            </a:extLst>
          </p:cNvPr>
          <p:cNvSpPr/>
          <p:nvPr/>
        </p:nvSpPr>
        <p:spPr>
          <a:xfrm>
            <a:off x="265986" y="1020451"/>
            <a:ext cx="2610678" cy="38849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905C0-FE07-4EEB-9761-F4C4C4C6856A}"/>
              </a:ext>
            </a:extLst>
          </p:cNvPr>
          <p:cNvSpPr txBox="1"/>
          <p:nvPr/>
        </p:nvSpPr>
        <p:spPr>
          <a:xfrm>
            <a:off x="565811" y="1071598"/>
            <a:ext cx="205436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User interface / </a:t>
            </a:r>
            <a:r>
              <a:rPr lang="en-GB" b="1">
                <a:ea typeface="+mn-lt"/>
                <a:cs typeface="+mn-lt"/>
              </a:rPr>
              <a:t>Visualisation</a:t>
            </a:r>
          </a:p>
          <a:p>
            <a:endParaRPr lang="en-GB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2D4F07-8D56-4548-B47D-49E9B08775D2}"/>
              </a:ext>
            </a:extLst>
          </p:cNvPr>
          <p:cNvSpPr/>
          <p:nvPr/>
        </p:nvSpPr>
        <p:spPr>
          <a:xfrm>
            <a:off x="4545487" y="1084645"/>
            <a:ext cx="2994992" cy="3962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C733C-A446-414E-862D-D1BD94B88B7D}"/>
              </a:ext>
            </a:extLst>
          </p:cNvPr>
          <p:cNvSpPr/>
          <p:nvPr/>
        </p:nvSpPr>
        <p:spPr>
          <a:xfrm>
            <a:off x="8591659" y="861533"/>
            <a:ext cx="3190934" cy="2567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7AE1C-84E2-4DE2-979D-54178F5A9190}"/>
              </a:ext>
            </a:extLst>
          </p:cNvPr>
          <p:cNvSpPr txBox="1"/>
          <p:nvPr/>
        </p:nvSpPr>
        <p:spPr>
          <a:xfrm>
            <a:off x="4853045" y="1081541"/>
            <a:ext cx="20275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Server</a:t>
            </a:r>
            <a:endParaRPr lang="en-GB" b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0B144-3C69-4AFB-B2B1-D29CF1B548C5}"/>
              </a:ext>
            </a:extLst>
          </p:cNvPr>
          <p:cNvSpPr txBox="1"/>
          <p:nvPr/>
        </p:nvSpPr>
        <p:spPr>
          <a:xfrm>
            <a:off x="9035607" y="939315"/>
            <a:ext cx="21070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SQLite database</a:t>
            </a:r>
            <a:endParaRPr lang="en-GB" b="1"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66720D-98BC-4AE5-B740-F5C153E8143F}"/>
              </a:ext>
            </a:extLst>
          </p:cNvPr>
          <p:cNvCxnSpPr>
            <a:cxnSpLocks/>
          </p:cNvCxnSpPr>
          <p:nvPr/>
        </p:nvCxnSpPr>
        <p:spPr>
          <a:xfrm>
            <a:off x="2879971" y="2898890"/>
            <a:ext cx="1603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942EBEB-3FC1-4301-8550-B65498419095}"/>
              </a:ext>
            </a:extLst>
          </p:cNvPr>
          <p:cNvSpPr/>
          <p:nvPr/>
        </p:nvSpPr>
        <p:spPr>
          <a:xfrm>
            <a:off x="7932344" y="3886490"/>
            <a:ext cx="4031696" cy="2785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451B2-83CA-4304-B10F-44F00E381B48}"/>
              </a:ext>
            </a:extLst>
          </p:cNvPr>
          <p:cNvSpPr txBox="1"/>
          <p:nvPr/>
        </p:nvSpPr>
        <p:spPr>
          <a:xfrm>
            <a:off x="9921994" y="3823899"/>
            <a:ext cx="21070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Data pre-processing</a:t>
            </a:r>
            <a:endParaRPr lang="en-GB" b="1">
              <a:cs typeface="Calibri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9C51BC-9045-49EB-980B-843991B26C1F}"/>
              </a:ext>
            </a:extLst>
          </p:cNvPr>
          <p:cNvCxnSpPr>
            <a:cxnSpLocks/>
          </p:cNvCxnSpPr>
          <p:nvPr/>
        </p:nvCxnSpPr>
        <p:spPr>
          <a:xfrm flipV="1">
            <a:off x="10112673" y="3465458"/>
            <a:ext cx="6350" cy="42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F5D7B8-78F1-4901-AC88-E190B21CE6B2}"/>
              </a:ext>
            </a:extLst>
          </p:cNvPr>
          <p:cNvSpPr/>
          <p:nvPr/>
        </p:nvSpPr>
        <p:spPr>
          <a:xfrm>
            <a:off x="596988" y="2048405"/>
            <a:ext cx="1470990" cy="776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C2C021-1631-45EA-859A-80E89084F54C}"/>
              </a:ext>
            </a:extLst>
          </p:cNvPr>
          <p:cNvSpPr/>
          <p:nvPr/>
        </p:nvSpPr>
        <p:spPr>
          <a:xfrm>
            <a:off x="596647" y="2934772"/>
            <a:ext cx="1470990" cy="694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2D81F9-0C36-41A8-8588-D8D81F8B9F7B}"/>
              </a:ext>
            </a:extLst>
          </p:cNvPr>
          <p:cNvSpPr/>
          <p:nvPr/>
        </p:nvSpPr>
        <p:spPr>
          <a:xfrm>
            <a:off x="4762839" y="3164475"/>
            <a:ext cx="2459204" cy="72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>
                <a:ea typeface="+mn-lt"/>
                <a:cs typeface="+mn-lt"/>
              </a:rPr>
              <a:t>Multiple Pop.: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ea typeface="+mn-lt"/>
                <a:cs typeface="+mn-lt"/>
              </a:rPr>
              <a:t>Diversity statistics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ea typeface="+mn-lt"/>
                <a:cs typeface="+mn-lt"/>
              </a:rPr>
              <a:t>Sliding window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599A60-DAE4-494C-9C89-2FF1C0559B00}"/>
              </a:ext>
            </a:extLst>
          </p:cNvPr>
          <p:cNvSpPr txBox="1"/>
          <p:nvPr/>
        </p:nvSpPr>
        <p:spPr>
          <a:xfrm>
            <a:off x="629472" y="2954795"/>
            <a:ext cx="130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CSS</a:t>
            </a:r>
          </a:p>
          <a:p>
            <a:r>
              <a:rPr lang="en-GB"/>
              <a:t>-Bootstrap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EF764C-CF55-4745-A329-58580DA66629}"/>
              </a:ext>
            </a:extLst>
          </p:cNvPr>
          <p:cNvSpPr txBox="1"/>
          <p:nvPr/>
        </p:nvSpPr>
        <p:spPr>
          <a:xfrm>
            <a:off x="672853" y="2114717"/>
            <a:ext cx="113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HTML templates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82F66E-117E-48A5-95F7-66A3AB6A742A}"/>
              </a:ext>
            </a:extLst>
          </p:cNvPr>
          <p:cNvSpPr/>
          <p:nvPr/>
        </p:nvSpPr>
        <p:spPr>
          <a:xfrm>
            <a:off x="8045732" y="5753674"/>
            <a:ext cx="936770" cy="412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.</a:t>
            </a:r>
            <a:r>
              <a:rPr lang="en-US" err="1">
                <a:solidFill>
                  <a:schemeClr val="tx1"/>
                </a:solidFill>
                <a:cs typeface="Calibri"/>
              </a:rPr>
              <a:t>vcf</a:t>
            </a:r>
            <a:r>
              <a:rPr lang="en-US">
                <a:solidFill>
                  <a:schemeClr val="tx1"/>
                </a:solidFill>
                <a:cs typeface="Calibri"/>
              </a:rPr>
              <a:t>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114CC7-D6AF-4EDC-9369-70549661212F}"/>
              </a:ext>
            </a:extLst>
          </p:cNvPr>
          <p:cNvSpPr/>
          <p:nvPr/>
        </p:nvSpPr>
        <p:spPr>
          <a:xfrm>
            <a:off x="9334141" y="5753673"/>
            <a:ext cx="936770" cy="412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.csv file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F0254D-C8E3-4668-BE90-9541A24AE31B}"/>
              </a:ext>
            </a:extLst>
          </p:cNvPr>
          <p:cNvSpPr/>
          <p:nvPr/>
        </p:nvSpPr>
        <p:spPr>
          <a:xfrm>
            <a:off x="10631338" y="5732801"/>
            <a:ext cx="936770" cy="412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SQL .</a:t>
            </a:r>
            <a:r>
              <a:rPr lang="en-US" err="1">
                <a:solidFill>
                  <a:schemeClr val="tx1"/>
                </a:solidFill>
                <a:cs typeface="Calibri"/>
              </a:rPr>
              <a:t>db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93CC95-09D6-475F-A574-D909B181A267}"/>
              </a:ext>
            </a:extLst>
          </p:cNvPr>
          <p:cNvCxnSpPr>
            <a:cxnSpLocks/>
          </p:cNvCxnSpPr>
          <p:nvPr/>
        </p:nvCxnSpPr>
        <p:spPr>
          <a:xfrm>
            <a:off x="8981593" y="5959922"/>
            <a:ext cx="342609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A0CEAC-A1BD-4115-A7A3-C7714BE3D734}"/>
              </a:ext>
            </a:extLst>
          </p:cNvPr>
          <p:cNvSpPr/>
          <p:nvPr/>
        </p:nvSpPr>
        <p:spPr>
          <a:xfrm>
            <a:off x="8037705" y="6255871"/>
            <a:ext cx="773485" cy="39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.</a:t>
            </a:r>
            <a:r>
              <a:rPr lang="en-US" sz="1400" err="1">
                <a:solidFill>
                  <a:schemeClr val="tx1"/>
                </a:solidFill>
                <a:cs typeface="Calibri"/>
              </a:rPr>
              <a:t>txtfile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FF508E-93C5-45E7-9C04-FCA5B74F9FFA}"/>
              </a:ext>
            </a:extLst>
          </p:cNvPr>
          <p:cNvCxnSpPr>
            <a:cxnSpLocks/>
          </p:cNvCxnSpPr>
          <p:nvPr/>
        </p:nvCxnSpPr>
        <p:spPr>
          <a:xfrm>
            <a:off x="8803930" y="6457583"/>
            <a:ext cx="244638" cy="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AFBFBEC-4582-48B1-9321-DDBD4A0E2664}"/>
              </a:ext>
            </a:extLst>
          </p:cNvPr>
          <p:cNvSpPr/>
          <p:nvPr/>
        </p:nvSpPr>
        <p:spPr>
          <a:xfrm>
            <a:off x="9058508" y="6262220"/>
            <a:ext cx="588427" cy="30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SNPs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ABBBE-705F-466A-A95C-EF79C06FCCA7}"/>
              </a:ext>
            </a:extLst>
          </p:cNvPr>
          <p:cNvSpPr/>
          <p:nvPr/>
        </p:nvSpPr>
        <p:spPr>
          <a:xfrm>
            <a:off x="9937447" y="6262221"/>
            <a:ext cx="612013" cy="338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Gene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71789C-A036-4A39-9CE6-3E9D4066557F}"/>
              </a:ext>
            </a:extLst>
          </p:cNvPr>
          <p:cNvCxnSpPr>
            <a:cxnSpLocks/>
          </p:cNvCxnSpPr>
          <p:nvPr/>
        </p:nvCxnSpPr>
        <p:spPr>
          <a:xfrm>
            <a:off x="10287879" y="5959922"/>
            <a:ext cx="342609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4C0189-9861-4561-8B87-0BA4B66E1D17}"/>
              </a:ext>
            </a:extLst>
          </p:cNvPr>
          <p:cNvCxnSpPr>
            <a:cxnSpLocks/>
          </p:cNvCxnSpPr>
          <p:nvPr/>
        </p:nvCxnSpPr>
        <p:spPr>
          <a:xfrm>
            <a:off x="10555541" y="6468469"/>
            <a:ext cx="255524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BC06B61-B1E7-4C9B-875D-FFF19DACD2AB}"/>
              </a:ext>
            </a:extLst>
          </p:cNvPr>
          <p:cNvSpPr/>
          <p:nvPr/>
        </p:nvSpPr>
        <p:spPr>
          <a:xfrm>
            <a:off x="10843669" y="6281263"/>
            <a:ext cx="653741" cy="325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SQL .</a:t>
            </a:r>
            <a:r>
              <a:rPr lang="en-US" sz="1200" err="1">
                <a:solidFill>
                  <a:schemeClr val="tx1"/>
                </a:solidFill>
                <a:cs typeface="Calibri"/>
              </a:rPr>
              <a:t>db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521003-7D3D-40D4-A71D-9601A3F43904}"/>
              </a:ext>
            </a:extLst>
          </p:cNvPr>
          <p:cNvSpPr/>
          <p:nvPr/>
        </p:nvSpPr>
        <p:spPr>
          <a:xfrm>
            <a:off x="8690237" y="1365870"/>
            <a:ext cx="1307705" cy="190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 u="sng">
                <a:cs typeface="Calibri"/>
              </a:rPr>
              <a:t>Main table</a:t>
            </a:r>
            <a:endParaRPr lang="en-US" sz="1600" u="sng">
              <a:cs typeface="Calibri"/>
            </a:endParaRPr>
          </a:p>
          <a:p>
            <a:r>
              <a:rPr lang="en-GB" sz="1600"/>
              <a:t>- Unique ID</a:t>
            </a:r>
            <a:endParaRPr lang="en-US" sz="1600">
              <a:ea typeface="+mn-lt"/>
              <a:cs typeface="+mn-lt"/>
            </a:endParaRPr>
          </a:p>
          <a:p>
            <a:r>
              <a:rPr lang="en-GB" sz="1600"/>
              <a:t>- CHROM</a:t>
            </a:r>
            <a:endParaRPr lang="en-US" sz="1600">
              <a:ea typeface="+mn-lt"/>
              <a:cs typeface="+mn-lt"/>
            </a:endParaRPr>
          </a:p>
          <a:p>
            <a:r>
              <a:rPr lang="en-GB" sz="1600"/>
              <a:t>- POS</a:t>
            </a:r>
            <a:endParaRPr lang="en-US" sz="1600">
              <a:ea typeface="+mn-lt"/>
              <a:cs typeface="+mn-lt"/>
            </a:endParaRPr>
          </a:p>
          <a:p>
            <a:r>
              <a:rPr lang="en-GB" sz="1600"/>
              <a:t>- RS ID</a:t>
            </a:r>
            <a:endParaRPr lang="en-GB"/>
          </a:p>
          <a:p>
            <a:r>
              <a:rPr lang="en-GB" sz="1600">
                <a:ea typeface="+mn-lt"/>
                <a:cs typeface="+mn-lt"/>
              </a:rPr>
              <a:t>- REF &amp; ALT</a:t>
            </a:r>
            <a:r>
              <a:rPr lang="en-GB" sz="1600">
                <a:cs typeface="Calibri"/>
              </a:rPr>
              <a:t> </a:t>
            </a:r>
            <a:endParaRPr lang="en-US" sz="1600">
              <a:ea typeface="+mn-lt"/>
              <a:cs typeface="+mn-lt"/>
            </a:endParaRPr>
          </a:p>
          <a:p>
            <a:endParaRPr lang="en-GB" sz="1600">
              <a:cs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129F2D-12D7-4137-931F-978587585688}"/>
              </a:ext>
            </a:extLst>
          </p:cNvPr>
          <p:cNvSpPr/>
          <p:nvPr/>
        </p:nvSpPr>
        <p:spPr>
          <a:xfrm>
            <a:off x="10028765" y="1365307"/>
            <a:ext cx="1694454" cy="191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>
                <a:latin typeface="Calibri"/>
                <a:cs typeface="Calibri"/>
              </a:rPr>
              <a:t>- AF per pop</a:t>
            </a:r>
            <a:endParaRPr lang="en-US" sz="1600" u="sng">
              <a:cs typeface="Calibri"/>
            </a:endParaRPr>
          </a:p>
          <a:p>
            <a:r>
              <a:rPr lang="en-GB" sz="1600">
                <a:latin typeface="Calibri"/>
                <a:ea typeface="Segoe UI"/>
                <a:cs typeface="Calibri"/>
              </a:rPr>
              <a:t>- AC per pop</a:t>
            </a:r>
          </a:p>
          <a:p>
            <a:r>
              <a:rPr lang="en-GB" sz="1600">
                <a:latin typeface="Calibri"/>
                <a:ea typeface="Segoe UI"/>
                <a:cs typeface="Segoe UI"/>
              </a:rPr>
              <a:t>- Gene Name</a:t>
            </a:r>
            <a:endParaRPr lang="en-GB" sz="1600">
              <a:latin typeface="Calibri"/>
              <a:ea typeface="Segoe UI"/>
              <a:cs typeface="Calibri"/>
            </a:endParaRPr>
          </a:p>
          <a:p>
            <a:r>
              <a:rPr lang="en-GB" sz="1600">
                <a:cs typeface="Segoe UI"/>
              </a:rPr>
              <a:t>- Gene ID</a:t>
            </a:r>
          </a:p>
          <a:p>
            <a:r>
              <a:rPr lang="en-GB" sz="1600">
                <a:ea typeface="+mn-lt"/>
                <a:cs typeface="+mn-lt"/>
              </a:rPr>
              <a:t>- Impact</a:t>
            </a:r>
          </a:p>
          <a:p>
            <a:r>
              <a:rPr lang="en-GB" sz="1600">
                <a:cs typeface="Segoe UI"/>
              </a:rPr>
              <a:t>- Gene Aliases</a:t>
            </a:r>
          </a:p>
          <a:p>
            <a:endParaRPr lang="en-GB" sz="1600">
              <a:cs typeface="Segoe U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C236D-F080-4B1E-9108-A89C6F04D7A9}"/>
              </a:ext>
            </a:extLst>
          </p:cNvPr>
          <p:cNvSpPr/>
          <p:nvPr/>
        </p:nvSpPr>
        <p:spPr>
          <a:xfrm>
            <a:off x="8061910" y="4285748"/>
            <a:ext cx="1465141" cy="137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400" u="sng">
                <a:latin typeface="Calibri"/>
                <a:cs typeface="Segoe UI"/>
              </a:rPr>
              <a:t>Sample Table</a:t>
            </a:r>
            <a:endParaRPr lang="en-US" u="sng"/>
          </a:p>
          <a:p>
            <a:r>
              <a:rPr lang="en-GB" sz="1400">
                <a:latin typeface="Calibri"/>
                <a:ea typeface="Segoe UI"/>
                <a:cs typeface="Segoe UI"/>
              </a:rPr>
              <a:t>- Sample ID</a:t>
            </a:r>
            <a:endParaRPr lang="en-US">
              <a:latin typeface="Calibri"/>
              <a:ea typeface="Segoe UI"/>
              <a:cs typeface="Calibri"/>
            </a:endParaRPr>
          </a:p>
          <a:p>
            <a:r>
              <a:rPr lang="en-GB" sz="1400">
                <a:cs typeface="Segoe UI"/>
              </a:rPr>
              <a:t>- Sex/Gender</a:t>
            </a:r>
          </a:p>
          <a:p>
            <a:r>
              <a:rPr lang="en-GB" sz="1400">
                <a:cs typeface="Segoe UI"/>
              </a:rPr>
              <a:t>- Sub- &amp; Super-population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797859-1130-46E3-A838-274B8627F619}"/>
              </a:ext>
            </a:extLst>
          </p:cNvPr>
          <p:cNvSpPr/>
          <p:nvPr/>
        </p:nvSpPr>
        <p:spPr>
          <a:xfrm>
            <a:off x="2901006" y="2053731"/>
            <a:ext cx="1611550" cy="68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>
                <a:cs typeface="Calibri"/>
              </a:rPr>
              <a:t>Flask.py:</a:t>
            </a:r>
            <a:endParaRPr lang="en-US" sz="1600">
              <a:cs typeface="Calibri"/>
            </a:endParaRPr>
          </a:p>
          <a:p>
            <a:r>
              <a:rPr lang="en-GB" sz="1600">
                <a:cs typeface="Calibri"/>
              </a:rPr>
              <a:t>- connects </a:t>
            </a:r>
            <a:r>
              <a:rPr lang="en-GB" sz="1600" err="1">
                <a:cs typeface="Calibri"/>
              </a:rPr>
              <a:t>db</a:t>
            </a:r>
            <a:r>
              <a:rPr lang="en-GB" sz="1600">
                <a:cs typeface="Calibri"/>
              </a:rPr>
              <a:t> with web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6E7687-2BD1-4AA5-B6A9-8B9EAAD36904}"/>
              </a:ext>
            </a:extLst>
          </p:cNvPr>
          <p:cNvCxnSpPr>
            <a:cxnSpLocks/>
          </p:cNvCxnSpPr>
          <p:nvPr/>
        </p:nvCxnSpPr>
        <p:spPr>
          <a:xfrm>
            <a:off x="9636017" y="6433880"/>
            <a:ext cx="291809" cy="1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D5D02D0-8654-4ACE-961E-7128B16F731A}"/>
              </a:ext>
            </a:extLst>
          </p:cNvPr>
          <p:cNvSpPr/>
          <p:nvPr/>
        </p:nvSpPr>
        <p:spPr>
          <a:xfrm>
            <a:off x="5103704" y="2316979"/>
            <a:ext cx="1628383" cy="4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Calibri"/>
              </a:rPr>
              <a:t>GT &amp; Allele frequencies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5F757C-DD36-4761-9FB3-32559579AA0A}"/>
              </a:ext>
            </a:extLst>
          </p:cNvPr>
          <p:cNvCxnSpPr>
            <a:cxnSpLocks/>
          </p:cNvCxnSpPr>
          <p:nvPr/>
        </p:nvCxnSpPr>
        <p:spPr>
          <a:xfrm>
            <a:off x="5845005" y="2825138"/>
            <a:ext cx="0" cy="35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FE47D1-B5B6-4155-B0F0-586239700459}"/>
              </a:ext>
            </a:extLst>
          </p:cNvPr>
          <p:cNvSpPr/>
          <p:nvPr/>
        </p:nvSpPr>
        <p:spPr>
          <a:xfrm>
            <a:off x="4888435" y="1415530"/>
            <a:ext cx="1839911" cy="436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C8EBE-0AC5-4A44-824D-4AE3FE72F011}"/>
              </a:ext>
            </a:extLst>
          </p:cNvPr>
          <p:cNvSpPr txBox="1"/>
          <p:nvPr/>
        </p:nvSpPr>
        <p:spPr>
          <a:xfrm>
            <a:off x="5099963" y="1453977"/>
            <a:ext cx="152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App route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B029C5-D02D-4E16-9EB6-110D66F12AE6}"/>
              </a:ext>
            </a:extLst>
          </p:cNvPr>
          <p:cNvCxnSpPr>
            <a:cxnSpLocks/>
          </p:cNvCxnSpPr>
          <p:nvPr/>
        </p:nvCxnSpPr>
        <p:spPr>
          <a:xfrm>
            <a:off x="5864561" y="1823309"/>
            <a:ext cx="16048" cy="5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5">
            <a:extLst>
              <a:ext uri="{FF2B5EF4-FFF2-40B4-BE49-F238E27FC236}">
                <a16:creationId xmlns:a16="http://schemas.microsoft.com/office/drawing/2014/main" id="{D002672C-34F9-480D-BD19-AAACD7D0C9C0}"/>
              </a:ext>
            </a:extLst>
          </p:cNvPr>
          <p:cNvSpPr txBox="1">
            <a:spLocks/>
          </p:cNvSpPr>
          <p:nvPr/>
        </p:nvSpPr>
        <p:spPr>
          <a:xfrm>
            <a:off x="2208138" y="92389"/>
            <a:ext cx="7076460" cy="58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ierstadt"/>
                <a:cs typeface="Calibri Light"/>
              </a:rPr>
              <a:t>SOFTWARE ARCHITECTURE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cs typeface="Calibri Light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50593F-FD1F-487E-9EB4-294821AE45D3}"/>
              </a:ext>
            </a:extLst>
          </p:cNvPr>
          <p:cNvCxnSpPr>
            <a:cxnSpLocks/>
          </p:cNvCxnSpPr>
          <p:nvPr/>
        </p:nvCxnSpPr>
        <p:spPr>
          <a:xfrm>
            <a:off x="9596329" y="5074635"/>
            <a:ext cx="342609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AD90A5D-D812-471A-814C-D51F082FB26C}"/>
              </a:ext>
            </a:extLst>
          </p:cNvPr>
          <p:cNvSpPr/>
          <p:nvPr/>
        </p:nvSpPr>
        <p:spPr>
          <a:xfrm>
            <a:off x="10008216" y="4255822"/>
            <a:ext cx="1628383" cy="135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Calibri"/>
              </a:rPr>
              <a:t>Selecting population: filtering for samples</a:t>
            </a:r>
          </a:p>
        </p:txBody>
      </p:sp>
    </p:spTree>
    <p:extLst>
      <p:ext uri="{BB962C8B-B14F-4D97-AF65-F5344CB8AC3E}">
        <p14:creationId xmlns:p14="http://schemas.microsoft.com/office/powerpoint/2010/main" val="30773837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3865-9415-447B-8E8B-3333AD46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09" y="144685"/>
            <a:ext cx="9720072" cy="1499616"/>
          </a:xfrm>
        </p:spPr>
        <p:txBody>
          <a:bodyPr/>
          <a:lstStyle/>
          <a:p>
            <a:r>
              <a:rPr lang="en-GB"/>
              <a:t>Completed tasks (14/02 - 18/02/2022)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81A9-35AB-4BC8-933B-770CEA0B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409" y="1351483"/>
            <a:ext cx="8406345" cy="5423202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514350" indent="-514350">
              <a:spcAft>
                <a:spcPts val="600"/>
              </a:spcAft>
              <a:buClr>
                <a:srgbClr val="2683C6"/>
              </a:buClr>
              <a:buFont typeface="Wingdings"/>
              <a:buChar char="ü"/>
              <a:defRPr/>
            </a:pPr>
            <a:r>
              <a:rPr lang="en-GB" sz="2400" dirty="0">
                <a:ea typeface="+mn-lt"/>
                <a:cs typeface="+mn-lt"/>
              </a:rPr>
              <a:t>Calculate summary statistics</a:t>
            </a:r>
            <a:endParaRPr lang="en-US" sz="2400" dirty="0">
              <a:ea typeface="+mn-lt"/>
              <a:cs typeface="+mn-lt"/>
            </a:endParaRPr>
          </a:p>
          <a:p>
            <a:pPr marL="447675" lvl="2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000" dirty="0">
                <a:ea typeface="+mn-lt"/>
                <a:cs typeface="+mn-lt"/>
              </a:rPr>
              <a:t> Shannon Diversity, Tajima's D  – </a:t>
            </a:r>
            <a:r>
              <a:rPr lang="en-GB" sz="2000" i="1" dirty="0">
                <a:ea typeface="+mn-lt"/>
                <a:cs typeface="+mn-lt"/>
              </a:rPr>
              <a:t>Celine</a:t>
            </a:r>
          </a:p>
          <a:p>
            <a:pPr marL="447675" lvl="2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000" dirty="0">
                <a:ea typeface="+mn-lt"/>
                <a:cs typeface="+mn-lt"/>
              </a:rPr>
              <a:t> Heterozygosity Index – </a:t>
            </a:r>
            <a:r>
              <a:rPr lang="en-GB" sz="2000" i="1" dirty="0" err="1">
                <a:ea typeface="+mn-lt"/>
                <a:cs typeface="+mn-lt"/>
              </a:rPr>
              <a:t>Gracia</a:t>
            </a:r>
            <a:endParaRPr lang="en-GB" sz="2000" i="1" dirty="0">
              <a:ea typeface="+mn-lt"/>
              <a:cs typeface="+mn-lt"/>
            </a:endParaRPr>
          </a:p>
          <a:p>
            <a:pPr marL="447675" lvl="2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000" dirty="0">
                <a:ea typeface="+mn-lt"/>
                <a:cs typeface="+mn-lt"/>
              </a:rPr>
              <a:t> FST – </a:t>
            </a:r>
            <a:r>
              <a:rPr lang="en-GB" sz="2000" i="1" dirty="0">
                <a:ea typeface="+mn-lt"/>
                <a:cs typeface="+mn-lt"/>
              </a:rPr>
              <a:t>Amanah</a:t>
            </a:r>
          </a:p>
          <a:p>
            <a:pPr marL="447675" lvl="2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000" dirty="0">
                <a:ea typeface="+mn-lt"/>
                <a:cs typeface="+mn-lt"/>
              </a:rPr>
              <a:t> Sliding window &amp; plots – </a:t>
            </a:r>
            <a:r>
              <a:rPr lang="en-GB" sz="2000" i="1" dirty="0">
                <a:ea typeface="+mn-lt"/>
                <a:cs typeface="+mn-lt"/>
              </a:rPr>
              <a:t>Amanah &amp; </a:t>
            </a:r>
            <a:r>
              <a:rPr lang="en-GB" sz="2000" i="1" dirty="0" err="1">
                <a:ea typeface="+mn-lt"/>
                <a:cs typeface="+mn-lt"/>
              </a:rPr>
              <a:t>Gracia</a:t>
            </a:r>
            <a:endParaRPr lang="en-US" sz="2000" i="1" dirty="0">
              <a:ea typeface="+mn-lt"/>
              <a:cs typeface="+mn-lt"/>
            </a:endParaRPr>
          </a:p>
          <a:p>
            <a:pPr indent="-514350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400" dirty="0">
                <a:latin typeface="TW Cen MT"/>
                <a:ea typeface="+mn-lt"/>
                <a:cs typeface="+mn-lt"/>
              </a:rPr>
              <a:t>Gene Aliases added and combine data to one table – </a:t>
            </a:r>
            <a:r>
              <a:rPr lang="en-GB" sz="2400" i="1" dirty="0" err="1">
                <a:ea typeface="+mn-lt"/>
                <a:cs typeface="+mn-lt"/>
              </a:rPr>
              <a:t>Gracia</a:t>
            </a:r>
            <a:endParaRPr lang="en-GB" sz="2400" i="1" dirty="0">
              <a:ea typeface="+mn-lt"/>
              <a:cs typeface="+mn-lt"/>
            </a:endParaRPr>
          </a:p>
          <a:p>
            <a:pPr indent="-514350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400" dirty="0">
                <a:latin typeface="TW Cen MT"/>
                <a:ea typeface="+mn-lt"/>
                <a:cs typeface="+mn-lt"/>
              </a:rPr>
              <a:t>Documentation </a:t>
            </a:r>
            <a:r>
              <a:rPr lang="en-GB" sz="2400" dirty="0">
                <a:ea typeface="+mn-lt"/>
                <a:cs typeface="+mn-lt"/>
              </a:rPr>
              <a:t>–</a:t>
            </a:r>
            <a:r>
              <a:rPr lang="en-GB" sz="2400" dirty="0">
                <a:latin typeface="TW Cen MT"/>
                <a:ea typeface="+mn-lt"/>
                <a:cs typeface="+mn-lt"/>
              </a:rPr>
              <a:t> </a:t>
            </a:r>
            <a:r>
              <a:rPr lang="en-GB" sz="2400" i="1" dirty="0">
                <a:latin typeface="TW Cen MT"/>
                <a:ea typeface="+mn-lt"/>
                <a:cs typeface="+mn-lt"/>
              </a:rPr>
              <a:t>Amanah</a:t>
            </a:r>
            <a:endParaRPr lang="en-US" sz="2400" i="1" dirty="0">
              <a:latin typeface="TW Cen MT"/>
              <a:ea typeface="+mn-lt"/>
              <a:cs typeface="+mn-lt"/>
            </a:endParaRPr>
          </a:p>
          <a:p>
            <a:pPr indent="-514350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400" dirty="0">
                <a:ea typeface="+mn-lt"/>
                <a:cs typeface="+mn-lt"/>
              </a:rPr>
              <a:t>Flask: added routes - </a:t>
            </a:r>
            <a:r>
              <a:rPr lang="en-GB" sz="2400" i="1" dirty="0">
                <a:ea typeface="+mn-lt"/>
                <a:cs typeface="+mn-lt"/>
              </a:rPr>
              <a:t>Celine</a:t>
            </a:r>
            <a:endParaRPr lang="en-GB" dirty="0">
              <a:ea typeface="+mn-lt"/>
              <a:cs typeface="+mn-lt"/>
            </a:endParaRPr>
          </a:p>
          <a:p>
            <a:pPr marL="447675" lvl="2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000" dirty="0">
                <a:ea typeface="+mn-lt"/>
                <a:cs typeface="+mn-lt"/>
              </a:rPr>
              <a:t> html pages (search results and statistics/population selection)</a:t>
            </a:r>
            <a:endParaRPr lang="en-GB" sz="2000" i="1" dirty="0"/>
          </a:p>
          <a:p>
            <a:pPr marL="447675" lvl="2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000" dirty="0">
                <a:ea typeface="+mn-lt"/>
                <a:cs typeface="+mn-lt"/>
              </a:rPr>
              <a:t>Statistics added: </a:t>
            </a:r>
            <a:r>
              <a:rPr lang="en-GB" sz="2000" dirty="0" err="1">
                <a:ea typeface="+mn-lt"/>
                <a:cs typeface="+mn-lt"/>
              </a:rPr>
              <a:t>shannon</a:t>
            </a:r>
          </a:p>
          <a:p>
            <a:pPr indent="-514350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400" dirty="0">
                <a:ea typeface="+mn-lt"/>
                <a:cs typeface="+mn-lt"/>
              </a:rPr>
              <a:t>Add m</a:t>
            </a:r>
            <a:r>
              <a:rPr lang="en-GB" sz="2400" dirty="0"/>
              <a:t>ore populations</a:t>
            </a:r>
            <a:r>
              <a:rPr lang="en-GB" sz="2400" dirty="0">
                <a:ea typeface="+mn-lt"/>
                <a:cs typeface="+mn-lt"/>
              </a:rPr>
              <a:t> – </a:t>
            </a:r>
            <a:r>
              <a:rPr lang="en-GB" sz="2400" i="1" dirty="0">
                <a:ea typeface="+mn-lt"/>
                <a:cs typeface="+mn-lt"/>
              </a:rPr>
              <a:t>group decision</a:t>
            </a:r>
            <a:endParaRPr lang="en-US" sz="2400" i="1" dirty="0">
              <a:ea typeface="+mn-lt"/>
              <a:cs typeface="+mn-lt"/>
            </a:endParaRPr>
          </a:p>
          <a:p>
            <a:pPr marL="447675" lvl="2">
              <a:spcAft>
                <a:spcPts val="600"/>
              </a:spcAft>
              <a:buClr>
                <a:srgbClr val="2683C6"/>
              </a:buClr>
              <a:buFont typeface="Wingdings" panose="020B0602020104020603" pitchFamily="34" charset="0"/>
              <a:buChar char="ü"/>
              <a:defRPr/>
            </a:pPr>
            <a:r>
              <a:rPr lang="en-GB" sz="2000" dirty="0"/>
              <a:t> Extract population data and calculate </a:t>
            </a:r>
            <a:r>
              <a:rPr lang="en-GB" sz="2000" dirty="0" err="1"/>
              <a:t>gt</a:t>
            </a:r>
            <a:r>
              <a:rPr lang="en-GB" sz="2000" dirty="0"/>
              <a:t> &amp; allele </a:t>
            </a:r>
            <a:r>
              <a:rPr lang="en-GB" sz="2000" dirty="0" err="1"/>
              <a:t>freqs</a:t>
            </a:r>
            <a:r>
              <a:rPr lang="en-GB" sz="2000" dirty="0"/>
              <a:t> – </a:t>
            </a:r>
            <a:r>
              <a:rPr lang="en-GB" sz="2000" i="1" dirty="0"/>
              <a:t>Celine &amp; </a:t>
            </a:r>
            <a:r>
              <a:rPr lang="en-GB" sz="2000" i="1" dirty="0" err="1"/>
              <a:t>Gracia</a:t>
            </a:r>
            <a:endParaRPr lang="en-GB" sz="2000" i="1" dirty="0"/>
          </a:p>
          <a:p>
            <a:pPr indent="-514350">
              <a:spcAft>
                <a:spcPts val="600"/>
              </a:spcAft>
              <a:buClr>
                <a:srgbClr val="2683C6"/>
              </a:buClr>
              <a:buFont typeface="Arial" panose="020B0602020104020603" pitchFamily="34" charset="0"/>
              <a:buChar char="•"/>
              <a:defRPr/>
            </a:pPr>
            <a:endParaRPr lang="en-GB" sz="2400"/>
          </a:p>
        </p:txBody>
      </p:sp>
      <p:pic>
        <p:nvPicPr>
          <p:cNvPr id="4" name="Graphic 1" descr="Group of people with solid fill">
            <a:extLst>
              <a:ext uri="{FF2B5EF4-FFF2-40B4-BE49-F238E27FC236}">
                <a16:creationId xmlns:a16="http://schemas.microsoft.com/office/drawing/2014/main" id="{B47E508F-8DE8-4768-A1D9-FACB61FE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1254" y="5823737"/>
            <a:ext cx="783772" cy="783772"/>
          </a:xfrm>
          <a:prstGeom prst="rect">
            <a:avLst/>
          </a:prstGeom>
        </p:spPr>
      </p:pic>
      <p:pic>
        <p:nvPicPr>
          <p:cNvPr id="6" name="Graphic 1" descr="Group of people with solid fill">
            <a:extLst>
              <a:ext uri="{FF2B5EF4-FFF2-40B4-BE49-F238E27FC236}">
                <a16:creationId xmlns:a16="http://schemas.microsoft.com/office/drawing/2014/main" id="{BA034092-C164-4701-8872-3ADA42E05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0671" y="5823736"/>
            <a:ext cx="783772" cy="783772"/>
          </a:xfrm>
          <a:prstGeom prst="rect">
            <a:avLst/>
          </a:prstGeom>
        </p:spPr>
      </p:pic>
      <p:pic>
        <p:nvPicPr>
          <p:cNvPr id="7" name="Graphic 1" descr="Group of people with solid fill">
            <a:extLst>
              <a:ext uri="{FF2B5EF4-FFF2-40B4-BE49-F238E27FC236}">
                <a16:creationId xmlns:a16="http://schemas.microsoft.com/office/drawing/2014/main" id="{49102541-8072-4D9E-915A-0F7D9B8D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948" y="5055352"/>
            <a:ext cx="783772" cy="783772"/>
          </a:xfrm>
          <a:prstGeom prst="rect">
            <a:avLst/>
          </a:prstGeom>
        </p:spPr>
      </p:pic>
      <p:pic>
        <p:nvPicPr>
          <p:cNvPr id="8" name="Graphic 1" descr="Group of people with solid fill">
            <a:extLst>
              <a:ext uri="{FF2B5EF4-FFF2-40B4-BE49-F238E27FC236}">
                <a16:creationId xmlns:a16="http://schemas.microsoft.com/office/drawing/2014/main" id="{FCE37F77-C963-4E7B-A2CE-80A1C75DB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2511" y="5050851"/>
            <a:ext cx="783772" cy="783772"/>
          </a:xfrm>
          <a:prstGeom prst="rect">
            <a:avLst/>
          </a:prstGeom>
        </p:spPr>
      </p:pic>
      <p:pic>
        <p:nvPicPr>
          <p:cNvPr id="9" name="Graphic 1" descr="Group of people with solid fill">
            <a:extLst>
              <a:ext uri="{FF2B5EF4-FFF2-40B4-BE49-F238E27FC236}">
                <a16:creationId xmlns:a16="http://schemas.microsoft.com/office/drawing/2014/main" id="{22C13ED4-9B83-4765-845D-02A5BD505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0130" y="5823094"/>
            <a:ext cx="783772" cy="783772"/>
          </a:xfrm>
          <a:prstGeom prst="rect">
            <a:avLst/>
          </a:prstGeom>
        </p:spPr>
      </p:pic>
      <p:pic>
        <p:nvPicPr>
          <p:cNvPr id="10" name="Graphic 1" descr="Bar chart with solid fill">
            <a:extLst>
              <a:ext uri="{FF2B5EF4-FFF2-40B4-BE49-F238E27FC236}">
                <a16:creationId xmlns:a16="http://schemas.microsoft.com/office/drawing/2014/main" id="{2AC6E1E7-8291-4316-B675-C48D1BF876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5138" y="2449141"/>
            <a:ext cx="835844" cy="835844"/>
          </a:xfrm>
          <a:prstGeom prst="rect">
            <a:avLst/>
          </a:prstGeom>
        </p:spPr>
      </p:pic>
      <p:pic>
        <p:nvPicPr>
          <p:cNvPr id="11" name="Graphic 2" descr="Web design with solid fill">
            <a:extLst>
              <a:ext uri="{FF2B5EF4-FFF2-40B4-BE49-F238E27FC236}">
                <a16:creationId xmlns:a16="http://schemas.microsoft.com/office/drawing/2014/main" id="{47609672-FBCB-43CA-97A9-79769D4779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3770" y="1339823"/>
            <a:ext cx="914400" cy="914400"/>
          </a:xfrm>
          <a:prstGeom prst="rect">
            <a:avLst/>
          </a:prstGeom>
        </p:spPr>
      </p:pic>
      <p:pic>
        <p:nvPicPr>
          <p:cNvPr id="12" name="Graphic 12" descr="Document with solid fill">
            <a:extLst>
              <a:ext uri="{FF2B5EF4-FFF2-40B4-BE49-F238E27FC236}">
                <a16:creationId xmlns:a16="http://schemas.microsoft.com/office/drawing/2014/main" id="{440FB217-0E75-41DC-BCD3-C6F839C5D1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84502" y="2450517"/>
            <a:ext cx="812277" cy="827988"/>
          </a:xfrm>
          <a:prstGeom prst="rect">
            <a:avLst/>
          </a:prstGeom>
        </p:spPr>
      </p:pic>
      <p:pic>
        <p:nvPicPr>
          <p:cNvPr id="13" name="Graphic 11" descr="Cloud Computing with solid fill">
            <a:extLst>
              <a:ext uri="{FF2B5EF4-FFF2-40B4-BE49-F238E27FC236}">
                <a16:creationId xmlns:a16="http://schemas.microsoft.com/office/drawing/2014/main" id="{64269216-17CC-47FB-A174-B85C751ABC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46587" y="1339723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24C54E-7AE5-4F16-9666-FBA4B553D694}"/>
              </a:ext>
            </a:extLst>
          </p:cNvPr>
          <p:cNvCxnSpPr/>
          <p:nvPr/>
        </p:nvCxnSpPr>
        <p:spPr>
          <a:xfrm>
            <a:off x="9497183" y="1865775"/>
            <a:ext cx="571500" cy="21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105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Timeline&#10;&#10;Description automatically generated">
            <a:extLst>
              <a:ext uri="{FF2B5EF4-FFF2-40B4-BE49-F238E27FC236}">
                <a16:creationId xmlns:a16="http://schemas.microsoft.com/office/drawing/2014/main" id="{3BE0BD72-EEFC-4A30-980B-596650520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" y="2423032"/>
            <a:ext cx="11772391" cy="35054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34EE8-D486-4801-90A1-AE03DD9D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Gantt chart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F824A-E5F9-451B-A97A-67E5E28ECD7C}"/>
              </a:ext>
            </a:extLst>
          </p:cNvPr>
          <p:cNvSpPr/>
          <p:nvPr/>
        </p:nvSpPr>
        <p:spPr>
          <a:xfrm>
            <a:off x="268727" y="1952367"/>
            <a:ext cx="5983301" cy="4143343"/>
          </a:xfrm>
          <a:prstGeom prst="rect">
            <a:avLst/>
          </a:prstGeom>
          <a:solidFill>
            <a:srgbClr val="C00000">
              <a:alpha val="15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43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3118-CEA2-4EDC-8677-097EFC9F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week‘s milestones (21/02 – 25/02/2022)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7BF-B38D-49CB-B1C4-461E7922C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7782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514350" indent="-5143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800" b="1" dirty="0"/>
              <a:t>Connect summary stats calculation and sliding window for a query to web app</a:t>
            </a:r>
            <a:r>
              <a:rPr lang="en-GB" sz="2800" b="1" dirty="0">
                <a:ea typeface="+mn-lt"/>
                <a:cs typeface="+mn-lt"/>
              </a:rPr>
              <a:t> –</a:t>
            </a:r>
            <a:r>
              <a:rPr lang="en-GB" sz="2800" b="1" dirty="0"/>
              <a:t> </a:t>
            </a:r>
            <a:r>
              <a:rPr lang="en-GB" sz="2800" b="1" i="1" dirty="0"/>
              <a:t>Celine</a:t>
            </a:r>
          </a:p>
          <a:p>
            <a:pPr marL="514350" indent="-5143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800" b="1" dirty="0"/>
              <a:t>Download text file</a:t>
            </a:r>
            <a:r>
              <a:rPr lang="en-GB" sz="2800" b="1" i="1" dirty="0"/>
              <a:t> – Celine </a:t>
            </a:r>
          </a:p>
          <a:p>
            <a:pPr marL="514350" indent="-5143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800" b="1" dirty="0"/>
              <a:t>Documentation – </a:t>
            </a:r>
            <a:r>
              <a:rPr lang="en-GB" sz="2800" b="1" i="1" dirty="0"/>
              <a:t>Amanah &amp; </a:t>
            </a:r>
            <a:r>
              <a:rPr lang="en-GB" sz="2800" b="1" i="1" dirty="0" err="1"/>
              <a:t>Gracia</a:t>
            </a:r>
            <a:endParaRPr lang="en-GB" sz="2800" b="1" i="1" dirty="0"/>
          </a:p>
          <a:p>
            <a:pPr marL="514350" indent="-5143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/>
              <a:t>Polishing of web app (incl. Design </a:t>
            </a:r>
            <a:r>
              <a:rPr lang="en-GB" dirty="0">
                <a:ea typeface="+mn-lt"/>
                <a:cs typeface="+mn-lt"/>
              </a:rPr>
              <a:t>→</a:t>
            </a:r>
            <a:r>
              <a:rPr lang="en-GB" dirty="0"/>
              <a:t> </a:t>
            </a:r>
            <a:r>
              <a:rPr lang="en-GB" dirty="0">
                <a:ea typeface="+mn-lt"/>
                <a:cs typeface="+mn-lt"/>
              </a:rPr>
              <a:t>HTML templates)</a:t>
            </a:r>
            <a:r>
              <a:rPr lang="en-GB" dirty="0"/>
              <a:t> </a:t>
            </a:r>
            <a:r>
              <a:rPr lang="en-GB" i="1" dirty="0">
                <a:ea typeface="+mn-lt"/>
                <a:cs typeface="+mn-lt"/>
              </a:rPr>
              <a:t>–</a:t>
            </a:r>
            <a:r>
              <a:rPr lang="en-GB" i="1" dirty="0"/>
              <a:t> Celine</a:t>
            </a:r>
          </a:p>
          <a:p>
            <a:pPr marL="514350" indent="-5143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/>
              <a:t>Derived chimpanzee allele frequency </a:t>
            </a:r>
            <a:r>
              <a:rPr lang="en-GB" dirty="0">
                <a:latin typeface="TW Cen MT"/>
              </a:rPr>
              <a:t>–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i="1" dirty="0"/>
              <a:t>Amanah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i="1" dirty="0">
                <a:highlight>
                  <a:srgbClr val="FFFF00"/>
                </a:highlight>
              </a:rPr>
              <a:t>==&gt; making sure what we are producing makes sense!</a:t>
            </a:r>
          </a:p>
        </p:txBody>
      </p:sp>
      <p:pic>
        <p:nvPicPr>
          <p:cNvPr id="5" name="Graphic 4" descr="Normal Distribution with solid fill">
            <a:extLst>
              <a:ext uri="{FF2B5EF4-FFF2-40B4-BE49-F238E27FC236}">
                <a16:creationId xmlns:a16="http://schemas.microsoft.com/office/drawing/2014/main" id="{C1B1DE24-9B2B-47ED-AE30-EC581F9E5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992" y="2223019"/>
            <a:ext cx="914400" cy="914400"/>
          </a:xfrm>
          <a:prstGeom prst="rect">
            <a:avLst/>
          </a:prstGeom>
        </p:spPr>
      </p:pic>
      <p:pic>
        <p:nvPicPr>
          <p:cNvPr id="9" name="Graphic 8" descr="Pie chart with solid fill">
            <a:extLst>
              <a:ext uri="{FF2B5EF4-FFF2-40B4-BE49-F238E27FC236}">
                <a16:creationId xmlns:a16="http://schemas.microsoft.com/office/drawing/2014/main" id="{6361F37C-258F-4FFC-A7CD-EFEB1A6E9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2737" y="2138672"/>
            <a:ext cx="914400" cy="914400"/>
          </a:xfrm>
          <a:prstGeom prst="rect">
            <a:avLst/>
          </a:prstGeom>
        </p:spPr>
      </p:pic>
      <p:pic>
        <p:nvPicPr>
          <p:cNvPr id="6" name="Graphic 6" descr="Presentation with bar chart with solid fill">
            <a:extLst>
              <a:ext uri="{FF2B5EF4-FFF2-40B4-BE49-F238E27FC236}">
                <a16:creationId xmlns:a16="http://schemas.microsoft.com/office/drawing/2014/main" id="{733CEA9B-8C24-4753-AF70-6A09E8BE4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3018" y="2015218"/>
            <a:ext cx="1001485" cy="990600"/>
          </a:xfrm>
          <a:prstGeom prst="rect">
            <a:avLst/>
          </a:prstGeom>
        </p:spPr>
      </p:pic>
      <p:pic>
        <p:nvPicPr>
          <p:cNvPr id="7" name="Graphic 7" descr="Browser window with solid fill">
            <a:extLst>
              <a:ext uri="{FF2B5EF4-FFF2-40B4-BE49-F238E27FC236}">
                <a16:creationId xmlns:a16="http://schemas.microsoft.com/office/drawing/2014/main" id="{26E9EB7D-2FD7-41ED-BBDA-A5AF736881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9466" y="3621939"/>
            <a:ext cx="914400" cy="914400"/>
          </a:xfrm>
          <a:prstGeom prst="rect">
            <a:avLst/>
          </a:prstGeom>
        </p:spPr>
      </p:pic>
      <p:pic>
        <p:nvPicPr>
          <p:cNvPr id="8" name="Graphic 9" descr="Internet with solid fill">
            <a:extLst>
              <a:ext uri="{FF2B5EF4-FFF2-40B4-BE49-F238E27FC236}">
                <a16:creationId xmlns:a16="http://schemas.microsoft.com/office/drawing/2014/main" id="{5898C96D-DF6B-4ABC-B92E-F73CDA65E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0360" y="3627429"/>
            <a:ext cx="990600" cy="968828"/>
          </a:xfrm>
          <a:prstGeom prst="rect">
            <a:avLst/>
          </a:prstGeom>
        </p:spPr>
      </p:pic>
      <p:pic>
        <p:nvPicPr>
          <p:cNvPr id="10" name="Graphic 10" descr="Internet Banking with solid fill">
            <a:extLst>
              <a:ext uri="{FF2B5EF4-FFF2-40B4-BE49-F238E27FC236}">
                <a16:creationId xmlns:a16="http://schemas.microsoft.com/office/drawing/2014/main" id="{25A96006-B2EB-4532-8974-ABB5F30008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7892" y="3781189"/>
            <a:ext cx="653144" cy="6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1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798-CD5A-4024-B382-A6E88A2B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  <p:pic>
        <p:nvPicPr>
          <p:cNvPr id="16" name="Graphic 16" descr="Questions with solid fill">
            <a:extLst>
              <a:ext uri="{FF2B5EF4-FFF2-40B4-BE49-F238E27FC236}">
                <a16:creationId xmlns:a16="http://schemas.microsoft.com/office/drawing/2014/main" id="{9A6D05A3-CCB6-434C-BB45-5DF45DF4E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271" y="3101478"/>
            <a:ext cx="2392403" cy="2392403"/>
          </a:xfrm>
          <a:prstGeom prst="rect">
            <a:avLst/>
          </a:prstGeom>
        </p:spPr>
      </p:pic>
      <p:pic>
        <p:nvPicPr>
          <p:cNvPr id="17" name="Graphic 17" descr="Customer review with solid fill">
            <a:extLst>
              <a:ext uri="{FF2B5EF4-FFF2-40B4-BE49-F238E27FC236}">
                <a16:creationId xmlns:a16="http://schemas.microsoft.com/office/drawing/2014/main" id="{D032C3B0-390B-442B-80F9-464B257B3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6993" y="3273212"/>
            <a:ext cx="2048933" cy="20489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A2F7-3A40-4F0B-AECD-107B82ED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 vert="horz" lIns="45720" tIns="45720" rIns="4572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sz="2800"/>
              <a:t>Which types of genes should we keep? </a:t>
            </a:r>
            <a:r>
              <a:rPr lang="en-GB"/>
              <a:t>NcRNA (example: </a:t>
            </a:r>
            <a:r>
              <a:rPr lang="en-GB">
                <a:ea typeface="+mn-lt"/>
                <a:cs typeface="+mn-lt"/>
                <a:hlinkClick r:id="rId6"/>
              </a:rPr>
              <a:t>ENSG00000232073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***</a:t>
            </a:r>
            <a:r>
              <a:rPr lang="en-GB"/>
              <a:t>), pseudogenes, or only DNA genes?</a:t>
            </a:r>
            <a:endParaRPr lang="en-US"/>
          </a:p>
          <a:p>
            <a:pPr marL="514350" indent="-514350">
              <a:buAutoNum type="arabicPeriod"/>
            </a:pPr>
            <a:r>
              <a:rPr lang="en-GB" sz="2800"/>
              <a:t>Derived allele frequency </a:t>
            </a:r>
            <a:r>
              <a:rPr lang="en-GB" sz="2800">
                <a:latin typeface="TW Cen MT"/>
              </a:rPr>
              <a:t>→ theta threshold?</a:t>
            </a:r>
          </a:p>
          <a:p>
            <a:pPr marL="514350" indent="-514350">
              <a:buAutoNum type="arabicPeriod"/>
            </a:pPr>
            <a:r>
              <a:rPr lang="en-GB" sz="2800">
                <a:latin typeface="TW Cen MT"/>
              </a:rPr>
              <a:t>Is it a problem that no </a:t>
            </a:r>
            <a:r>
              <a:rPr lang="en-GB" sz="2800" err="1">
                <a:latin typeface="TW Cen MT"/>
              </a:rPr>
              <a:t>rsIDs</a:t>
            </a:r>
            <a:r>
              <a:rPr lang="en-GB" sz="2800">
                <a:latin typeface="TW Cen MT"/>
              </a:rPr>
              <a:t> for all SNPs?</a:t>
            </a:r>
          </a:p>
          <a:p>
            <a:pPr marL="514350" indent="-514350">
              <a:buAutoNum type="arabicPeriod"/>
            </a:pPr>
            <a:r>
              <a:rPr lang="en-GB" sz="2800">
                <a:latin typeface="TW Cen MT"/>
              </a:rPr>
              <a:t>Documentation structure?</a:t>
            </a:r>
          </a:p>
          <a:p>
            <a:pPr marL="514350" indent="-514350">
              <a:buAutoNum type="arabicPeriod"/>
            </a:pPr>
            <a:r>
              <a:rPr lang="en-GB" sz="2800"/>
              <a:t>Any questions for us?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59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Integral</vt:lpstr>
      <vt:lpstr>Office Theme</vt:lpstr>
      <vt:lpstr>Bio727P Group software project</vt:lpstr>
      <vt:lpstr>PowerPoint Presentation</vt:lpstr>
      <vt:lpstr>Completed tasks (14/02 - 18/02/2022)</vt:lpstr>
      <vt:lpstr>Gantt chart update</vt:lpstr>
      <vt:lpstr>Next week‘s milestones (21/02 – 25/02/2022)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</cp:revision>
  <dcterms:created xsi:type="dcterms:W3CDTF">2022-02-14T15:48:18Z</dcterms:created>
  <dcterms:modified xsi:type="dcterms:W3CDTF">2022-02-17T14:52:39Z</dcterms:modified>
</cp:coreProperties>
</file>