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93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63" Type="http://schemas.openxmlformats.org/officeDocument/2006/relationships/tags" Target="../tags/tag130.xml"/><Relationship Id="rId68" Type="http://schemas.openxmlformats.org/officeDocument/2006/relationships/tags" Target="../tags/tag135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tags" Target="../tags/tag96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66" Type="http://schemas.openxmlformats.org/officeDocument/2006/relationships/tags" Target="../tags/tag133.xml"/><Relationship Id="rId74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61" Type="http://schemas.openxmlformats.org/officeDocument/2006/relationships/tags" Target="../tags/tag128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56" Type="http://schemas.openxmlformats.org/officeDocument/2006/relationships/tags" Target="../tags/tag123.xml"/><Relationship Id="rId64" Type="http://schemas.openxmlformats.org/officeDocument/2006/relationships/tags" Target="../tags/tag131.xml"/><Relationship Id="rId69" Type="http://schemas.openxmlformats.org/officeDocument/2006/relationships/tags" Target="../tags/tag136.xml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72" Type="http://schemas.openxmlformats.org/officeDocument/2006/relationships/tags" Target="../tags/tag139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59" Type="http://schemas.openxmlformats.org/officeDocument/2006/relationships/tags" Target="../tags/tag126.xml"/><Relationship Id="rId67" Type="http://schemas.openxmlformats.org/officeDocument/2006/relationships/tags" Target="../tags/tag134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54" Type="http://schemas.openxmlformats.org/officeDocument/2006/relationships/tags" Target="../tags/tag121.xml"/><Relationship Id="rId62" Type="http://schemas.openxmlformats.org/officeDocument/2006/relationships/tags" Target="../tags/tag129.xml"/><Relationship Id="rId70" Type="http://schemas.openxmlformats.org/officeDocument/2006/relationships/tags" Target="../tags/tag13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57" Type="http://schemas.openxmlformats.org/officeDocument/2006/relationships/tags" Target="../tags/tag12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52" Type="http://schemas.openxmlformats.org/officeDocument/2006/relationships/tags" Target="../tags/tag119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73" Type="http://schemas.openxmlformats.org/officeDocument/2006/relationships/tags" Target="../tags/tag140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" Type="http://schemas.openxmlformats.org/officeDocument/2006/relationships/tags" Target="../tags/tag74.xml"/><Relationship Id="rId7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14350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19414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82920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85750" y="5177472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22248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_ebce1c56c7624ff68daa044839602265_Shape">
            <a:extLst>
              <a:ext uri="{FF2B5EF4-FFF2-40B4-BE49-F238E27FC236}">
                <a16:creationId xmlns:a16="http://schemas.microsoft.com/office/drawing/2014/main" id="{77D6FD8D-3A83-4078-BD1D-C3827A4CEC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322318" y="3169560"/>
            <a:ext cx="838200" cy="155025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9897534a0ea244ebbeaf414dbad95792_Shape">
            <a:extLst>
              <a:ext uri="{FF2B5EF4-FFF2-40B4-BE49-F238E27FC236}">
                <a16:creationId xmlns:a16="http://schemas.microsoft.com/office/drawing/2014/main" id="{54E17206-023F-4512-B7B1-6527644F839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88969" y="3403600"/>
            <a:ext cx="13335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_d1007b34047c49478aadbda64c310a6e_Shape">
            <a:extLst>
              <a:ext uri="{FF2B5EF4-FFF2-40B4-BE49-F238E27FC236}">
                <a16:creationId xmlns:a16="http://schemas.microsoft.com/office/drawing/2014/main" id="{D1FE7C62-405B-4750-9217-FDA22C73C2F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55598" y="3670300"/>
            <a:ext cx="8382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822239" y="4203700"/>
            <a:ext cx="1841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322182" y="4470400"/>
            <a:ext cx="6731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T_c21f8c801dd4474996421ebdfaa8e17b_Shape">
            <a:extLst>
              <a:ext uri="{FF2B5EF4-FFF2-40B4-BE49-F238E27FC236}">
                <a16:creationId xmlns:a16="http://schemas.microsoft.com/office/drawing/2014/main" id="{096BB59D-BF1A-46E4-AEB7-1683D2C371D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322159" y="4737100"/>
            <a:ext cx="8382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_611ff037ffe641cc841d78e21fd75093_Shape">
            <a:extLst>
              <a:ext uri="{FF2B5EF4-FFF2-40B4-BE49-F238E27FC236}">
                <a16:creationId xmlns:a16="http://schemas.microsoft.com/office/drawing/2014/main" id="{7FC5C1E7-6FFB-80D3-E02C-B1CF8D23494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822239" y="3937000"/>
            <a:ext cx="11684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ebce1c56c7624ff68daa044839602265_ShapePercentage" hidden="1">
            <a:extLst>
              <a:ext uri="{FF2B5EF4-FFF2-40B4-BE49-F238E27FC236}">
                <a16:creationId xmlns:a16="http://schemas.microsoft.com/office/drawing/2014/main" id="{AD692C94-96AD-4587-BF46-0BEED77FF79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22318" y="316956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97534a0ea244ebbeaf414dbad95792_ShapePercentage" hidden="1">
            <a:extLst>
              <a:ext uri="{FF2B5EF4-FFF2-40B4-BE49-F238E27FC236}">
                <a16:creationId xmlns:a16="http://schemas.microsoft.com/office/drawing/2014/main" id="{AA750730-2B14-4E29-BAB7-2E70D49B28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88969" y="34036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d1007b34047c49478aadbda64c310a6e_ShapePercentage" hidden="1">
            <a:extLst>
              <a:ext uri="{FF2B5EF4-FFF2-40B4-BE49-F238E27FC236}">
                <a16:creationId xmlns:a16="http://schemas.microsoft.com/office/drawing/2014/main" id="{50437FE6-EF39-4D55-BF03-082FF8E421A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655598" y="36703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822239" y="4203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322182" y="4470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c21f8c801dd4474996421ebdfaa8e17b_ShapePercentage" hidden="1">
            <a:extLst>
              <a:ext uri="{FF2B5EF4-FFF2-40B4-BE49-F238E27FC236}">
                <a16:creationId xmlns:a16="http://schemas.microsoft.com/office/drawing/2014/main" id="{DC43F500-80B7-4E1F-9CFC-B10A0D61702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322159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T_611ff037ffe641cc841d78e21fd75093_ShapePercentage" hidden="1">
            <a:extLst>
              <a:ext uri="{FF2B5EF4-FFF2-40B4-BE49-F238E27FC236}">
                <a16:creationId xmlns:a16="http://schemas.microsoft.com/office/drawing/2014/main" id="{7D1B6F14-3A25-4DC8-B06A-538CDE0F06F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822239" y="3937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ebce1c56c7624ff68daa044839602265_Duration">
            <a:extLst>
              <a:ext uri="{FF2B5EF4-FFF2-40B4-BE49-F238E27FC236}">
                <a16:creationId xmlns:a16="http://schemas.microsoft.com/office/drawing/2014/main" id="{79B20902-CFE5-4053-97DC-2252A69FFFE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76801" y="31695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ebce1c56c7624ff68daa044839602265_TextPercentage" hidden="1">
            <a:extLst>
              <a:ext uri="{FF2B5EF4-FFF2-40B4-BE49-F238E27FC236}">
                <a16:creationId xmlns:a16="http://schemas.microsoft.com/office/drawing/2014/main" id="{016B52B8-4E1A-41D8-AB9F-08379400DA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bce1c56c7624ff68daa044839602265_StartDate" hidden="1">
            <a:extLst>
              <a:ext uri="{FF2B5EF4-FFF2-40B4-BE49-F238E27FC236}">
                <a16:creationId xmlns:a16="http://schemas.microsoft.com/office/drawing/2014/main" id="{AE68681D-0F1D-4984-AFCF-403F079F699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bce1c56c7624ff68daa044839602265_EndDate" hidden="1">
            <a:extLst>
              <a:ext uri="{FF2B5EF4-FFF2-40B4-BE49-F238E27FC236}">
                <a16:creationId xmlns:a16="http://schemas.microsoft.com/office/drawing/2014/main" id="{89358240-58A7-4FBB-BB08-0CF2535213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ebce1c56c7624ff68daa044839602265_JoinedDate">
            <a:extLst>
              <a:ext uri="{FF2B5EF4-FFF2-40B4-BE49-F238E27FC236}">
                <a16:creationId xmlns:a16="http://schemas.microsoft.com/office/drawing/2014/main" id="{4394A752-089C-4B59-A471-8DEB923F79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06317" y="316956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18</a:t>
            </a:r>
          </a:p>
        </p:txBody>
      </p:sp>
      <p:sp>
        <p:nvSpPr>
          <p:cNvPr id="28" name="OTLSHAPE_T_ebce1c56c7624ff68daa044839602265_Title">
            <a:extLst>
              <a:ext uri="{FF2B5EF4-FFF2-40B4-BE49-F238E27FC236}">
                <a16:creationId xmlns:a16="http://schemas.microsoft.com/office/drawing/2014/main" id="{DCA3CF58-686C-4926-A622-D283E8A9637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03874" y="3154045"/>
            <a:ext cx="2578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Literature research &amp; lit. review skeleton</a:t>
            </a:r>
            <a:endParaRPr lang="en-US" sz="12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9897534a0ea244ebbeaf414dbad95792_TextPercentage" hidden="1">
            <a:extLst>
              <a:ext uri="{FF2B5EF4-FFF2-40B4-BE49-F238E27FC236}">
                <a16:creationId xmlns:a16="http://schemas.microsoft.com/office/drawing/2014/main" id="{C69BCF93-CCA3-4C36-AE53-75FCEB06BF4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9897534a0ea244ebbeaf414dbad95792_StartDate" hidden="1">
            <a:extLst>
              <a:ext uri="{FF2B5EF4-FFF2-40B4-BE49-F238E27FC236}">
                <a16:creationId xmlns:a16="http://schemas.microsoft.com/office/drawing/2014/main" id="{1940219B-EB2A-4278-9671-7E6E689ABB7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9897534a0ea244ebbeaf414dbad95792_EndDate" hidden="1">
            <a:extLst>
              <a:ext uri="{FF2B5EF4-FFF2-40B4-BE49-F238E27FC236}">
                <a16:creationId xmlns:a16="http://schemas.microsoft.com/office/drawing/2014/main" id="{9FBB39A1-F98B-4085-AF4B-F397690189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9897534a0ea244ebbeaf414dbad95792_JoinedDate">
            <a:extLst>
              <a:ext uri="{FF2B5EF4-FFF2-40B4-BE49-F238E27FC236}">
                <a16:creationId xmlns:a16="http://schemas.microsoft.com/office/drawing/2014/main" id="{6C604C9D-CC47-4C99-83E3-81AAE02F829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372957" y="342768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25</a:t>
            </a:r>
          </a:p>
        </p:txBody>
      </p:sp>
      <p:sp>
        <p:nvSpPr>
          <p:cNvPr id="96" name="OTLSHAPE_T_9897534a0ea244ebbeaf414dbad95792_Duration">
            <a:extLst>
              <a:ext uri="{FF2B5EF4-FFF2-40B4-BE49-F238E27FC236}">
                <a16:creationId xmlns:a16="http://schemas.microsoft.com/office/drawing/2014/main" id="{37A1E4EE-FE48-4CE0-8DB8-1FF7B20AFF9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493447" y="34276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7" name="OTLSHAPE_T_9897534a0ea244ebbeaf414dbad95792_Title">
            <a:extLst>
              <a:ext uri="{FF2B5EF4-FFF2-40B4-BE49-F238E27FC236}">
                <a16:creationId xmlns:a16="http://schemas.microsoft.com/office/drawing/2014/main" id="{989B001E-0EE0-4021-B28F-7CF371705C4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19833" y="34121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Literature review draft</a:t>
            </a:r>
          </a:p>
        </p:txBody>
      </p:sp>
      <p:sp>
        <p:nvSpPr>
          <p:cNvPr id="100" name="OTLSHAPE_T_d1007b34047c49478aadbda64c310a6e_TextPercentage" hidden="1">
            <a:extLst>
              <a:ext uri="{FF2B5EF4-FFF2-40B4-BE49-F238E27FC236}">
                <a16:creationId xmlns:a16="http://schemas.microsoft.com/office/drawing/2014/main" id="{9AC51188-53A2-4B7E-B2D8-C259EEFAEEE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d1007b34047c49478aadbda64c310a6e_StartDate" hidden="1">
            <a:extLst>
              <a:ext uri="{FF2B5EF4-FFF2-40B4-BE49-F238E27FC236}">
                <a16:creationId xmlns:a16="http://schemas.microsoft.com/office/drawing/2014/main" id="{C3A66295-9DCC-465C-8026-82243067B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d1007b34047c49478aadbda64c310a6e_EndDate" hidden="1">
            <a:extLst>
              <a:ext uri="{FF2B5EF4-FFF2-40B4-BE49-F238E27FC236}">
                <a16:creationId xmlns:a16="http://schemas.microsoft.com/office/drawing/2014/main" id="{9B33C46F-918E-4418-B0CC-47B5B5BDC91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1007b34047c49478aadbda64c310a6e_JoinedDate">
            <a:extLst>
              <a:ext uri="{FF2B5EF4-FFF2-40B4-BE49-F238E27FC236}">
                <a16:creationId xmlns:a16="http://schemas.microsoft.com/office/drawing/2014/main" id="{A54EDC64-3583-44CE-B335-351389E5C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539597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Apr 1</a:t>
            </a:r>
          </a:p>
        </p:txBody>
      </p:sp>
      <p:sp>
        <p:nvSpPr>
          <p:cNvPr id="104" name="OTLSHAPE_T_d1007b34047c49478aadbda64c310a6e_Duration">
            <a:extLst>
              <a:ext uri="{FF2B5EF4-FFF2-40B4-BE49-F238E27FC236}">
                <a16:creationId xmlns:a16="http://schemas.microsoft.com/office/drawing/2014/main" id="{A0D5E852-2946-434E-B49A-0A10DA2B9A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910082" y="36943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5" name="OTLSHAPE_T_d1007b34047c49478aadbda64c310a6e_Title">
            <a:extLst>
              <a:ext uri="{FF2B5EF4-FFF2-40B4-BE49-F238E27FC236}">
                <a16:creationId xmlns:a16="http://schemas.microsoft.com/office/drawing/2014/main" id="{95529A61-A4E8-46EE-B990-C130B16531F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215630" y="3678872"/>
            <a:ext cx="1397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Final literature review</a:t>
            </a:r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706214" y="42277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14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576711" y="4227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655619" y="4212272"/>
            <a:ext cx="212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Find small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039517" y="44944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19 - Apr 22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289083" y="4478972"/>
            <a:ext cx="2984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Implement different classifiers and test on data</a:t>
            </a: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493334" y="44944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7" name="OTLSHAPE_T_c21f8c801dd4474996421ebdfaa8e17b_TextPercentage" hidden="1">
            <a:extLst>
              <a:ext uri="{FF2B5EF4-FFF2-40B4-BE49-F238E27FC236}">
                <a16:creationId xmlns:a16="http://schemas.microsoft.com/office/drawing/2014/main" id="{816A26C9-D31A-40BD-9678-9EAE13B8C68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c21f8c801dd4474996421ebdfaa8e17b_StartDate" hidden="1">
            <a:extLst>
              <a:ext uri="{FF2B5EF4-FFF2-40B4-BE49-F238E27FC236}">
                <a16:creationId xmlns:a16="http://schemas.microsoft.com/office/drawing/2014/main" id="{70AEA5EB-3D31-4023-A153-68B34F101D6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c21f8c801dd4474996421ebdfaa8e17b_EndDate" hidden="1">
            <a:extLst>
              <a:ext uri="{FF2B5EF4-FFF2-40B4-BE49-F238E27FC236}">
                <a16:creationId xmlns:a16="http://schemas.microsoft.com/office/drawing/2014/main" id="{8E5ECA50-F612-4AF8-97A5-C40ACB20C73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c21f8c801dd4474996421ebdfaa8e17b_JoinedDate">
            <a:extLst>
              <a:ext uri="{FF2B5EF4-FFF2-40B4-BE49-F238E27FC236}">
                <a16:creationId xmlns:a16="http://schemas.microsoft.com/office/drawing/2014/main" id="{A12093EA-8E59-4F20-BF97-EF2611F2F5A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1206158" y="47611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25 - Apr 29</a:t>
            </a:r>
          </a:p>
        </p:txBody>
      </p:sp>
      <p:sp>
        <p:nvSpPr>
          <p:cNvPr id="21" name="OTLSHAPE_T_c21f8c801dd4474996421ebdfaa8e17b_Duration">
            <a:extLst>
              <a:ext uri="{FF2B5EF4-FFF2-40B4-BE49-F238E27FC236}">
                <a16:creationId xmlns:a16="http://schemas.microsoft.com/office/drawing/2014/main" id="{0B77F2AC-C30F-4E0A-9981-0701532E4C0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0576643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2" name="OTLSHAPE_T_c21f8c801dd4474996421ebdfaa8e17b_Title">
            <a:extLst>
              <a:ext uri="{FF2B5EF4-FFF2-40B4-BE49-F238E27FC236}">
                <a16:creationId xmlns:a16="http://schemas.microsoft.com/office/drawing/2014/main" id="{F69CFD17-E62E-4D61-BA09-2254DAE3AB0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518084" y="4745672"/>
            <a:ext cx="2755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Tranform lit. review to intro for dissertation</a:t>
            </a:r>
          </a:p>
        </p:txBody>
      </p:sp>
      <p:sp>
        <p:nvSpPr>
          <p:cNvPr id="13" name="OTLSHAPE_T_611ff037ffe641cc841d78e21fd75093_TextPercentage" hidden="1">
            <a:extLst>
              <a:ext uri="{FF2B5EF4-FFF2-40B4-BE49-F238E27FC236}">
                <a16:creationId xmlns:a16="http://schemas.microsoft.com/office/drawing/2014/main" id="{E154A860-A4F7-28AA-6072-4CE955E136F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611ff037ffe641cc841d78e21fd75093_StartDate" hidden="1">
            <a:extLst>
              <a:ext uri="{FF2B5EF4-FFF2-40B4-BE49-F238E27FC236}">
                <a16:creationId xmlns:a16="http://schemas.microsoft.com/office/drawing/2014/main" id="{B80A3B6A-E4F5-72C6-C5EE-8B6D62B42CB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611ff037ffe641cc841d78e21fd75093_EndDate" hidden="1">
            <a:extLst>
              <a:ext uri="{FF2B5EF4-FFF2-40B4-BE49-F238E27FC236}">
                <a16:creationId xmlns:a16="http://schemas.microsoft.com/office/drawing/2014/main" id="{0A583A42-2A03-6CBA-D2C1-1CDB715EC7A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611ff037ffe641cc841d78e21fd75093_Title">
            <a:extLst>
              <a:ext uri="{FF2B5EF4-FFF2-40B4-BE49-F238E27FC236}">
                <a16:creationId xmlns:a16="http://schemas.microsoft.com/office/drawing/2014/main" id="{A256403C-96B9-A953-9F44-7CF2EEF28CA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460289" y="3945572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16">
                <a:solidFill>
                  <a:schemeClr val="dk1"/>
                </a:solidFill>
                <a:latin typeface="Calibri" panose="020F0502020204030204" pitchFamily="34" charset="0"/>
              </a:rPr>
              <a:t>SICK </a:t>
            </a:r>
          </a:p>
        </p:txBody>
      </p:sp>
      <p:sp>
        <p:nvSpPr>
          <p:cNvPr id="40" name="OTLSHAPE_T_611ff037ffe641cc841d78e21fd75093_JoinedDate">
            <a:extLst>
              <a:ext uri="{FF2B5EF4-FFF2-40B4-BE49-F238E27FC236}">
                <a16:creationId xmlns:a16="http://schemas.microsoft.com/office/drawing/2014/main" id="{6F59C12C-50E8-4A0F-353D-1E6FA2CB4C4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8039563" y="39610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10</a:t>
            </a:r>
          </a:p>
        </p:txBody>
      </p:sp>
      <p:sp>
        <p:nvSpPr>
          <p:cNvPr id="41" name="OTLSHAPE_T_611ff037ffe641cc841d78e21fd75093_Duration">
            <a:extLst>
              <a:ext uri="{FF2B5EF4-FFF2-40B4-BE49-F238E27FC236}">
                <a16:creationId xmlns:a16="http://schemas.microsoft.com/office/drawing/2014/main" id="{07A08CAC-8605-7B62-1E56-699EA49DE38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243385" y="3961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136910" y="1549400"/>
            <a:ext cx="484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March/April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346700"/>
            <a:ext cx="4241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5257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208727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252488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0B472EC8-1D93-FBD9-40C1-5A56C9864E9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285775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DD2C945-9D42-7ABF-855A-66C511D81C0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319063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OTLSHAPE_TB_00000000000000000000000000000000_TimescaleInterval5">
            <a:extLst>
              <a:ext uri="{FF2B5EF4-FFF2-40B4-BE49-F238E27FC236}">
                <a16:creationId xmlns:a16="http://schemas.microsoft.com/office/drawing/2014/main" id="{815CC34E-37FC-71AE-3E91-446016A1E6C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352350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188984" y="5232400"/>
            <a:ext cx="0" cy="76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A5C60AA3-A87F-6CBB-9391-FE79CBBAE2D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222272" y="5232400"/>
            <a:ext cx="0" cy="76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D08D504-5255-FB6E-023D-95FBDC22170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7255559" y="5232400"/>
            <a:ext cx="0" cy="76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4">
            <a:extLst>
              <a:ext uri="{FF2B5EF4-FFF2-40B4-BE49-F238E27FC236}">
                <a16:creationId xmlns:a16="http://schemas.microsoft.com/office/drawing/2014/main" id="{052DFCBD-911E-D6B9-BF29-C990F88CAE6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9288847" y="5232400"/>
            <a:ext cx="0" cy="76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55700" y="3136900"/>
            <a:ext cx="8763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88988" y="3937000"/>
            <a:ext cx="1460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a9e75211bf4d415fa4154823df1e958d_Shape">
            <a:extLst>
              <a:ext uri="{FF2B5EF4-FFF2-40B4-BE49-F238E27FC236}">
                <a16:creationId xmlns:a16="http://schemas.microsoft.com/office/drawing/2014/main" id="{F85920D7-B306-4352-B80D-61BD6B7BBCF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188988" y="4203700"/>
            <a:ext cx="34925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_01dcdbef68a94ded911918198d0e15fd_Shape">
            <a:extLst>
              <a:ext uri="{FF2B5EF4-FFF2-40B4-BE49-F238E27FC236}">
                <a16:creationId xmlns:a16="http://schemas.microsoft.com/office/drawing/2014/main" id="{DF597740-442D-C3EB-3B56-6DE259918B4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55700" y="3403600"/>
            <a:ext cx="14605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_f45a159acde447ed91b407c2bcae96f4_Shape">
            <a:extLst>
              <a:ext uri="{FF2B5EF4-FFF2-40B4-BE49-F238E27FC236}">
                <a16:creationId xmlns:a16="http://schemas.microsoft.com/office/drawing/2014/main" id="{4757533B-A0AA-E805-9E7B-9BBAB986D85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479457" y="4470400"/>
            <a:ext cx="32004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6acf941529cc4a768af7178a5ce45c7c_Shape">
            <a:extLst>
              <a:ext uri="{FF2B5EF4-FFF2-40B4-BE49-F238E27FC236}">
                <a16:creationId xmlns:a16="http://schemas.microsoft.com/office/drawing/2014/main" id="{F74BD435-977A-E651-3DD2-67C7D5AE58F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188988" y="3670300"/>
            <a:ext cx="23241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T_314e05db593b4eb8898cb38b3a4c2585_Shape">
            <a:extLst>
              <a:ext uri="{FF2B5EF4-FFF2-40B4-BE49-F238E27FC236}">
                <a16:creationId xmlns:a16="http://schemas.microsoft.com/office/drawing/2014/main" id="{D4686A14-F897-1F04-DAA3-545E64F8D6A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255563" y="4737100"/>
            <a:ext cx="26162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155700" y="31369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188988" y="3937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a9e75211bf4d415fa4154823df1e958d_ShapePercentage" hidden="1">
            <a:extLst>
              <a:ext uri="{FF2B5EF4-FFF2-40B4-BE49-F238E27FC236}">
                <a16:creationId xmlns:a16="http://schemas.microsoft.com/office/drawing/2014/main" id="{1F9A695D-B1C7-4996-86F7-A760E31688A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188988" y="4203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T_01dcdbef68a94ded911918198d0e15fd_ShapePercentage" hidden="1">
            <a:extLst>
              <a:ext uri="{FF2B5EF4-FFF2-40B4-BE49-F238E27FC236}">
                <a16:creationId xmlns:a16="http://schemas.microsoft.com/office/drawing/2014/main" id="{A08DBD80-8C34-A234-DB8C-52499A817FE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155700" y="34036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f45a159acde447ed91b407c2bcae96f4_ShapePercentage" hidden="1">
            <a:extLst>
              <a:ext uri="{FF2B5EF4-FFF2-40B4-BE49-F238E27FC236}">
                <a16:creationId xmlns:a16="http://schemas.microsoft.com/office/drawing/2014/main" id="{A7054767-C327-0BCA-345B-07B89BC751F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9457" y="4470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6acf941529cc4a768af7178a5ce45c7c_ShapePercentage" hidden="1">
            <a:extLst>
              <a:ext uri="{FF2B5EF4-FFF2-40B4-BE49-F238E27FC236}">
                <a16:creationId xmlns:a16="http://schemas.microsoft.com/office/drawing/2014/main" id="{8764F432-0DCD-1DC5-80E7-7E89C447031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88988" y="36703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T_314e05db593b4eb8898cb38b3a4c2585_ShapePercentage" hidden="1">
            <a:extLst>
              <a:ext uri="{FF2B5EF4-FFF2-40B4-BE49-F238E27FC236}">
                <a16:creationId xmlns:a16="http://schemas.microsoft.com/office/drawing/2014/main" id="{07B48526-82FE-C92B-0BD6-8CCD9376CED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255563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25544" y="31609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May 2 - May 4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80669" y="3160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077707" y="3145473"/>
            <a:ext cx="2159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Find larger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342279" y="39610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9 - May 13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691934" y="3945572"/>
            <a:ext cx="2438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4">
                <a:solidFill>
                  <a:schemeClr val="dk1"/>
                </a:solidFill>
                <a:latin typeface="Calibri" panose="020F0502020204030204" pitchFamily="34" charset="0"/>
              </a:rPr>
              <a:t>Train different classifiers on mock data</a:t>
            </a:r>
            <a:endParaRPr lang="en-US" sz="12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752945" y="3961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a9e75211bf4d415fa4154823df1e958d_TextPercentage" hidden="1">
            <a:extLst>
              <a:ext uri="{FF2B5EF4-FFF2-40B4-BE49-F238E27FC236}">
                <a16:creationId xmlns:a16="http://schemas.microsoft.com/office/drawing/2014/main" id="{60B057B6-09F4-441F-A82D-B379CDC3CD8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a9e75211bf4d415fa4154823df1e958d_StartDate" hidden="1">
            <a:extLst>
              <a:ext uri="{FF2B5EF4-FFF2-40B4-BE49-F238E27FC236}">
                <a16:creationId xmlns:a16="http://schemas.microsoft.com/office/drawing/2014/main" id="{0E299876-A7C4-4288-B81A-29206F53E70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a9e75211bf4d415fa4154823df1e958d_EndDate" hidden="1">
            <a:extLst>
              <a:ext uri="{FF2B5EF4-FFF2-40B4-BE49-F238E27FC236}">
                <a16:creationId xmlns:a16="http://schemas.microsoft.com/office/drawing/2014/main" id="{49E5FF87-2350-4FBC-A0B4-39D7219AE1A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a9e75211bf4d415fa4154823df1e958d_JoinedDate">
            <a:extLst>
              <a:ext uri="{FF2B5EF4-FFF2-40B4-BE49-F238E27FC236}">
                <a16:creationId xmlns:a16="http://schemas.microsoft.com/office/drawing/2014/main" id="{41EE0088-DAF8-49B1-93E7-7E843F1515B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342279" y="42277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9 - May 20</a:t>
            </a:r>
          </a:p>
        </p:txBody>
      </p:sp>
      <p:sp>
        <p:nvSpPr>
          <p:cNvPr id="35" name="OTLSHAPE_T_a9e75211bf4d415fa4154823df1e958d_Title">
            <a:extLst>
              <a:ext uri="{FF2B5EF4-FFF2-40B4-BE49-F238E27FC236}">
                <a16:creationId xmlns:a16="http://schemas.microsoft.com/office/drawing/2014/main" id="{B7976EB8-4717-475B-B10C-8C2F2E86D0C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725222" y="4212272"/>
            <a:ext cx="163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Optimisation</a:t>
            </a:r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of classifiers</a:t>
            </a:r>
          </a:p>
        </p:txBody>
      </p:sp>
      <p:sp>
        <p:nvSpPr>
          <p:cNvPr id="36" name="OTLSHAPE_T_a9e75211bf4d415fa4154823df1e958d_Duration">
            <a:extLst>
              <a:ext uri="{FF2B5EF4-FFF2-40B4-BE49-F238E27FC236}">
                <a16:creationId xmlns:a16="http://schemas.microsoft.com/office/drawing/2014/main" id="{6A9A4C4F-7B58-49BE-B86A-664D5CC8907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737395" y="42277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40" name="OTLSHAPE_T_01dcdbef68a94ded911918198d0e15fd_TextPercentage" hidden="1">
            <a:extLst>
              <a:ext uri="{FF2B5EF4-FFF2-40B4-BE49-F238E27FC236}">
                <a16:creationId xmlns:a16="http://schemas.microsoft.com/office/drawing/2014/main" id="{D8FE20E1-1F9E-25DC-BC1E-8C4B702DE86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01dcdbef68a94ded911918198d0e15fd_StartDate" hidden="1">
            <a:extLst>
              <a:ext uri="{FF2B5EF4-FFF2-40B4-BE49-F238E27FC236}">
                <a16:creationId xmlns:a16="http://schemas.microsoft.com/office/drawing/2014/main" id="{4A3AEE18-AA25-1A90-71BA-8CD32C50C37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01dcdbef68a94ded911918198d0e15fd_EndDate" hidden="1">
            <a:extLst>
              <a:ext uri="{FF2B5EF4-FFF2-40B4-BE49-F238E27FC236}">
                <a16:creationId xmlns:a16="http://schemas.microsoft.com/office/drawing/2014/main" id="{D45509D3-2415-52F1-0DF4-C8B194EEC345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01dcdbef68a94ded911918198d0e15fd_Title">
            <a:extLst>
              <a:ext uri="{FF2B5EF4-FFF2-40B4-BE49-F238E27FC236}">
                <a16:creationId xmlns:a16="http://schemas.microsoft.com/office/drawing/2014/main" id="{896FCC46-2A73-AF41-2EA8-351096F6867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658647" y="341217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Polish intro section</a:t>
            </a:r>
          </a:p>
        </p:txBody>
      </p:sp>
      <p:sp>
        <p:nvSpPr>
          <p:cNvPr id="44" name="OTLSHAPE_T_01dcdbef68a94ded911918198d0e15fd_JoinedDate">
            <a:extLst>
              <a:ext uri="{FF2B5EF4-FFF2-40B4-BE49-F238E27FC236}">
                <a16:creationId xmlns:a16="http://schemas.microsoft.com/office/drawing/2014/main" id="{4731B70D-A298-8A43-FE85-95ED39B8CD6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73380" y="34276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2 - May 6</a:t>
            </a:r>
          </a:p>
        </p:txBody>
      </p:sp>
      <p:sp>
        <p:nvSpPr>
          <p:cNvPr id="45" name="OTLSHAPE_T_01dcdbef68a94ded911918198d0e15fd_Duration">
            <a:extLst>
              <a:ext uri="{FF2B5EF4-FFF2-40B4-BE49-F238E27FC236}">
                <a16:creationId xmlns:a16="http://schemas.microsoft.com/office/drawing/2014/main" id="{CFA7A85A-023B-C593-9EDA-E1884F261B6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719658" y="34276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8" name="OTLSHAPE_T_f45a159acde447ed91b407c2bcae96f4_TextPercentage" hidden="1">
            <a:extLst>
              <a:ext uri="{FF2B5EF4-FFF2-40B4-BE49-F238E27FC236}">
                <a16:creationId xmlns:a16="http://schemas.microsoft.com/office/drawing/2014/main" id="{8D1C0D79-CC0B-284A-426F-425E193B5D1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f45a159acde447ed91b407c2bcae96f4_StartDate" hidden="1">
            <a:extLst>
              <a:ext uri="{FF2B5EF4-FFF2-40B4-BE49-F238E27FC236}">
                <a16:creationId xmlns:a16="http://schemas.microsoft.com/office/drawing/2014/main" id="{B45D4C94-6D83-00E3-E43D-A889D97BE3A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f45a159acde447ed91b407c2bcae96f4_EndDate" hidden="1">
            <a:extLst>
              <a:ext uri="{FF2B5EF4-FFF2-40B4-BE49-F238E27FC236}">
                <a16:creationId xmlns:a16="http://schemas.microsoft.com/office/drawing/2014/main" id="{08A67AEC-E6AB-F248-1A7D-2D941315CCE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f45a159acde447ed91b407c2bcae96f4_Title">
            <a:extLst>
              <a:ext uri="{FF2B5EF4-FFF2-40B4-BE49-F238E27FC236}">
                <a16:creationId xmlns:a16="http://schemas.microsoft.com/office/drawing/2014/main" id="{42609021-5F0E-A1F6-BD80-136A16F1CA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725222" y="4478972"/>
            <a:ext cx="1447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methods section</a:t>
            </a:r>
          </a:p>
        </p:txBody>
      </p:sp>
      <p:sp>
        <p:nvSpPr>
          <p:cNvPr id="52" name="OTLSHAPE_T_f45a159acde447ed91b407c2bcae96f4_JoinedDate">
            <a:extLst>
              <a:ext uri="{FF2B5EF4-FFF2-40B4-BE49-F238E27FC236}">
                <a16:creationId xmlns:a16="http://schemas.microsoft.com/office/drawing/2014/main" id="{5AA2E67D-5326-E908-1DC1-43D44543DD6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68359" y="44944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10 - May 20</a:t>
            </a:r>
          </a:p>
        </p:txBody>
      </p:sp>
      <p:sp>
        <p:nvSpPr>
          <p:cNvPr id="53" name="OTLSHAPE_T_f45a159acde447ed91b407c2bcae96f4_Duration">
            <a:extLst>
              <a:ext uri="{FF2B5EF4-FFF2-40B4-BE49-F238E27FC236}">
                <a16:creationId xmlns:a16="http://schemas.microsoft.com/office/drawing/2014/main" id="{D99099C6-4DA1-5E40-9513-6F9464BA77D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914824" y="44944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56" name="OTLSHAPE_T_6acf941529cc4a768af7178a5ce45c7c_TextPercentage" hidden="1">
            <a:extLst>
              <a:ext uri="{FF2B5EF4-FFF2-40B4-BE49-F238E27FC236}">
                <a16:creationId xmlns:a16="http://schemas.microsoft.com/office/drawing/2014/main" id="{7CF864EC-5635-8ADC-F6BA-A3594FDC8D1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6acf941529cc4a768af7178a5ce45c7c_StartDate" hidden="1">
            <a:extLst>
              <a:ext uri="{FF2B5EF4-FFF2-40B4-BE49-F238E27FC236}">
                <a16:creationId xmlns:a16="http://schemas.microsoft.com/office/drawing/2014/main" id="{57E0E669-4F41-AD9D-9C2C-6AC3F00622AC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6acf941529cc4a768af7178a5ce45c7c_EndDate" hidden="1">
            <a:extLst>
              <a:ext uri="{FF2B5EF4-FFF2-40B4-BE49-F238E27FC236}">
                <a16:creationId xmlns:a16="http://schemas.microsoft.com/office/drawing/2014/main" id="{254A9F74-9F8D-9CFF-5819-E73B74AC1B6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6acf941529cc4a768af7178a5ce45c7c_Title">
            <a:extLst>
              <a:ext uri="{FF2B5EF4-FFF2-40B4-BE49-F238E27FC236}">
                <a16:creationId xmlns:a16="http://schemas.microsoft.com/office/drawing/2014/main" id="{8754337B-FA8A-2650-336A-E457CD62A89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563343" y="3678872"/>
            <a:ext cx="205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Run analysis on large mock data </a:t>
            </a:r>
          </a:p>
        </p:txBody>
      </p:sp>
      <p:sp>
        <p:nvSpPr>
          <p:cNvPr id="60" name="OTLSHAPE_T_6acf941529cc4a768af7178a5ce45c7c_JoinedDate">
            <a:extLst>
              <a:ext uri="{FF2B5EF4-FFF2-40B4-BE49-F238E27FC236}">
                <a16:creationId xmlns:a16="http://schemas.microsoft.com/office/drawing/2014/main" id="{8826E813-15D7-2E70-ABDA-771E77E7185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342279" y="36943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9 - May 16</a:t>
            </a:r>
          </a:p>
        </p:txBody>
      </p:sp>
      <p:sp>
        <p:nvSpPr>
          <p:cNvPr id="61" name="OTLSHAPE_T_6acf941529cc4a768af7178a5ce45c7c_Duration">
            <a:extLst>
              <a:ext uri="{FF2B5EF4-FFF2-40B4-BE49-F238E27FC236}">
                <a16:creationId xmlns:a16="http://schemas.microsoft.com/office/drawing/2014/main" id="{57E00915-A4E5-356F-E9DD-13CE78606D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188650" y="36943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20" name="OTLSHAPE_T_314e05db593b4eb8898cb38b3a4c2585_TextPercentage" hidden="1">
            <a:extLst>
              <a:ext uri="{FF2B5EF4-FFF2-40B4-BE49-F238E27FC236}">
                <a16:creationId xmlns:a16="http://schemas.microsoft.com/office/drawing/2014/main" id="{E43C3BC2-8C0A-8781-157A-9094897D06E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314e05db593b4eb8898cb38b3a4c2585_StartDate" hidden="1">
            <a:extLst>
              <a:ext uri="{FF2B5EF4-FFF2-40B4-BE49-F238E27FC236}">
                <a16:creationId xmlns:a16="http://schemas.microsoft.com/office/drawing/2014/main" id="{B636746A-F0F6-D917-2F38-EFC4B7FCD6C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314e05db593b4eb8898cb38b3a4c2585_EndDate" hidden="1">
            <a:extLst>
              <a:ext uri="{FF2B5EF4-FFF2-40B4-BE49-F238E27FC236}">
                <a16:creationId xmlns:a16="http://schemas.microsoft.com/office/drawing/2014/main" id="{1B98EEA4-CBFF-DEA7-069F-C23A40457EC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314e05db593b4eb8898cb38b3a4c2585_JoinedDate">
            <a:extLst>
              <a:ext uri="{FF2B5EF4-FFF2-40B4-BE49-F238E27FC236}">
                <a16:creationId xmlns:a16="http://schemas.microsoft.com/office/drawing/2014/main" id="{0541411C-1E02-EBC4-456F-1E9239698C4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920388" y="47611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23 - May 31</a:t>
            </a:r>
          </a:p>
        </p:txBody>
      </p:sp>
      <p:sp>
        <p:nvSpPr>
          <p:cNvPr id="24" name="OTLSHAPE_T_314e05db593b4eb8898cb38b3a4c2585_Title">
            <a:extLst>
              <a:ext uri="{FF2B5EF4-FFF2-40B4-BE49-F238E27FC236}">
                <a16:creationId xmlns:a16="http://schemas.microsoft.com/office/drawing/2014/main" id="{248C1164-9F79-D95D-03C7-DA48BEB762B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835578" y="4745672"/>
            <a:ext cx="237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Investigate &amp; preprocess real data set</a:t>
            </a:r>
          </a:p>
        </p:txBody>
      </p:sp>
      <p:sp>
        <p:nvSpPr>
          <p:cNvPr id="25" name="OTLSHAPE_T_314e05db593b4eb8898cb38b3a4c2585_Duration">
            <a:extLst>
              <a:ext uri="{FF2B5EF4-FFF2-40B4-BE49-F238E27FC236}">
                <a16:creationId xmlns:a16="http://schemas.microsoft.com/office/drawing/2014/main" id="{178E50F1-A09B-BE7A-2A48-FB0A8909FF0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400460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549330" y="1549400"/>
            <a:ext cx="401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May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674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TU1NIiwiVHlwZSI6Mn0sIk1pZGRsZVNjYWxlTGF5ZXIiOnsiJGlkIjoiMTgxIiwiRm9ybWF0IjpudWxsLCJUeXBlIjowfSwiQm90dG9tU2NhbGVMYXllciI6eyIkaWQiOiIxODIiLCJGb3JtYXQiOm51bGwsIlR5cGUiOjB9fX0sIk1pbGVzdG9uZXMiOltdLCJUYXNrcyI6W3siJGlkIjoiMTgzIiwiR3JvdXBOYW1lIjpudWxsLCJTdGFydERhdGUiOiIyMDIyLTAzLTE0VDAwOjAwOjAwWiIsIkVuZERhdGUiOiIyMDIyLTAzLTE4VDIzOjU5OjAwWiIsIlBlcmNlbnRhZ2VDb21wbGV0ZSI6bnVsbCwiU3R5bGUiOnsiJGlkIjoiMTg0IiwiU2hhcGUiOjEsIlNoYXBlVGhpY2tuZXNzIjowLCJEdXJhdGlvbkZvcm1hdCI6MCwiSW5jbHVkZU5vbldvcmtpbmdEYXlzSW5EdXJhdGlvbiI6ZmFsc2UsIlBlcmNlbnRhZ2VDb21wbGV0ZVN0eWxlIjp7IiRpZCI6IjE4NSIsIkZvbnRTZXR0aW5ncyI6eyIkaWQiOiIxODYiLCJGb250U2l6ZSI6MTAsIkZvbnROYW1lIjoiQ2FsaWJyaSIsIklzQm9sZCI6ZmFsc2UsIklzSXRhbGljIjpmYWxzZSwiSXNVbmRlcmxpbmVkIjpmYWxzZSwiUGFyZW50U3R5bGUiOm51bGx9LCJBdXRvU2l6ZSI6MCwiRm9yZWdyb3VuZCI6eyIkaWQiOiIxODciLCJDb2xvciI6eyIkaWQiOiIx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GlkIjoiMTg5IiwiQ29sb3IiOnsiJGlkIjoiMTkwIiwiQSI6ODksIlIiOjAsIkciOjAsIkIiOjB9fSwiSXNWaXNpYmxlIjp0cnVlLCJXaWR0aCI6MC4wLCJIZWlnaHQiOjAuMCwiQm9yZGVyU3R5bGUiOnsiJGlkIjoiMTkxIiwiTGluZUNvbG9yIjpudWxsLCJMaW5lV2VpZ2h0IjowLjAsIkxpbmVUeXBlIjowLCJQYXJlbnRTdHlsZSI6bnVsbH0sIlBhcmVudFN0eWxlIjpudWxsfSwiRHVyYXRpb25TdHlsZSI6eyIkaWQiOiIxOTIiLCJGb250U2V0dGluZ3MiOnsiJGlkIjoiMTkzIiwiRm9udFNpemUiOjEwLCJGb250TmFtZSI6IkNhbGlicmkiLCJJc0JvbGQiOmZhbHNlLCJJc0l0YWxpYyI6ZmFsc2UsIklzVW5kZXJsaW5lZCI6ZmFsc2UsIlBhcmVudFN0eWxlIjpudWxsfSwiQXV0b1NpemUiOjAsIkZvcmVncm91bmQiOnsiJGlkIjoiMTk0IiwiQ29sb3IiOnsiJGlkIjoiMTk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Tk2IiwiQ29sb3IiOnsiJGlkIjoiMTk3IiwiQSI6MCwiUiI6MjU1LCJHIjoyNTUsIkIiOjI1NX19LCJJc1Zpc2libGUiOnRydWUsIldpZHRoIjowLjAsIkhlaWdodCI6MC4wLCJCb3JkZXJTdHlsZSI6eyIkaWQiOiIxOTgiLCJMaW5lQ29sb3IiOm51bGwsIkxpbmVXZWlnaHQiOjAuMCwiTGluZVR5cGUiOjAsIlBhcmVudFN0eWxlIjpudWxsfSwiUGFyZW50U3R5bGUiOm51bGx9LCJIb3Jpem9udGFsQ29ubmVjdG9yU3R5bGUiOnsiJGlkIjoiMTk5IiwiTGluZUNvbG9yIjp7IiRpZCI6IjIwMCIsIiR0eXBlIjoiTkxSRS5Db21tb24uRG9tLlNvbGlkQ29sb3JCcnVzaCwgTkxSRS5Db21tb24iLCJDb2xvciI6eyIkaWQiOiIyMDEiLCJBIjoyNTUsIlIiOjIwNCwiRyI6MjA0LCJCIjoyMDR9fSwiTGluZVdlaWdodCI6MC4wLCJMaW5lVHlwZSI6MCwiUGFyZW50U3R5bGUiOm51bGx9LCJWZXJ0aWNhbENvbm5lY3RvclN0eWxlIjp7IiRpZCI6IjIwMiIsIkxpbmVDb2xvciI6eyIkaWQiOiIyMDMiLCIkdHlwZSI6Ik5MUkUuQ29tbW9uLkRvbS5Tb2xpZENvbG9yQnJ1c2gsIE5MUkUuQ29tbW9uIiwiQ29sb3IiOnsiJGlkIjoiMjA0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A1IiwiTWFyZ2luIjp7IiRyZWYiOiIxMzgifSwiUGFkZGluZyI6eyIkcmVmIjoiMTM5In0sIkJhY2tncm91bmQiOnsiJGlkIjoiMjA2IiwiQ29sb3IiOnsiJGlkIjoiMjA3IiwiQSI6MjU1LCJSIjoxMzksIkciOjIxOCwiQiI6MjMzfX0sIklzVmlzaWJsZSI6dHJ1ZSwiV2lkdGgiOjE2Ni4wLCJIZWlnaHQiOjEwLjAsIkJvcmRlclN0eWxlIjp7IiRpZCI6IjIwOCIsIkxpbmVDb2xvciI6eyIkaWQiOiIyMDkiLCIkdHlwZSI6Ik5MUkUuQ29tbW9uLkRvbS5Tb2xpZENvbG9yQnJ1c2gsIE5MUkUuQ29tbW9uIiwiQ29sb3IiOnsiJGlkIjoiMjEwIiwiQSI6MjU1LCJSIjoyNTUsIkciOjAsIkIiOjB9fSwiTGluZVdlaWdodCI6MC4wLCJMaW5lVHlwZSI6MCwiUGFyZW50U3R5bGUiOm51bGx9LCJQYXJlbnRTdHlsZSI6bnVsbH0sIlRpdGxlU3R5bGUiOnsiJGlkIjoiMjExIiwiRm9udFNldHRpbmdzIjp7IiRpZCI6IjIxMiIsIkZvbnRTaXplIjoxMiwiRm9udE5hbWUiOiJDYWxpYnJpIiwiSXNCb2xkIjp0cnVlLCJJc0l0YWxpYyI6ZmFsc2UsIklzVW5kZXJsaW5lZCI6ZmFsc2UsIlBhcmVudFN0eWxlIjpudWxsfSwiQXV0b1NpemUiOjAsIkZvcmVncm91bmQiOnsiJGlkIjoiMjEzIiwiQ29sb3IiOnsiJGlkIjoiMjE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E1IiwiQ29sb3IiOnsiJGlkIjoiMjE2IiwiQSI6MCwiUiI6MjU1LCJHIjoyNTUsIkIiOjI1NX19LCJJc1Zpc2libGUiOnRydWUsIldpZHRoIjowLjAsIkhlaWdodCI6MC4wLCJCb3JkZXJTdHlsZSI6eyIkaWQiOiIyMTciLCJMaW5lQ29sb3IiOm51bGwsIkxpbmVXZWlnaHQiOjAuMCwiTGluZVR5cGUiOjAsIlBhcmVudFN0eWxlIjpudWxsfSwiUGFyZW50U3R5bGUiOm51bGx9LCJEYXRlU3R5bGUiOnsiJGlkIjoiMjE4IiwiRm9udFNldHRpbmdzIjp7IiRpZCI6IjIxOSIsIkZvbnRTaXplIjoxMCwiRm9udE5hbWUiOiJDYWxpYnJpIiwiSXNCb2xkIjpmYWxzZSwiSXNJdGFsaWMiOmZhbHNlLCJJc1VuZGVybGluZWQiOmZhbHNlLCJQYXJlbnRTdHlsZSI6bnVsbH0sIkF1dG9TaXplIjowLCJGb3JlZ3JvdW5kIjp7IiRpZCI6IjIyMCIsIkNvbG9yIjp7IiRpZCI6IjI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MjIiLCJDb2xvciI6eyIkaWQiOiIyMjMiLCJBIjowLCJSIjoyNTUsIkciOjI1NSwiQiI6MjU1fX0sIklzVmlzaWJsZSI6dHJ1ZSwiV2lkdGgiOjAuMCwiSGVpZ2h0IjowLjAsIkJvcmRlclN0eWxlIjp7IiRpZCI6IjIyNCIsIkxpbmVDb2xvciI6bnVsbCwiTGluZVdlaWdodCI6MC4wLCJMaW5lVHlwZSI6MCwiUGFyZW50U3R5bGUiOm51bGx9LCJQYXJlbnRTdHlsZSI6bnVsbH0sIkRhdGVGb3JtYXQiOnsiJGlkIjoiMj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NiIsIkZvcm1hdCI6MCwiSXNWaXNpYmxlIjpmYWxzZSwiTGFzdEtub3duVmlzaWJpbGl0eVN0YXRlIjpmYWxzZX0sIklzVmlzaWJsZSI6dHJ1ZSwiUGFyZW50U3R5bGUiOm51bGx9LCJJbmRleCI6MCwiU21hcnREdXJhdGlvbkFjdGl2YXRlZCI6ZmFsc2UsIkRhdGVGb3JtYXQiOnsiJHJlZiI6IjIyNSJ9LCJXZWVrTnVtYmVyaW5nIjp7IiRpZCI6IjIyNyIsIkZvcm1hdCI6MCwiSXNWaXNpYmxlIjpmYWxzZSwiTGFzdEtub3duVmlzaWJpbGl0eVN0YXRlIjpmYWxzZX0sIklkIjoiZWJjZTFjNTYtYzc2Mi00ZmY2LThkYWEtMDQ0ODM5NjAyMjY1IiwiSW1wb3J0SWQiOm51bGwsIlRpdGxlIjoiTGl0ZXJhdHVyZSByZXNlYXJjaCAmIGxpdC4gcmV2aWV3IHNrZWxldG9uIiwiTm90ZSI6bnVsbCwiSHlwZXJsaW5rIjp7IiRpZCI6IjIyOCIsIkFkZHJlc3MiOm51bGwsIlN1YkFkZHJlc3MiOm51bGx9LCJJc0NoYW5nZWQiOmZhbHNlLCJJc05ldyI6ZmFsc2V9LHsiJGlkIjoiMjI5IiwiR3JvdXBOYW1lIjpudWxsLCJTdGFydERhdGUiOiIyMDIyLTAzLTE4VDAwOjAwOjAwWiIsIkVuZERhdGUiOiIyMDIyLTAzLTI1VDIzOjU5OjAwWiIsIlBlcmNlbnRhZ2VDb21wbGV0ZSI6bnVsbCwiU3R5bGUiOnsiJGlkIjoiMjMwIiwiU2hhcGUiOjE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m51bGx9LCJBdXRvU2l6ZSI6MCwiRm9yZWdyb3VuZCI6eyIkaWQiOiIyMzMiLCJDb2xvciI6eyIkaWQiOiIyMz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MzUiLCJMaW5lQ29sb3IiOm51bGwsIkxpbmVXZWlnaHQiOjAuMCwiTGluZVR5cGUiOjAsIlBhcmVudFN0eWxlIjpudWxsfSwiUGFyZW50U3R5bGUiOm51bGx9LCJEdXJhdGlvblN0eWxlIjp7IiRpZCI6IjIzNiIsIkZvbnRTZXR0aW5ncyI6eyIkaWQiOiIyMzciLCJGb250U2l6ZSI6MTAsIkZvbnROYW1lIjoiQ2FsaWJyaSIsIklzQm9sZCI6ZmFsc2UsIklzSXRhbGljIjpmYWxzZSwiSXNVbmRlcmxpbmVkIjpmYWxzZSwiUGFyZW50U3R5bGUiOm51bGx9LCJBdXRvU2l6ZSI6MCwiRm9yZWdyb3VuZCI6eyIkaWQiOiIyMzgiLCJDb2xvciI6eyIkaWQiOiIyM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NDAiLCJDb2xvciI6eyIkaWQiOiIyNDEiLCJBIjowLCJSIjoyNTUsIkciOjI1NSwiQiI6MjU1fX0sIklzVmlzaWJsZSI6dHJ1ZSwiV2lkdGgiOjAuMCwiSGVpZ2h0IjowLjAsIkJvcmRlclN0eWxlIjp7IiRpZCI6IjI0MiIsIkxpbmVDb2xvciI6bnVsbCwiTGluZVdlaWdodCI6MC4wLCJMaW5lVHlwZSI6MCwiUGFyZW50U3R5bGUiOm51bGx9LCJQYXJlbnRTdHlsZSI6bnVsbH0sIkhvcml6b250YWxDb25uZWN0b3JTdHlsZSI6eyIkaWQiOiIyNDMiLCJMaW5lQ29sb3IiOnsiJHJlZiI6IjEzMiJ9LCJMaW5lV2VpZ2h0IjoxLjAsIkxpbmVUeXBlIjowLCJQYXJlbnRTdHlsZSI6bnVsbH0sIlZlcnRpY2FsQ29ubmVjdG9yU3R5bGUiOnsiJGlkIjoiMjQ0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yNDUiLCJNYXJnaW4iOnsiJHJlZiI6IjEzOCJ9LCJQYWRkaW5nIjp7IiRyZWYiOiIxMzkifSwiQmFja2dyb3VuZCI6eyIkaWQiOiIyNDYiLCJDb2xvciI6eyIkaWQiOiIyNDciLCJBIjoyNTUsIlIiOjEzOSwiRyI6MjE4LCJCIjoyMzN9fSwiSXNWaXNpYmxlIjp0cnVlLCJXaWR0aCI6MC4wLCJIZWlnaHQiOjE2LjAsIkJvcmRlclN0eWxlIjp7IiRpZCI6IjI0OCIsIkxpbmVDb2xvciI6eyIkaWQiOiIyNDkiLCIkdHlwZSI6Ik5MUkUuQ29tbW9uLkRvbS5Tb2xpZENvbG9yQnJ1c2gsIE5MUkUuQ29tbW9uIiwiQ29sb3IiOnsiJGlkIjoiMjUwIiwiQSI6MjU1LCJSIjoyNTUsIkciOjAsIkIiOjB9fSwiTGluZVdlaWdodCI6MC4wLCJMaW5lVHlwZSI6MCwiUGFyZW50U3R5bGUiOm51bGx9LCJQYXJlbnRTdHlsZSI6bnVsbH0sIlRpdGxlU3R5bGUiOnsiJGlkIjoiMjUxIiwiRm9udFNldHRpbmdzIjp7IiRpZCI6IjI1MiIsIkZvbnRTaXplIjoxMiwiRm9udE5hbWUiOiJDYWxpYnJpIiwiSXNCb2xkIjp0cnVlLCJJc0l0YWxpYyI6ZmFsc2UsIklzVW5kZXJsaW5lZCI6ZmFsc2UsIlBhcmVudFN0eWxlIjpudWxsfSwiQXV0b1NpemUiOjAsIkZvcmVncm91bmQiOnsiJGlkIjoiMjUzIiwiQ29sb3IiOnsiJGlkIjoiMjU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U1IiwiQ29sb3IiOnsiJGlkIjoiMjU2IiwiQSI6MCwiUiI6MjU1LCJHIjoyNTUsIkIiOjI1NX19LCJJc1Zpc2libGUiOnRydWUsIldpZHRoIjowLjAsIkhlaWdodCI6MC4wLCJCb3JkZXJTdHlsZSI6eyIkaWQiOiIyNTciLCJMaW5lQ29sb3IiOm51bGwsIkxpbmVXZWlnaHQiOjAuMCwiTGluZVR5cGUiOjAsIlBhcmVudFN0eWxlIjpudWxsfSwiUGFyZW50U3R5bGUiOm51bGx9LCJEYXRlU3R5bGUiOnsiJGlkIjoiMjU4IiwiRm9udFNldHRpbmdzIjp7IiRpZCI6IjI1OSIsIkZvbnRTaXplIjoxMCwiRm9udE5hbWUiOiJDYWxpYnJpIiwiSXNCb2xkIjpmYWxzZSwiSXNJdGFsaWMiOmZhbHNlLCJJc1VuZGVybGluZWQiOmZhbHNlLCJQYXJlbnRTdHlsZSI6bnVsbH0sIkF1dG9TaXplIjowLCJGb3JlZ3JvdW5kIjp7IiRpZCI6IjI2MCIsIkNvbG9yIjp7IiRpZCI6IjI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NjIiLCJDb2xvciI6eyIkaWQiOiIyNjMiLCJBIjowLCJSIjoyNTUsIkciOjI1NSwiQiI6MjU1fX0sIklzVmlzaWJsZSI6dHJ1ZSwiV2lkdGgiOjAuMCwiSGVpZ2h0IjowLjAsIkJvcmRlclN0eWxlIjp7IiRpZCI6IjI2NCIsIkxpbmVDb2xvciI6bnVsbCwiTGluZVdlaWdodCI6MC4wLCJMaW5lVHlwZSI6MCwiUGFyZW50U3R5bGUiOm51bGx9LCJQYXJlbnRTdHlsZSI6bnVsbH0sIkRhdGVGb3JtYXQiOnsiJGlkIjoiMj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iIsIkZvcm1hdCI6MCwiSXNWaXNpYmxlIjpmYWxzZSwiTGFzdEtub3duVmlzaWJpbGl0eVN0YXRlIjpmYWxzZX0sIklzVmlzaWJsZSI6dHJ1ZSwiUGFyZW50U3R5bGUiOm51bGx9LCJJbmRleCI6MSwiU21hcnREdXJhdGlvbkFjdGl2YXRlZCI6ZmFsc2UsIkRhdGVGb3JtYXQiOnsiJHJlZiI6IjI2NSJ9LCJXZWVrTnVtYmVyaW5nIjp7IiRpZCI6IjI2NyIsIkZvcm1hdCI6MCwiSXNWaXNpYmxlIjpmYWxzZSwiTGFzdEtub3duVmlzaWJpbGl0eVN0YXRlIjpmYWxzZX0sIklkIjoiOTg5NzUzNGEtMGVhMi00NGViLWJlYWYtNDE0ZGJhZDk1NzkyIiwiSW1wb3J0SWQiOm51bGwsIlRpdGxlIjoiTGl0ZXJhdHVyZSByZXZpZXcgZHJhZnQiLCJOb3RlIjpudWxsLCJIeXBlcmxpbmsiOnsiJGlkIjoiMjY4IiwiQWRkcmVzcyI6IiIsIlN1YkFkZHJlc3MiOiIifSwiSXNDaGFuZ2VkIjpmYWxzZSwiSXNOZXciOmZhbHNlfSx7IiRpZCI6IjI2OSIsIkdyb3VwTmFtZSI6bnVsbCwiU3RhcnREYXRlIjoiMjAyMi0wMy0yOFQwMDowMDowMFoiLCJFbmREYXRlIjoiMjAyMi0wNC0wMVQyMzo1OTowMFoiLCJQZXJjZW50YWdlQ29tcGxldGUiOm51bGwsIlN0eWxlIjp7IiRpZCI6IjI3MCIsIlNoYXBlIjoxLCJTaGFwZVRoaWNrbmVzcyI6MSwiRHVyYXRpb25Gb3JtYXQiOjAsIkluY2x1ZGVOb25Xb3JraW5nRGF5c0luRHVyYXRpb24iOmZhbHNlLCJQZXJjZW50YWdlQ29tcGxldGVTdHlsZSI6eyIkaWQiOiIyNzEiLCJGb250U2V0dGluZ3MiOnsiJGlkIjoiMjcyIiwiRm9udFNpemUiOjEwLCJGb250TmFtZSI6IkNhbGlicmkiLCJJc0JvbGQiOmZhbHNlLCJJc0l0YWxpYyI6ZmFsc2UsIklzVW5kZXJsaW5lZCI6ZmFsc2UsIlBhcmVudFN0eWxlIjpudWxsfSwiQXV0b1NpemUiOjAsIkZvcmVncm91bmQiOnsiJGlkIjoiMjczIiwiQ29sb3IiOnsiJGlkIjoiMjc0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GlkIjoiMjc5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jgwIiwiQ29sb3IiOnsiJGlkIjoiMjgxIiwiQSI6MCwiUiI6MjU1LCJHIjoyNTUsIkIiOjI1NX19LCJJc1Zpc2libGUiOnRydWUsIldpZHRoIjowLjAsIkhlaWdodCI6MC4wLCJCb3JkZXJTdHlsZSI6eyIkaWQiOiIyODIiLCJMaW5lQ29sb3IiOm51bGwsIkxpbmVXZWlnaHQiOjAuMCwiTGluZVR5cGUiOjAsIlBhcmVudFN0eWxlIjpudWxsfSwiUGFyZW50U3R5bGUiOm51bGx9LCJIb3Jpem9udGFsQ29ubmVjdG9yU3R5bGUiOnsiJGlkIjoiMjgzIiwiTGluZUNvbG9yIjp7IiRyZWYiOiIxMzIifSwiTGluZVdlaWdodCI6MS4wLCJMaW5lVHlwZSI6MCwiUGFyZW50U3R5bGUiOm51bGx9LCJWZXJ0aWNhbENvbm5lY3RvclN0eWxlIjp7IiRpZCI6IjI4NCIsIkxpbmVDb2xvciI6eyIkcmVmIjoiMTM1In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g1IiwiTWFyZ2luIjp7IiRyZWYiOiIxMzgifSwiUGFkZGluZyI6eyIkcmVmIjoiMTM5In0sIkJhY2tncm91bmQiOnsiJGlkIjoiMjg2IiwiQ29sb3IiOnsiJGlkIjoiMjg3IiwiQSI6MjU1LCJSIjoxMzksIkciOjIxOCwiQiI6MjMzfX0sIklzVmlzaWJsZSI6dHJ1ZSwiV2lkdGgiOjAuMCwiSGVpZ2h0IjoxNi4wLCJCb3JkZXJTdHlsZSI6eyIkaWQiOiIyODgiLCJMaW5lQ29sb3IiOnsiJHJlZiI6IjI0OSJ9LCJMaW5lV2VpZ2h0IjowLjAsIkxpbmVUeXBlIjowLCJQYXJlbnRTdHlsZSI6bnVsbH0sIlBhcmVudFN0eWxlIjpudWxsfSwiVGl0bGVTdHlsZSI6eyIkaWQiOiIyODkiLCJGb250U2V0dGluZ3MiOnsiJGlkIjoiMjkwIiwiRm9udFNpemUiOjEyLCJGb250TmFtZSI6IkNhbGlicmkiLCJJc0JvbGQiOnRydWUsIklzSXRhbGljIjpmYWxzZSwiSXNVbmRlcmxpbmVkIjpmYWxzZSwiUGFyZW50U3R5bGUiOm51bGx9LCJBdXRvU2l6ZSI6MCwiRm9yZWdyb3VuZCI6eyIkaWQiOiIyOTEiLCJDb2xvciI6eyIkaWQiOiIyOTI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yOTMiLCJDb2xvciI6eyIkaWQiOiIyOTQiLCJBIjowLCJSIjoyNTUsIkciOjI1NSwiQiI6MjU1fX0sIklzVmlzaWJsZSI6dHJ1ZSwiV2lkdGgiOjAuMCwiSGVpZ2h0IjowLjAsIkJvcmRlclN0eWxlIjp7IiRpZCI6IjI5NSIsIkxpbmVDb2xvciI6bnVsbCwiTGluZVdlaWdodCI6MC4wLCJMaW5lVHlwZSI6MCwiUGFyZW50U3R5bGUiOm51bGx9LCJQYXJlbnRTdHlsZSI6bnVsbH0sIkRhdGVTdHlsZSI6eyIkaWQiOiIyOTYiLCJGb250U2V0dGluZ3MiOnsiJGlkIjoiMjk3IiwiRm9udFNpemUiOjEwLCJGb250TmFtZSI6IkNhbGlicmkiLCJJc0JvbGQiOmZhbHNlLCJJc0l0YWxpYyI6ZmFsc2UsIklzVW5kZXJsaW5lZCI6ZmFsc2UsIlBhcmVudFN0eWxlIjpudWxsfSwiQXV0b1NpemUiOjAsIkZvcmVncm91bmQiOnsiJGlkIjoiMjk4IiwiQ29sb3IiOnsiJGlkIjoiMjk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MwMCIsIkNvbG9yIjp7IiRpZCI6IjMwMSIsIkEiOjAsIlIiOjI1NSwiRyI6MjU1LCJCIjoyNTV9fSwiSXNWaXNpYmxlIjp0cnVlLCJXaWR0aCI6MC4wLCJIZWlnaHQiOjAuMCwiQm9yZGVyU3R5bGUiOnsiJGlkIjoiMzAyIiwiTGluZUNvbG9yIjpudWxsLCJMaW5lV2VpZ2h0IjowLjAsIkxpbmVUeXBlIjowLCJQYXJlbnRTdHlsZSI6bnVsbH0sIlBhcmVudFN0eWxlIjpudWxsfSwiRGF0ZUZvcm1hdCI6eyIkcmVmIjoiMjY1In0sIldlZWtOdW1iZXJpbmciOnsiJGlkIjoiMzAzIiwiRm9ybWF0IjowLCJJc1Zpc2libGUiOmZhbHNlLCJMYXN0S25vd25WaXNpYmlsaXR5U3RhdGUiOmZhbHNlfSwiSXNWaXNpYmxlIjp0cnVlLCJQYXJlbnRTdHlsZSI6bnVsbH0sIkluZGV4IjoyLCJTbWFydER1cmF0aW9uQWN0aXZhdGVkIjpmYWxzZSwiRGF0ZUZvcm1hdCI6eyIkcmVmIjoiMjY1In0sIldlZWtOdW1iZXJpbmciOnsiJGlkIjoiMzA0IiwiRm9ybWF0IjowLCJJc1Zpc2libGUiOmZhbHNlLCJMYXN0S25vd25WaXNpYmlsaXR5U3RhdGUiOmZhbHNlfSwiSWQiOiJkMTAwN2IzNC0wNDdjLTQ5NDctOGFhZC1iZGE2NGMzMTBhNmUiLCJJbXBvcnRJZCI6bnVsbCwiVGl0bGUiOiJGaW5hbCBsaXRlcmF0dXJlIHJldmlldyIsIk5vdGUiOm51bGwsIkh5cGVybGluayI6eyIkaWQiOiIzMDUiLCJBZGRyZXNzIjoiIiwiU3ViQWRkcmVzcyI6IiJ9LCJJc0NoYW5nZWQiOmZhbHNlLCJJc05ldyI6ZmFsc2V9LHsiJGlkIjoiMzA2IiwiR3JvdXBOYW1lIjpudWxsLCJTdGFydERhdGUiOiIyMDIyLTA0LTA0VDAwOjAwOjAwWiIsIkVuZERhdGUiOiIyMDIyLTA0LTEwVDIzOjU5OjAwWiIsIlBlcmNlbnRhZ2VDb21wbGV0ZSI6bnVsbCwiU3R5bGUiOnsiJGlkIjoiMzA3IiwiU2hhcGUiOjEsIlNoYXBlVGhpY2tuZXNzIjoxLCJEdXJhdGlvbkZvcm1hdCI6MCwiSW5jbHVkZU5vbldvcmtpbmdEYXlzSW5EdXJhdGlvbiI6ZmFsc2UsIlBlcmNlbnRhZ2VDb21wbGV0ZVN0eWxlIjp7IiRpZCI6IjMwOCIsIkZvbnRTZXR0aW5ncyI6eyIkaWQiOiIzMDk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TAiLCJMaW5lQ29sb3IiOm51bGwsIkxpbmVXZWlnaHQiOjAuMCwiTGluZVR5cGUiOjAsIlBhcmVudFN0eWxlIjpudWxsfSwiUGFyZW50U3R5bGUiOm51bGx9LCJEdXJhdGlvbl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EzMiJ9LCJMaW5lV2VpZ2h0IjoxLjAsIkxpbmVUeXBlIjowLCJQYXJlbnRTdHlsZSI6bnVsbH0sIlZlcnRpY2FsQ29ubmVjdG9yU3R5bGUiOnsiJGlkIjoiMzE3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MTgiLCJNYXJnaW4iOnsiJHJlZiI6IjEzOCJ9LCJQYWRkaW5nIjp7IiRyZWYiOiIxMzkifSwiQmFja2dyb3VuZCI6eyIkaWQiOiIzMTkiLCJDb2xvciI6eyIkaWQiOiIzMjAiLCJBIjoyNTUsIlIiOjE3OCwiRyI6MTQsIkIiOjE4fX0sIklzVmlzaWJsZSI6dHJ1ZSwiV2lkdGgiOjAuMCwiSGVpZ2h0IjoxNi4wLCJCb3JkZXJTdHlsZSI6eyIkaWQiOiIzMjEiLCJMaW5lQ29sb3IiOnsiJHJlZiI6IjE0MyJ9LCJMaW5lV2VpZ2h0IjowLjAsIkxpbmVUeXBlIjowLCJQYXJlbnRTdHlsZSI6bnVsbH0sIlBhcmVudFN0eWxlIjpudWxsfSwiVGl0bGVTdHlsZSI6eyIkaWQiOiIzMjIiLCJGb250U2V0dGluZ3MiOnsiJGlkIjoiMzIzIiwiRm9udFNpemUiOjEyLCJGb250TmFtZSI6IkNhbGlicmkiLCJJc0JvbGQiOnRydWUsIklzSXRhbGljIjpmYWxzZSwiSXNVbmRlcmxpbmVkIjpmYWxzZSwiUGFyZW50U3R5bGUiOm51bGx9LCJBdXRvU2l6ZSI6MCwiRm9yZWdyb3VuZCI6eyIkaWQiOiIzMjQiLCJDb2xvciI6eyIkaWQiOiIzMjU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MyNiIsIkxpbmVDb2xvciI6bnVsbCwiTGluZVdlaWdodCI6MC4wLCJMaW5lVHlwZSI6MCwiUGFyZW50U3R5bGUiOm51bGx9LCJQYXJlbnRTdHlsZSI6bnVsbH0sIkRhdGVTdHlsZSI6eyIkaWQiOiIzMjciLCJGb250U2V0dGluZ3MiOnsiJGlkIjoiMzI4IiwiRm9udFNpemUiOjEwLCJGb250TmFtZSI6IkNhbGlicmkiLCJJc0JvbGQiOmZhbHNlLCJJc0l0YWxpYyI6ZmFsc2UsIklzVW5kZXJsaW5lZCI6ZmFsc2UsIlBhcmVudFN0eWxlIjpudWxsfSwiQXV0b1NpemUiOjAsIkZvcmVncm91bmQiOnsiJHJlZiI6IjE1NCJ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yZWYiOiIxNTgifSwiSXNWaXNpYmxlIjp0cnVlLCJXaWR0aCI6MC4wLCJIZWlnaHQiOjAuMCwiQm9yZGVyU3R5bGUiOnsiJGlkIjoiMzI5IiwiTGluZUNvbG9yIjpudWxsLCJMaW5lV2VpZ2h0IjowLjAsIkxpbmVUeXBlIjowLCJQYXJlbnRTdHlsZSI6bnVsbH0sIlBhcmVudFN0eWxlIjpudWxsfSwiRGF0ZUZvcm1hdCI6eyIkcmVmIjoiMTU5In0sIldlZWtOdW1iZXJpbmciOnsiJGlkIjoiMzMwIiwiRm9ybWF0IjowLCJJc1Zpc2libGUiOmZhbHNlLCJMYXN0S25vd25WaXNpYmlsaXR5U3RhdGUiOmZhbHNlfSwiSXNWaXNpYmxlIjp0cnVlLCJQYXJlbnRTdHlsZSI6bnVsbH0sIkluZGV4IjozLCJTbWFydER1cmF0aW9uQWN0aXZhdGVkIjpmYWxzZSwiRGF0ZUZvcm1hdCI6eyIkcmVmIjoiMTU5In0sIldlZWtOdW1iZXJpbmciOnsiJGlkIjoiMzMxIiwiRm9ybWF0IjowLCJJc1Zpc2libGUiOmZhbHNlLCJMYXN0S25vd25WaXNpYmlsaXR5U3RhdGUiOmZhbHNlfSwiSWQiOiI2MTFmZjAzNy1mZmU2LTQxY2MtODQxZC03OGUyMWZkNzUwOTMiLCJJbXBvcnRJZCI6bnVsbCwiVGl0bGUiOiJTSUNLICIsIk5vdGUiOm51bGwsIkh5cGVybGluayI6eyIkaWQiOiIzMzIiLCJBZGRyZXNzIjoiIiwiU3ViQWRkcmVzcyI6IiJ9LCJJc0NoYW5nZWQiOmZhbHNlLCJJc05ldyI6ZmFsc2V9LHsiJGlkIjoiMzMzIiwiR3JvdXBOYW1lIjpudWxsLCJTdGFydERhdGUiOiIyMDIyLTA0LTA0VDAwOjAwOjAwWiIsIkVuZERhdGUiOiIyMDIyLTA0LTE0VDIzOjU5OjAwWiIsIlBlcmNlbnRhZ2VDb21wbGV0ZSI6bnVsbCwiU3R5bGUiOnsiJGlkIjoiMzM0IiwiU2hhcGUiOjEsIlNoYXBlVGhpY2tuZXNzIjoxLCJEdXJhdGlvbkZvcm1hdCI6MCwiSW5jbHVkZU5vbldvcmtpbmdEYXlzSW5EdXJhdGlvbiI6ZmFsc2UsIlBlcmNlbnRhZ2VDb21wbGV0ZVN0eWxlIjp7IiRpZCI6IjMzNSIsIkZvbnRTZXR0aW5ncyI6eyIkaWQiOiIzMzYiLCJGb250U2l6ZSI6MTAsIkZvbnROYW1lIjoiQ2FsaWJyaSIsIklzQm9sZCI6ZmFsc2UsIklzSXRhbGljIjpmYWxzZSwiSXNVbmRlcmxpbmVkIjpmYWxzZSwiUGFyZW50U3R5bGUiOm51bGx9LCJBdXRvU2l6ZSI6MCwiRm9yZWdyb3VuZCI6eyIkaWQiOiIzMzciLCJDb2xvciI6eyIkaWQiOiIzMz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zkiLCJMaW5lQ29sb3IiOm51bGwsIkxpbmVXZWlnaHQiOjAuMCwiTGluZVR5cGUiOjAsIlBhcmVudFN0eWxlIjpudWxsfSwiUGFyZW50U3R5bGUiOm51bGx9LCJEdXJhdGlvblN0eWxlIjp7IiRpZCI6IjM0MCIsIkZvbnRTZXR0aW5ncyI6eyIkaWQiOiIzNDEiLCJGb250U2l6ZSI6MTAsIkZvbnROYW1lIjoiQ2FsaWJyaSIsIklzQm9sZCI6ZmFsc2UsIklzSXRhbGljIjpmYWxzZSwiSXNVbmRlcmxpbmVkIjpmYWxzZSwiUGFyZW50U3R5bGUiOm51bGx9LCJBdXRvU2l6ZSI6MCwiRm9yZWdyb3VuZCI6eyIkaWQiOiIzNDIiLCJDb2xvciI6eyIkaWQiOiIzNDM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hvcml6b250YWxDb25uZWN0b3JTdHlsZSI6eyIkaWQiOiIzNDciLCJMaW5lQ29sb3IiOnsiJHJlZiI6IjEzMiJ9LCJMaW5lV2VpZ2h0IjoxLjAsIkxpbmVUeXBlIjowLCJQYXJlbnRTdHlsZSI6bnVsbH0sIlZlcnRpY2FsQ29ubmVjdG9yU3R5bGUiOnsiJGlkIjoiMzQ4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NDkiLCJNYXJnaW4iOnsiJHJlZiI6IjEzOCJ9LCJQYWRkaW5nIjp7IiRyZWYiOiIxMzkifSwiQmFja2dyb3VuZCI6eyIkaWQiOiIzNTAiLCJDb2xvciI6eyIkaWQiOiIzNTEiLCJBIjoyNTUsIlIiOjE5MiwiRyI6MTU4LCJCIjoyMjZ9fSwiSXNWaXNpYmxlIjp0cnVlLCJXaWR0aCI6MC4wLCJIZWlnaHQiOjE2LjAsIkJvcmRlclN0eWxlIjp7IiRpZCI6IjM1MiIsIkxpbmVDb2xvciI6eyIkcmVmIjoiMjQ5In0sIkxpbmVXZWlnaHQiOjAuMCwiTGluZVR5cGUiOjAsIlBhcmVudFN0eWxlIjpudWxsfSwiUGFyZW50U3R5bGUiOm51bGx9LCJUaXRsZVN0eWxlIjp7IiRpZCI6IjM1MyIsIkZvbnRTZXR0aW5ncyI6eyIkaWQiOiIzNTQiLCJGb250U2l6ZSI6MTIsIkZvbnROYW1lIjoiQ2FsaWJyaSIsIklzQm9sZCI6dHJ1ZSwiSXNJdGFsaWMiOmZhbHNlLCJJc1VuZGVybGluZWQiOmZhbHNlLCJQYXJlbnRTdHlsZSI6bnVsbH0sIkF1dG9TaXplIjowLCJGb3JlZ3JvdW5kIjp7IiRpZCI6IjM1NSIsIkNvbG9yIjp7IiRpZCI6IjM1Ni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Q5In0sIlBhZGRpbmciOnsiJHJlZiI6IjE1MCJ9LCJCYWNrZ3JvdW5kIjp7IiRpZCI6IjM1NyIsIkNvbG9yIjp7IiRpZCI6IjM1OCIsIkEiOjAsIlIiOjI1NSwiRyI6MjU1LCJCIjoyNTV9fSwiSXNWaXNpYmxlIjp0cnVlLCJXaWR0aCI6MC4wLCJIZWlnaHQiOjAuMCwiQm9yZGVyU3R5bGUiOnsiJGlkIjoiMzU5IiwiTGluZUNvbG9yIjpudWxsLCJMaW5lV2VpZ2h0IjowLjAsIkxpbmVUeXBlIjowLCJQYXJlbnRTdHlsZSI6bnVsbH0sIlBhcmVudFN0eWxlIjpudWxsfSwiRGF0ZVN0eWxlIjp7IiRpZCI6IjM2MCIsIkZvbnRTZXR0aW5ncyI6eyIkaWQiOiIzNjEiLCJGb250U2l6ZSI6MTAsIkZvbnROYW1lIjoiQ2FsaWJyaSIsIklzQm9sZCI6ZmFsc2UsIklzSXRhbGljIjpmYWxzZSwiSXNVbmRlcmxpbmVkIjpmYWxzZSwiUGFyZW50U3R5bGUiOm51bGx9LCJBdXRvU2l6ZSI6MCwiRm9yZWdyb3VuZCI6eyIkaWQiOiIzNjIiLCJDb2xvciI6eyIkaWQiOiIzN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NTYifSwiUGFkZGluZyI6eyIkcmVmIjoiMTU3In0sIkJhY2tncm91bmQiOnsiJGlkIjoiMzY0IiwiQ29sb3IiOnsiJGlkIjoiMzY1IiwiQSI6MCwiUiI6MjU1LCJHIjoyNTUsIkIiOjI1NX19LCJJc1Zpc2libGUiOnRydWUsIldpZHRoIjowLjAsIkhlaWdodCI6MC4wLCJCb3JkZXJTdHlsZSI6eyIkaWQiOiIzNjYiLCJMaW5lQ29sb3IiOm51bGwsIkxpbmVXZWlnaHQiOjAuMCwiTGluZVR5cGUiOjAsIlBhcmVudFN0eWxlIjpudWxsfSwiUGFyZW50U3R5bGUiOm51bGx9LCJEYXRlRm9ybWF0Ijp7IiRyZWYiOiIyNjUifSwiV2Vla051bWJlcmluZyI6eyIkaWQiOiIzNjciLCJGb3JtYXQiOjAsIklzVmlzaWJsZSI6ZmFsc2UsIkxhc3RLbm93blZpc2liaWxpdHlTdGF0ZSI6ZmFsc2V9LCJJc1Zpc2libGUiOnRydWUsIlBhcmVudFN0eWxlIjpudWxsfSwiSW5kZXgiOjQsIlNtYXJ0RHVyYXRpb25BY3RpdmF0ZWQiOmZhbHNlLCJEYXRlRm9ybWF0Ijp7IiRyZWYiOiIyNjUifSwiV2Vla051bWJlcmluZyI6eyIkaWQiOiIzNjgiLCJGb3JtYXQiOjAsIklzVmlzaWJsZSI6ZmFsc2UsIkxhc3RLbm93blZpc2liaWxpdHlTdGF0ZSI6ZmFsc2V9LCJJZCI6IjkzZWUxNTBjLTlkN2ItNGVlMC1iODFkLTc3MmQ4MjFiZjgwYiIsIkltcG9ydElkIjpudWxsLCJUaXRsZSI6IkZpbmQgc21hbGwgZXhhbXBsZSBSUkJTIGRhdGEgc2V0IiwiTm90ZSI6bnVsbCwiSHlwZXJsaW5rIjp7IiRpZCI6IjM2OSIsIkFkZHJlc3MiOiIiLCJTdWJBZGRyZXNzIjoiIn0sIklzQ2hhbmdlZCI6ZmFsc2UsIklzTmV3IjpmYWxzZX0seyIkaWQiOiIzNzAiLCJHcm91cE5hbWUiOm51bGwsIlN0YXJ0RGF0ZSI6IjIwMjItMDQtMTlUMDA6MDA6MDBaIiwiRW5kRGF0ZSI6IjIwMjItMDQtMjJUMjM6NTk6MDBaIiwiUGVyY2VudGFnZUNvbXBsZXRlIjpudWxsLCJTdHlsZSI6eyIkaWQiOiIzNzEiLCJTaGFwZSI6MSwiU2hhcGVUaGlja25lc3MiOjE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pZCI6IjM3NCIsIkNvbG9yIjp7IiRpZCI6IjM3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3NiIsIkxpbmVDb2xvciI6bnVsbCwiTGluZVdlaWdodCI6MC4wLCJMaW5lVHlwZSI6MCwiUGFyZW50U3R5bGUiOm51bGx9LCJQYXJlbnRTdHlsZSI6bnVsbH0sIkR1cmF0aW9uU3R5bGUiOnsiJGlkIjoiMzc3IiwiRm9udFNldHRpbmdzIjp7IiRpZCI6IjM3OCIsIkZvbnRTaXplIjoxMCwiRm9udE5hbWUiOiJDYWxpYnJpIiwiSXNCb2xkIjpmYWxzZSwiSXNJdGFsaWMiOmZhbHNlLCJJc1VuZGVybGluZWQiOmZhbHNlLCJQYXJlbnRTdHlsZSI6bnVsbH0sIkF1dG9TaXplIjowLCJGb3JlZ3JvdW5kIjp7IiRpZCI6IjM3OSIsIkNvbG9yIjp7IiRpZCI6IjM4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4MSIsIkNvbG9yIjp7IiRpZCI6IjM4MiIsIkEiOjAsIlIiOjI1NSwiRyI6MjU1LCJCIjoyNTV9fSwiSXNWaXNpYmxlIjp0cnVlLCJXaWR0aCI6MC4wLCJIZWlnaHQiOjAuMCwiQm9yZGVyU3R5bGUiOnsiJGlkIjoiMzgzIiwiTGluZUNvbG9yIjpudWxsLCJMaW5lV2VpZ2h0IjowLjAsIkxpbmVUeXBlIjowLCJQYXJlbnRTdHlsZSI6bnVsbH0sIlBhcmVudFN0eWxlIjpudWxsfSwiSG9yaXpvbnRhbENvbm5lY3RvclN0eWxlIjp7IiRpZCI6IjM4NCIsIkxpbmVDb2xvciI6eyIkcmVmIjoiMTMyIn0sIkxpbmVXZWlnaHQiOjEuMCwiTGluZVR5cGUiOjAsIlBhcmVudFN0eWxlIjpudWxsfSwiVmVydGljYWxDb25uZWN0b3JTdHlsZSI6eyIkaWQiOiIzODU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M4NiIsIk1hcmdpbiI6eyIkcmVmIjoiMTM4In0sIlBhZGRpbmciOnsiJHJlZiI6IjEzOSJ9LCJCYWNrZ3JvdW5kIjp7IiRpZCI6IjM4NyIsIkNvbG9yIjp7IiRpZCI6IjM4OCIsIkEiOjI1NSwiUiI6MTkyLCJHIjoxNTgsIkIiOjIyNn19LCJJc1Zpc2libGUiOnRydWUsIldpZHRoIjowLjAsIkhlaWdodCI6MTYuMCwiQm9yZGVyU3R5bGUiOnsiJGlkIjoiMzg5IiwiTGluZUNvbG9yIjp7IiRyZWYiOiIyNDkifSwiTGluZVdlaWdodCI6MC4wLCJMaW5lVHlwZSI6MCwiUGFyZW50U3R5bGUiOm51bGx9LCJQYXJlbnRTdHlsZSI6bnVsbH0sIlRpdGxlU3R5bGUiOnsiJGlkIjoiMzkwIiwiRm9udFNldHRpbmdzIjp7IiRpZCI6IjM5MSIsIkZvbnRTaXplIjoxMiwiRm9udE5hbWUiOiJDYWxpYnJpIiwiSXNCb2xkIjp0cnVlLCJJc0l0YWxpYyI6ZmFsc2UsIklzVW5kZXJsaW5lZCI6ZmFsc2UsIlBhcmVudFN0eWxlIjpudWxsfSwiQXV0b1NpemUiOjAsIkZvcmVncm91bmQiOnsiJGlkIjoiMzkyIiwiQ29sb3IiOnsiJGlkIjoiMzkz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zk0IiwiQ29sb3IiOnsiJGlkIjoiMzk1IiwiQSI6MCwiUiI6MjU1LCJHIjoyNTUsIkIiOjI1NX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0MDEiLCJDb2xvciI6eyIkaWQiOiI0MDIiLCJBIjowLCJSIjoyNTUsIkciOjI1NSwiQiI6MjU1fX0sIklzVmlzaWJsZSI6dHJ1ZSwiV2lkdGgiOjAuMCwiSGVpZ2h0IjowLjAsIkJvcmRlclN0eWxlIjp7IiRpZCI6IjQwMyIsIkxpbmVDb2xvciI6bnVsbCwiTGluZVdlaWdodCI6MC4wLCJMaW5lVHlwZSI6MCwiUGFyZW50U3R5bGUiOm51bGx9LCJQYXJlbnRTdHlsZSI6bnVsbH0sIkRhdGVGb3JtYXQiOnsiJHJlZiI6IjI2NSJ9LCJXZWVrTnVtYmVyaW5nIjp7IiRpZCI6IjQwNCIsIkZvcm1hdCI6MCwiSXNWaXNpYmxlIjpmYWxzZSwiTGFzdEtub3duVmlzaWJpbGl0eVN0YXRlIjpmYWxzZX0sIklzVmlzaWJsZSI6dHJ1ZSwiUGFyZW50U3R5bGUiOm51bGx9LCJJbmRleCI6NSwiU21hcnREdXJhdGlvbkFjdGl2YXRlZCI6ZmFsc2UsIkRhdGVGb3JtYXQiOnsiJHJlZiI6IjI2NSJ9LCJXZWVrTnVtYmVyaW5nIjp7IiRpZCI6IjQwNSIsIkZvcm1hdCI6MCwiSXNWaXNpYmxlIjpmYWxzZSwiTGFzdEtub3duVmlzaWJpbGl0eVN0YXRlIjpmYWxzZX0sIklkIjoiNTU1NjMyZjQtZDg3OC00ZThjLWI4YjQtZmM5ZGFkY2NhYjhlIiwiSW1wb3J0SWQiOm51bGwsIlRpdGxlIjoiSW1wbGVtZW50IGRpZmZlcmVudCBjbGFzc2lmaWVycyBhbmQgdGVzdCBvbiBkYXRhIiwiTm90ZSI6bnVsbCwiSHlwZXJsaW5rIjp7IiRpZCI6IjQwNiIsIkFkZHJlc3MiOiIiLCJTdWJBZGRyZXNzIjoiIn0sIklzQ2hhbmdlZCI6ZmFsc2UsIklzTmV3IjpmYWxzZX0seyIkaWQiOiI0MDciLCJHcm91cE5hbWUiOm51bGwsIlN0YXJ0RGF0ZSI6IjIwMjItMDQtMjVUMDA6MDA6MDBaIiwiRW5kRGF0ZSI6IjIwMjItMDQtMjlUMjM6NTk6MDBaIiwiUGVyY2VudGFnZUNvbXBsZXRlIjpudWxsLCJTdHlsZSI6eyIkaWQiOiI0MDgiLCJTaGFwZSI6MSwiU2hhcGVUaGlja25lc3MiOjEsIkR1cmF0aW9uRm9ybWF0IjowLCJJbmNsdWRlTm9uV29ya2luZ0RheXNJbkR1cmF0aW9uIjpmYWxzZSwiUGVyY2VudGFnZUNvbXBsZXRlU3R5bGUiOnsiJGlkIjoiNDA5IiwiRm9udFNldHRpbmdzIjp7IiRpZCI6IjQxMCIsIkZvbnRTaXplIjoxMCwiRm9udE5hbWUiOiJDYWxpYnJpIiwiSXNCb2xkIjpmYWxzZSwiSXNJdGFsaWMiOmZhbHNlLCJJc1VuZGVybGluZWQiOmZhbHNlLCJQYXJlbnRTdHlsZSI6bnVsbH0sIkF1dG9TaXplIjowLCJGb3JlZ3JvdW5kIjp7IiRyZWYiOiIzNzQ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QxMSIsIkxpbmVDb2xvciI6bnVsbCwiTGluZVdlaWdodCI6MC4wLCJMaW5lVHlwZSI6MCwiUGFyZW50U3R5bGUiOm51bGx9LCJQYXJlbnRTdHlsZSI6bnVsbH0sIkR1cmF0aW9uU3R5bGUiOnsiJGlkIjoiNDEyIiwiRm9udFNldHRpbmdzIjp7IiRpZCI6IjQxMyIsIkZvbnRTaXplIjoxMCwiRm9udE5hbWUiOiJDYWxpYnJpIiwiSXNCb2xkIjpmYWxzZSwiSXNJdGFsaWMiOmZhbHNlLCJJc1VuZGVybGluZWQiOmZhbHNlLCJQYXJlbnRTdHlsZSI6bnVsbH0sIkF1dG9TaXplIjowLCJGb3JlZ3JvdW5kIjp7IiRpZCI6IjQxNCIsIkNvbG9yIjp7IiRpZCI6IjQx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QxNiIsIkNvbG9yIjp7IiRpZCI6IjQxNyIsIkEiOjAsIlIiOjI1NSwiRyI6MjU1LCJCIjoyNTV9fSwiSXNWaXNpYmxlIjp0cnVlLCJXaWR0aCI6MC4wLCJIZWlnaHQiOjAuMCwiQm9yZGVyU3R5bGUiOnsiJGlkIjoiNDE4IiwiTGluZUNvbG9yIjpudWxsLCJMaW5lV2VpZ2h0IjowLjAsIkxpbmVUeXBlIjowLCJQYXJlbnRTdHlsZSI6bnVsbH0sIlBhcmVudFN0eWxlIjpudWxsfSwiSG9yaXpvbnRhbENvbm5lY3RvclN0eWxlIjp7IiRpZCI6IjQxOSIsIkxpbmVDb2xvciI6eyIkcmVmIjoiMTMyIn0sIkxpbmVXZWlnaHQiOjEuMCwiTGluZVR5cGUiOjAsIlBhcmVudFN0eWxlIjpudWxsfSwiVmVydGljYWxDb25uZWN0b3JTdHlsZSI6eyIkaWQiOiI0MjA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QyMSIsIk1hcmdpbiI6eyIkcmVmIjoiMTM4In0sIlBhZGRpbmciOnsiJHJlZiI6IjEzOSJ9LCJCYWNrZ3JvdW5kIjp7IiRpZCI6IjQyMiIsIkNvbG9yIjp7IiRpZCI6IjQyMyIsIkEiOjI1NSwiUiI6MTM5LCJHIjoyMTgsIkIiOjIzM319LCJJc1Zpc2libGUiOnRydWUsIldpZHRoIjowLjAsIkhlaWdodCI6MTYuMCwiQm9yZGVyU3R5bGUiOnsiJGlkIjoiNDI0IiwiTGluZUNvbG9yIjp7IiRpZCI6IjQyNSIsIiR0eXBlIjoiTkxSRS5Db21tb24uRG9tLlNvbGlkQ29sb3JCcnVzaCwgTkxSRS5Db21tb24iLCJDb2xvciI6eyIkaWQiOiI0MjYiLCJBIjoyNTUsIlIiOjI1NSwiRyI6MCwiQiI6MH19LCJMaW5lV2VpZ2h0IjowLjAsIkxpbmVUeXBlIjowLCJQYXJlbnRTdHlsZSI6bnVsbH0sIlBhcmVudFN0eWxlIjpudWxsfSwiVGl0bGVTdHlsZSI6eyIkaWQiOiI0MjciLCJGb250U2V0dGluZ3MiOnsiJGlkIjoiNDI4IiwiRm9udFNpemUiOjEyLCJGb250TmFtZSI6IkNhbGlicmkiLCJJc0JvbGQiOnRydWUsIklzSXRhbGljIjpmYWxzZSwiSXNVbmRlcmxpbmVkIjpmYWxzZSwiUGFyZW50U3R5bGUiOm51bGx9LCJBdXRvU2l6ZSI6MCwiRm9yZWdyb3VuZCI6eyIkaWQiOiI0MjkiLCJDb2xvciI6eyIkaWQiOiI0MzA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0MzEiLCJDb2xvciI6eyIkaWQiOiI0MzIiLCJBIjowLCJSIjoyNTUsIkciOjI1NSwiQiI6MjU1fX0sIklzVmlzaWJsZSI6dHJ1ZSwiV2lkdGgiOjAuMCwiSGVpZ2h0IjowLjAsIkJvcmRlclN0eWxlIjp7IiRpZCI6IjQzMyIsIkxpbmVDb2xvciI6bnVsbCwiTGluZVdlaWdodCI6MC4wLCJMaW5lVHlwZSI6MCwiUGFyZW50U3R5bGUiOm51bGx9LCJQYXJlbnRTdHlsZSI6bnVsbH0sIkRhdGVTdHlsZSI6eyIkaWQiOiI0MzQiLCJGb250U2V0dGluZ3MiOnsiJGlkIjoiNDM1IiwiRm9udFNpemUiOjEwLCJGb250TmFtZSI6IkNhbGlicmkiLCJJc0JvbGQiOmZhbHNlLCJJc0l0YWxpYyI6ZmFsc2UsIklzVW5kZXJsaW5lZCI6ZmFsc2UsIlBhcmVudFN0eWxlIjpudWxsfSwiQXV0b1NpemUiOjAsIkZvcmVncm91bmQiOnsiJGlkIjoiNDM2IiwiQ29sb3IiOnsiJGlkIjoiN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QzOCIsIkNvbG9yIjp7IiRpZCI6IjQzOSIsIkEiOjAsIlIiOjI1NSwiRyI6MjU1LCJCIjoyNTV9fSwiSXNWaXNpYmxlIjp0cnVlLCJXaWR0aCI6MC4wLCJIZWlnaHQiOjAuMCwiQm9yZGVyU3R5bGUiOnsiJGlkIjoiNDQwIiwiTGluZUNvbG9yIjpudWxsLCJMaW5lV2VpZ2h0IjowLjAsIkxpbmVUeXBlIjowLCJQYXJlbnRTdHlsZSI6bnVsbH0sIlBhcmVudFN0eWxlIjpudWxsfSwiRGF0ZUZvcm1hdCI6eyIkaWQiOiI0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yIiwiRm9ybWF0IjowLCJJc1Zpc2libGUiOmZhbHNlLCJMYXN0S25vd25WaXNpYmlsaXR5U3RhdGUiOmZhbHNlfSwiSXNWaXNpYmxlIjp0cnVlLCJQYXJlbnRTdHlsZSI6bnVsbH0sIkluZGV4Ijo2LCJTbWFydER1cmF0aW9uQWN0aXZhdGVkIjpmYWxzZSwiRGF0ZUZvcm1hdCI6eyIkcmVmIjoiNDQxIn0sIldlZWtOdW1iZXJpbmciOnsiJGlkIjoiNDQzIiwiRm9ybWF0IjowLCJJc1Zpc2libGUiOmZhbHNlLCJMYXN0S25vd25WaXNpYmlsaXR5U3RhdGUiOmZhbHNlfSwiSWQiOiJjMjFmOGM4MC0xZGQ0LTQ3NDktOTY0Mi0xZWJkZmFhOGUxN2IiLCJJbXBvcnRJZCI6bnVsbCwiVGl0bGUiOiJUcmFuZm9ybSBsaXQuIHJldmlldyB0byBpbnRybyBmb3IgZGlzc2VydGF0aW9uIiwiTm90ZSI6bnVsbCwiSHlwZXJsaW5rIjp7IiRpZCI6IjQ0NCIsIkFkZHJlc3MiOiIiLCJTdWJBZGRyZXNzIjoiIn0sIklzQ2hhbmdlZCI6ZmFsc2UsIklzTmV3IjpmYWxzZX1dLCJTd2ltbGFuZXMiOltdLCJNc1Byb2plY3RJdGVtc1RyZWUiOnsiJGlkIjoiNDQ1IiwiUm9vdCI6eyJJbXBvcnRJZCI6bnVsbCwiSXNJbXBvcnRlZCI6ZmFsc2UsIkNoaWxkcmVuIjpbXX19LCJNZXRhZGF0YSI6eyIkaWQiOiI0NDYiLCJSZWNlbnRDb2xvcnNDb2xsZWN0aW9uIjoiW1wiI0ZGMDA3MkJDXCIsXCIjRkYxQUFBNDJcIixcIiNGRkZFQkEwQVwiXSIsIlNvdXJjZVRlbXBsYXRlIjoie1wiJGlkXCI6XCIxXCIsXCJJZFwiOlwiY2MyNmY4NjMtMjdjZS00ODBlLWE1ODktYjNmMTJmMmQ2ZWIwXCIsXCJDdWx0dXJlSW5mb05hbWVcIjpcImVuLVVTXCIsXCJWZXJzaW9uXCI6e1wiJGlkXCI6XCIyXCIsXCJUZW1wbGF0ZURvbVZlcnNpb25cIjpcIjEuMi4wXCJ9LFwiRWZmZWN0XCI6MS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mYWxzZSxcIkVsYXBzZWRUaW1lRm9ybWF0XCI6MixcIlRvZGF5TWFya2VyUG9zaXRpb25cIjozLFwiUXVpY2tQb3NpdGlvblwiOjIsXCJBYnNvbHV0ZVBvc2l0aW9uXCI6NDA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DcsXCJHXCI6NTQsXCJCXCI6MTUzfX0sXCJJc1Zpc2libGVcIjp0cnVlLFwiV2lkdGhcIjowLjAsXCJIZWlnaHRcIjowLjAsXCJCb3JkZXJTdHlsZVwiOm51bGx9LFwiRGVmYXVsdE1pbGVzdG9uZVN0eWxlXCI6e1wiJGlkXCI6XCI4NVwiLFwiU2hhcGVcIjoy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EsXCJTaGFwZVRoaWNrbmVzc1wiOjA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w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fSwiU2V0dGluZ3MiOnsiJGlkIjoiNDQ3IiwiSW1wYU9wdGlvbnMiOnsiJGlkIjoiNDQ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Q5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4T00:00:00.0000000Z"/>
  <p:tag name="OTLENDDATE" val="2022-03-18T23:59:00.0000000Z"/>
  <p:tag name="OTLDURATIONFORMAT" val="day"/>
  <p:tag name="OTLSPACING" val="5"/>
  <p:tag name="OTLSHAPETHICKNESSTYPE" val="Thin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8T00:00:00.0000000Z"/>
  <p:tag name="OTLENDDATE" val="2022-03-25T23:59:00.0000000Z"/>
  <p:tag name="OTLDURATIONFORMAT" val="day"/>
  <p:tag name="OTLSPACING" val="5"/>
  <p:tag name="OTLSHAPETHICKNESSTYPE" val="Regular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8T00:00:00.0000000Z"/>
  <p:tag name="OTLENDDATE" val="2022-04-01T23:59:00.0000000Z"/>
  <p:tag name="OTLDURATIONFORMAT" val="day"/>
  <p:tag name="OTLSPACING" val="5"/>
  <p:tag name="OTLSHAPETHICKNESSTYPE" val="Regular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04T00:00:00.0000000Z"/>
  <p:tag name="OTLMARKERSHAPE" val="OTL"/>
  <p:tag name="OTLENDDATE" val="2022-04-14T23:59:00.0000000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4-19T00:00:00.0000000Z"/>
  <p:tag name="OTLENDDATE" val="2022-04-22T23:59:00.0000000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4-25T00:00:00.0000000Z"/>
  <p:tag name="OTLENDDATE" val="2022-04-29T23:59:00.0000000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04T00:00:00.0000000Z"/>
  <p:tag name="OTLENDDATE" val="2022-04-10T23:59:00.0000000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TIMEBANDSCALETYPE" val="Months"/>
  <p:tag name="OTLTIMEBANDSCALEFORMAT" val="MMM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dyIsIlR5cGUiOjF9LCJNaWRkbGVTY2FsZUxheWVyIjp7IiRpZCI6IjE4MSIsIkZvcm1hdCI6bnVsbCwiVHlwZSI6MH0sIkJvdHRvbVNjYWxlTGF5ZXIiOnsiJGlkIjoiMTgyIiwiRm9ybWF0IjpudWxsLCJUeXBlIjowfX19LCJNaWxlc3RvbmVzIjpbXSwiVGFza3MiOlt7IiRpZCI6IjE4MyIsIkdyb3VwTmFtZSI6bnVsbCwiU3RhcnREYXRlIjoiMjAyMi0wNS0wMlQwMDowMDowMFoiLCJFbmREYXRlIjoiMjAyMi0wNS0wNFQyMzo1OTowMFoiLCJQZXJjZW50YWdlQ29tcGxldGUiOm51bGwsIlN0eWxlIjp7IiRpZCI6IjE4NCIsIlNoYXBlIjox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Tg5IiwiTGluZUNvbG9yIjpudWxsLCJMaW5lV2VpZ2h0IjowLjAsIkxpbmVUeXBlIjowLCJQYXJlbnRTdHlsZSI6bnVsbH0sIlBhcmVudFN0eWxlIjpudWxsfSwiRHVyYXRpb25TdHlsZSI6eyIkaWQiOiIxOTAiLCJGb250U2V0dGluZ3MiOnsiJGlkIjoiMTkxIiwiRm9udFNpemUiOjEwLCJGb250TmFtZSI6IkNhbGlicmkiLCJJc0JvbGQiOmZhbHNlLCJJc0l0YWxpYyI6ZmFsc2UsIklzVW5kZXJsaW5lZCI6ZmFsc2UsIlBhcmVudFN0eWxlIjpudWxsfSwiQXV0b1NpemUiOjAsIkZvcmVncm91bmQiOnsiJGlkIjoiMTkyIiwiQ29sb3IiOnsiJGlkIjoiMTk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gifSwiUGFkZGluZyI6eyIkcmVmIjoiMTI5In0sIkJhY2tncm91bmQiOnsiJGlkIjoiMTk0IiwiQ29sb3IiOnsiJGlkIjoiMTk1IiwiQSI6MCwiUiI6MjU1LCJHIjoyNTUsIkIiOjI1NX19LCJJc1Zpc2libGUiOnRydWUsIldpZHRoIjowLjAsIkhlaWdodCI6MC4wLCJCb3JkZXJTdHlsZSI6eyIkaWQiOiIxOTYiLCJMaW5lQ29sb3IiOm51bGwsIkxpbmVXZWlnaHQiOjAuMCwiTGluZVR5cGUiOjAsIlBhcmVudFN0eWxlIjpudWxsfSwiUGFyZW50U3R5bGUiOm51bGx9LCJIb3Jpem9udGFsQ29ubmVjdG9yU3R5bGUiOnsiJGlkIjoiMTk3IiwiTGluZUNvbG9yIjp7IiRyZWYiOiIxMzIifSwiTGluZVdlaWdodCI6MS4wLCJMaW5lVHlwZSI6MCwiUGFyZW50U3R5bGUiOm51bGx9LCJWZXJ0aWNhbENvbm5lY3RvclN0eWxlIjp7IiRpZCI6IjE5OCIsIkxpbmVDb2xvciI6eyIkcmVmIjoiMTM1In0sIkxpbmVXZWlnaHQiOjAuMCwiTGluZVR5cGUiOjAsIlBhcmVudFN0eWxlIjpudWxsfSwiTWFyZ2luIjpudWxsLCJTdGFydERhdGVQb3NpdGlvbiI6MiwiRW5kRGF0ZVBvc2l0aW9uIjoyLCJEYXRlSXNWaXNpYmxlIjp0cnVlLCJUaXRsZVBvc2l0aW9uIjo0LCJEdXJhdGlvblBvc2l0aW9uIjozLCJQZXJjZW50YWdlQ29tcGxldGVkUG9zaXRpb24iOjYsIlNwYWNpbmciOjUsIklzQmVsb3dUaW1lYmFuZCI6ZmFsc2UsIlBlcmNlbnRhZ2VDb21wbGV0ZVNoYXBlT3BhY2l0eSI6MzUsIlNoYXBlU3R5bGUiOnsiJGlkIjoiMTk5IiwiTWFyZ2luIjp7IiRyZWYiOiIxMzgifSwiUGFkZGluZyI6eyIkcmVmIjoiMTM5In0sIkJhY2tncm91bmQiOnsiJGlkIjoiMjAwIiwiQ29sb3IiOnsiJGlkIjoiMjAxIiwiQSI6MjU1LCJSIjoxOTIsIkciOjE1OCwiQiI6MjI2fX0sIklzVmlzaWJsZSI6dHJ1ZSwiV2lkdGgiOjAuMCwiSGVpZ2h0IjoxNi4wLCJCb3JkZXJTdHlsZSI6eyIkaWQiOiIyMDIiLCJMaW5lQ29sb3IiOnsiJGlkIjoiMjAzIiwiJHR5cGUiOiJOTFJFLkNvbW1vbi5Eb20uU29saWRDb2xvckJydXNoLCBOTFJFLkNvbW1vbiIsIkNvbG9yIjp7IiRpZCI6IjIwNCIsIkEiOjI1NSwiUiI6MjU1LCJHIjowLCJCIjowfX0sIkxpbmVXZWlnaHQiOjAuMCwiTGluZVR5cGUiOjAsIlBhcmVudFN0eWxlIjpudWxsfSwiUGFyZW50U3R5bGUiOm51bGx9LCJUaXRsZVN0eWxlIjp7IiRpZCI6IjIwNSIsIkZvbnRTZXR0aW5ncyI6eyIkaWQiOiIyMDYiLCJGb250U2l6ZSI6MTIsIkZvbnROYW1lIjoiQ2FsaWJyaSIsIklzQm9sZCI6dHJ1ZSwiSXNJdGFsaWMiOmZhbHNlLCJJc1VuZGVybGluZWQiOmZhbHNlLCJQYXJlbnRTdHlsZSI6bnVsbH0sIkF1dG9TaXplIjowLCJGb3JlZ3JvdW5kIjp7IiRpZCI6IjIwNyIsIkNvbG9yIjp7IiRpZCI6IjIw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pZCI6IjIwOSIsIkNvbG9yIjp7IiRpZCI6IjIxMCIsIkEiOjAsIlIiOjI1NSwiRyI6MjU1LCJCIjoyNTV9fSwiSXNWaXNpYmxlIjp0cnVlLCJXaWR0aCI6MC4wLCJIZWlnaHQiOjAuMCwiQm9yZGVyU3R5bGUiOnsiJGlkIjoiMjExIiwiTGluZUNvbG9yIjpudWxsLCJMaW5lV2VpZ2h0IjowLjAsIkxpbmVUeXBlIjowLCJQYXJlbnRTdHlsZSI6bnVsbH0sIlBhcmVudFN0eWxlIjpudWxsfSwiRGF0ZVN0eWxlIjp7IiRpZCI6IjIxMiIsIkZvbnRTZXR0aW5ncyI6eyIkaWQiOiIyMTMiLCJGb250U2l6ZSI6MTAsIkZvbnROYW1lIjoiQ2FsaWJyaSIsIklzQm9sZCI6ZmFsc2UsIklzSXRhbGljIjpmYWxzZSwiSXNVbmRlcmxpbmVkIjpmYWxzZSwiUGFyZW50U3R5bGUiOm51bGx9LCJBdXRvU2l6ZSI6MCwiRm9yZWdyb3VuZCI6eyIkaWQiOiIyMTQiLCJDb2xvciI6eyIkaWQiOiIyMT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NTYifSwiUGFkZGluZyI6eyIkcmVmIjoiMTU3In0sIkJhY2tncm91bmQiOnsiJGlkIjoiMjE2IiwiQ29sb3IiOnsiJGlkIjoiMjE3IiwiQSI6MCwiUiI6MjU1LCJHIjoyNTUsIkIiOjI1NX19LCJJc1Zpc2libGUiOnRydWUsIldpZHRoIjowLjAsIkhlaWdodCI6MC4wLCJCb3JkZXJTdHlsZSI6eyIkaWQiOiIyMTgiLCJMaW5lQ29sb3IiOm51bGwsIkxpbmVXZWlnaHQiOjAuMCwiTGluZVR5cGUiOjAsIlBhcmVudFN0eWxlIjpudWxsfSwiUGFyZW50U3R5bGUiOm51bGx9LCJEYXRlRm9ybWF0Ijp7IiRpZCI6IjI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AiLCJGb3JtYXQiOjAsIklzVmlzaWJsZSI6ZmFsc2UsIkxhc3RLbm93blZpc2liaWxpdHlTdGF0ZSI6ZmFsc2V9LCJJc1Zpc2libGUiOnRydWUsIlBhcmVudFN0eWxlIjpudWxsfSwiSW5kZXgiOjAsIlNtYXJ0RHVyYXRpb25BY3RpdmF0ZWQiOmZhbHNlLCJEYXRlRm9ybWF0Ijp7IiRyZWYiOiIyMTkifSwiV2Vla051bWJlcmluZyI6eyIkaWQiOiIyMjEiLCJGb3JtYXQiOjAsIklzVmlzaWJsZSI6ZmFsc2UsIkxhc3RLbm93blZpc2liaWxpdHlTdGF0ZSI6ZmFsc2V9LCJJZCI6IjkzZWUxNTBjLTlkN2ItNGVlMC1iODFkLTc3MmQ4MjFiZjgwYiIsIkltcG9ydElkIjpudWxsLCJUaXRsZSI6IkZpbmQgbGFyZ2VyIGV4YW1wbGUgUlJCUyBkYXRhIHNldCIsIk5vdGUiOm51bGwsIkh5cGVybGluayI6eyIkaWQiOiIyMjIiLCJBZGRyZXNzIjpudWxsLCJTdWJBZGRyZXNzIjpudWxsfSwiSXNDaGFuZ2VkIjpmYWxzZSwiSXNOZXciOmZhbHNlfSx7IiRpZCI6IjIyMyIsIkdyb3VwTmFtZSI6bnVsbCwiU3RhcnREYXRlIjoiMjAyMi0wNS0wMlQwMDowMDowMFoiLCJFbmREYXRlIjoiMjAyMi0wNS0wNlQyMzo1OTowMFoiLCJQZXJjZW50YWdlQ29tcGxldGUiOm51bGwsIlN0eWxlIjp7IiRpZCI6IjIyNCIsIlNoYXBlIjoxLCJTaGFwZVRoaWNrbmVzcyI6MSwiRHVyYXRpb25Gb3JtYXQiOjAsIkluY2x1ZGVOb25Xb3JraW5nRGF5c0luRHVyYXRpb24iOmZhbHNlLCJQZXJjZW50YWdlQ29tcGxldGVTdHlsZSI6eyIkaWQiOiIyMjUiLCJGb250U2V0dGluZ3MiOnsiJGlkIjoiMjI2IiwiRm9udFNpemUiOjEwLCJGb250TmFtZSI6IkNhbGlicmkiLCJJc0JvbGQiOmZhbHNlLCJJc0l0YWxpYyI6ZmFsc2UsIklzVW5kZXJsaW5lZCI6ZmFsc2UsIlBhcmVudFN0eWxlIjpudWxsfSwiQXV0b1NpemUiOjAsIkZvcmVncm91bmQiOnsiJGlkIjoiMjI3IiwiQ29sb3IiOnsiJGlkIjoiMjI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I5IiwiTGluZUNvbG9yIjpudWxsLCJMaW5lV2VpZ2h0IjowLjAsIkxpbmVUeXBlIjowLCJQYXJlbnRTdHlsZSI6bnVsbH0sIlBhcmVudFN0eWxlIjpudWxsfSwiRHVyYXRpb25TdHlsZSI6eyIkaWQiOiIyMzAiLCJGb250U2V0dGluZ3MiOnsiJGlkIjoiMjMx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MjMyIiwiTGluZUNvbG9yIjpudWxsLCJMaW5lV2VpZ2h0IjowLjAsIkxpbmVUeXBlIjowLCJQYXJlbnRTdHlsZSI6bnVsbH0sIlBhcmVudFN0eWxlIjpudWxsfSwiSG9yaXpvbnRhbENvbm5lY3RvclN0eWxlIjp7IiRpZCI6IjIzMyIsIkxpbmVDb2xvciI6eyIkcmVmIjoiMTMyIn0sIkxpbmVXZWlnaHQiOjEuMCwiTGluZVR5cGUiOjAsIlBhcmVudFN0eWxlIjpudWxsfSwiVmVydGljYWxDb25uZWN0b3JTdHlsZSI6eyIkaWQiOiIyMzQ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IzNSIsIk1hcmdpbiI6eyIkcmVmIjoiMTM4In0sIlBhZGRpbmciOnsiJHJlZiI6IjEzOSJ9LCJCYWNrZ3JvdW5kIjp7IiRpZCI6IjIzNiIsIkNvbG9yIjp7IiRpZCI6IjIzNyIsIkEiOjI1NSwiUiI6MTM5LCJHIjoyMTgsIkIiOjIzM319LCJJc1Zpc2libGUiOnRydWUsIldpZHRoIjowLjAsIkhlaWdodCI6MTYuMCwiQm9yZGVyU3R5bGUiOnsiJGlkIjoiMjM4IiwiTGluZUNvbG9yIjp7IiRyZWYiOiIxNDMifSwiTGluZVdlaWdodCI6MC4wLCJMaW5lVHlwZSI6MCwiUGFyZW50U3R5bGUiOm51bGx9LCJQYXJlbnRTdHlsZSI6bnVsbH0sIlRpdGxlU3R5bGUiOnsiJGlkIjoiMjM5IiwiRm9udFNldHRpbmdzIjp7IiRpZCI6IjI0MCIsIkZvbnRTaXplIjoxMiwiRm9udE5hbWUiOiJDYWxpYnJpIiwiSXNCb2xkIjp0cnVlLCJJc0l0YWxpYyI6ZmFsc2UsIklzVW5kZXJsaW5lZCI6ZmFsc2UsIlBhcmVudFN0eWxlIjpudWxsfSwiQXV0b1NpemUiOjAsIkZvcmVncm91bmQiOnsiJHJlZiI6IjE0NyJ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yZWYiOiIxNTEifSwiSXNWaXNpYmxlIjp0cnVlLCJXaWR0aCI6MC4wLCJIZWlnaHQiOjAuMCwiQm9yZGVyU3R5bGUiOnsiJGlkIjoiMjQxIiwiTGluZUNvbG9yIjpudWxsLCJMaW5lV2VpZ2h0IjowLjAsIkxpbmVUeXBlIjowLCJQYXJlbnRTdHlsZSI6bnVsbH0sIlBhcmVudFN0eWxlIjpudWxsfSwiRGF0ZVN0eWxlIjp7IiRpZCI6IjI0MiIsIkZvbnRTZXR0aW5ncyI6eyIkaWQiOiIyNDMiLCJGb250U2l6ZSI6MTAsIkZvbnROYW1lIjoiQ2FsaWJyaSIsIklzQm9sZCI6ZmFsc2UsIklzSXRhbGljIjpmYWxzZSwiSXNVbmRlcmxpbmVkIjpmYWxzZSwiUGFyZW50U3R5bGUiOm51bGx9LCJBdXRvU2l6ZSI6MCwiRm9yZWdyb3VuZCI6eyIkcmVmIjoiMTU0In0sIk1heFdpZHRoIjoyMDAuMCwiTWF4SGVpZ2h0IjoiSW5maW5pdHkiLCJTbWFydEZvcmVncm91bmRJc0FjdGl2ZSI6ZmFsc2UsIkhvcml6b250YWxBbGlnbm1lbnQiOjIsIlZlcnRpY2FsQWxpZ25tZW50IjowLCJTbWFydEZvcmVncm91bmQiOm51bGwsIkJhY2tncm91bmRGaWxsVHlwZSI6MCwiTWFyZ2luIjp7IiRyZWYiOiIxNTYifSwiUGFkZGluZyI6eyIkcmVmIjoiMTU3In0sIkJhY2tncm91bmQiOnsiJHJlZiI6IjE1OCJ9LCJJc1Zpc2libGUiOnRydWUsIldpZHRoIjowLjAsIkhlaWdodCI6MC4wLCJCb3JkZXJTdHlsZSI6eyIkaWQiOiIyNDQiLCJMaW5lQ29sb3IiOm51bGwsIkxpbmVXZWlnaHQiOjAuMCwiTGluZVR5cGUiOjAsIlBhcmVudFN0eWxlIjpudWxsfSwiUGFyZW50U3R5bGUiOm51bGx9LCJEYXRlRm9ybWF0Ijp7IiRyZWYiOiIxNTkifSwiV2Vla051bWJlcmluZyI6eyIkaWQiOiIyNDUiLCJGb3JtYXQiOjAsIklzVmlzaWJsZSI6ZmFsc2UsIkxhc3RLbm93blZpc2liaWxpdHlTdGF0ZSI6ZmFsc2V9LCJJc1Zpc2libGUiOnRydWUsIlBhcmVudFN0eWxlIjpudWxsfSwiSW5kZXgiOjEsIlNtYXJ0RHVyYXRpb25BY3RpdmF0ZWQiOmZhbHNlLCJEYXRlRm9ybWF0Ijp7IiRyZWYiOiIxNTkifSwiV2Vla051bWJlcmluZyI6eyIkaWQiOiIyNDYiLCJGb3JtYXQiOjAsIklzVmlzaWJsZSI6ZmFsc2UsIkxhc3RLbm93blZpc2liaWxpdHlTdGF0ZSI6ZmFsc2V9LCJJZCI6IjAxZGNkYmVmLTY4YTktNGRlZC05MTE5LTE4MTk4ZDBlMTVmZCIsIkltcG9ydElkIjpudWxsLCJUaXRsZSI6IlBvbGlzaCBpbnRybyBzZWN0aW9uIiwiTm90ZSI6bnVsbCwiSHlwZXJsaW5rIjp7IiRpZCI6IjI0NyIsIkFkZHJlc3MiOm51bGwsIlN1YkFkZHJlc3MiOm51bGx9LCJJc0NoYW5nZWQiOmZhbHNlLCJJc05ldyI6ZmFsc2V9LHsiJGlkIjoiMjQ4IiwiR3JvdXBOYW1lIjpudWxsLCJTdGFydERhdGUiOiIyMDIyLTA1LTA5VDAwOjAwOjAwWiIsIkVuZERhdGUiOiIyMDIyLTA1LTE2VDIzOjU5OjAwWiIsIlBlcmNlbnRhZ2VDb21wbGV0ZSI6bnVsbCwiU3R5bGUiOnsiJGlkIjoiMjQ5IiwiU2hhcGUiOjEsIlNoYXBlVGhpY2tuZXNzIjoxLCJEdXJhdGlvbkZvcm1hdCI6MCwiSW5jbHVkZU5vbldvcmtpbmdEYXlzSW5EdXJhdGlvbiI6ZmFsc2UsIlBlcmNlbnRhZ2VDb21wbGV0ZVN0eWxlIjp7IiRpZCI6IjI1MCIsIkZvbnRTZXR0aW5ncyI6eyIkaWQiOiIyNTEiLCJGb250U2l6ZSI6MTAsIkZvbnROYW1lIjoiQ2FsaWJyaSIsIklzQm9sZCI6ZmFsc2UsIklzSXRhbGljIjpmYWxzZSwiSXNVbmRlcmxpbmVkIjpmYWxzZSwiUGFyZW50U3R5bGUiOm51bGx9LCJBdXRvU2l6ZSI6MCwiRm9yZWdyb3VuZCI6eyIkcmVmIjoiMjI3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NTIiLCJMaW5lQ29sb3IiOm51bGwsIkxpbmVXZWlnaHQiOjAuMCwiTGluZVR5cGUiOjAsIlBhcmVudFN0eWxlIjpudWxsfSwiUGFyZW50U3R5bGUiOm51bGx9LCJEdXJhdGlvblN0eWxlIjp7IiRpZCI6IjI1MyIsIkZvbnRTZXR0aW5ncyI6eyIkaWQiOiIyNTQ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yNTUiLCJMaW5lQ29sb3IiOm51bGwsIkxpbmVXZWlnaHQiOjAuMCwiTGluZVR5cGUiOjAsIlBhcmVudFN0eWxlIjpudWxsfSwiUGFyZW50U3R5bGUiOm51bGx9LCJIb3Jpem9udGFsQ29ubmVjdG9yU3R5bGUiOnsiJGlkIjoiMjU2IiwiTGluZUNvbG9yIjp7IiRyZWYiOiIxMzIifSwiTGluZVdlaWdodCI6MS4wLCJMaW5lVHlwZSI6MCwiUGFyZW50U3R5bGUiOm51bGx9LCJWZXJ0aWNhbENvbm5lY3RvclN0eWxlIjp7IiRpZCI6IjI1Ny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jU4IiwiTWFyZ2luIjp7IiRyZWYiOiIxMzgifSwiUGFkZGluZyI6eyIkcmVmIjoiMTM5In0sIkJhY2tncm91bmQiOnsiJGlkIjoiMjU5IiwiQ29sb3IiOnsiJGlkIjoiMjYwIiwiQSI6MjU1LCJSIjoxOTIsIkciOjE1OCwiQiI6MjI2fX0sIklzVmlzaWJsZSI6dHJ1ZSwiV2lkdGgiOjAuMCwiSGVpZ2h0IjoxNi4wLCJCb3JkZXJTdHlsZSI6eyIkaWQiOiIyNjEiLCJMaW5lQ29sb3IiOnsiJHJlZiI6IjE0MyJ9LCJMaW5lV2VpZ2h0IjowLjAsIkxpbmVUeXBlIjowLCJQYXJlbnRTdHlsZSI6bnVsbH0sIlBhcmVudFN0eWxlIjpudWxsfSwiVGl0bGVTdHlsZSI6eyIkaWQiOiIyNjIiLCJGb250U2V0dGluZ3MiOnsiJGlkIjoiMjYz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yNjQiLCJMaW5lQ29sb3IiOm51bGwsIkxpbmVXZWlnaHQiOjAuMCwiTGluZVR5cGUiOjAsIlBhcmVudFN0eWxlIjpudWxsfSwiUGFyZW50U3R5bGUiOm51bGx9LCJEYXRlU3R5bGUiOnsiJGlkIjoiMjY1IiwiRm9udFNldHRpbmdzIjp7IiRpZCI6IjI2Ni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I2NyIsIkxpbmVDb2xvciI6bnVsbCwiTGluZVdlaWdodCI6MC4wLCJMaW5lVHlwZSI6MCwiUGFyZW50U3R5bGUiOm51bGx9LCJQYXJlbnRTdHlsZSI6bnVsbH0sIkRhdGVGb3JtYXQiOnsiJHJlZiI6IjE1OSJ9LCJXZWVrTnVtYmVyaW5nIjp7IiRpZCI6IjI2OCIsIkZvcm1hdCI6MCwiSXNWaXNpYmxlIjpmYWxzZSwiTGFzdEtub3duVmlzaWJpbGl0eVN0YXRlIjpmYWxzZX0sIklzVmlzaWJsZSI6dHJ1ZSwiUGFyZW50U3R5bGUiOm51bGx9LCJJbmRleCI6MiwiU21hcnREdXJhdGlvbkFjdGl2YXRlZCI6ZmFsc2UsIkRhdGVGb3JtYXQiOnsiJHJlZiI6IjE1OSJ9LCJXZWVrTnVtYmVyaW5nIjp7IiRpZCI6IjI2OSIsIkZvcm1hdCI6MCwiSXNWaXNpYmxlIjpmYWxzZSwiTGFzdEtub3duVmlzaWJpbGl0eVN0YXRlIjpmYWxzZX0sIklkIjoiNmFjZjk0MTUtMjljYy00YTc2LThhZjctMTc4YTVjZTQ1YzdjIiwiSW1wb3J0SWQiOm51bGwsIlRpdGxlIjoiUnVuIGFuYWx5c2lzIG9uIGxhcmdlIG1vY2sgZGF0YSAiLCJOb3RlIjpudWxsLCJIeXBlcmxpbmsiOnsiJGlkIjoiMjcwIiwiQWRkcmVzcyI6IiIsIlN1YkFkZHJlc3MiOiIifSwiSXNDaGFuZ2VkIjpmYWxzZSwiSXNOZXciOmZhbHNlfSx7IiRpZCI6IjI3MSIsIkdyb3VwTmFtZSI6bnVsbCwiU3RhcnREYXRlIjoiMjAyMi0wNS0wOVQwMDowMDowMFoiLCJFbmREYXRlIjoiMjAyMi0wNS0xM1QyMzo1OTowMFoiLCJQZXJjZW50YWdlQ29tcGxldGUiOm51bGwsIlN0eWxlIjp7IiRpZCI6IjI3MiIsIlNoYXBlIjoxLCJTaGFwZVRoaWNrbmVzcyI6MSwiRHVyYXRpb25Gb3JtYXQiOjA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udWxsfSwiQXV0b1NpemUiOjAsIkZvcmVncm91bmQiOnsiJGlkIjoiMjc1IiwiQ29sb3IiOnsiJGlkIjoiMj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c3IiwiTGluZUNvbG9yIjpudWxsLCJMaW5lV2VpZ2h0IjowLjAsIkxpbmVUeXBlIjowLCJQYXJlbnRTdHlsZSI6bnVsbH0sIlBhcmVudFN0eWxlIjpudWxsfSwiRHVyYXRpb25TdHlsZSI6eyIkaWQiOiIyNzgiLCJGb250U2V0dGluZ3MiOnsiJGlkIjoiMjc5IiwiRm9udFNpemUiOjEwLCJGb250TmFtZSI6IkNhbGlicmkiLCJJc0JvbGQiOmZhbHNlLCJJc0l0YWxpYyI6ZmFsc2UsIklzVW5kZXJsaW5lZCI6ZmFsc2UsIlBhcmVudFN0eWxlIjpudWxsfSwiQXV0b1NpemUiOjAsIkZvcmVncm91bmQiOnsiJGlkIjoiMjgwIiwiQ29sb3IiOnsiJGlkIjoiMjg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jgyIiwiQ29sb3IiOnsiJGlkIjoiMjgzIiwiQSI6MCwiUiI6MjU1LCJHIjoyNTUsIkIiOjI1NX19LCJJc1Zpc2libGUiOnRydWUsIldpZHRoIjowLjAsIkhlaWdodCI6MC4wLCJCb3JkZXJTdHlsZSI6eyIkaWQiOiIyODQiLCJMaW5lQ29sb3IiOm51bGwsIkxpbmVXZWlnaHQiOjAuMCwiTGluZVR5cGUiOjAsIlBhcmVudFN0eWxlIjpudWxsfSwiUGFyZW50U3R5bGUiOm51bGx9LCJIb3Jpem9udGFsQ29ubmVjdG9yU3R5bGUiOnsiJGlkIjoiMjg1IiwiTGluZUNvbG9yIjp7IiRyZWYiOiIxMzIifSwiTGluZVdlaWdodCI6MS4wLCJMaW5lVHlwZSI6MCwiUGFyZW50U3R5bGUiOm51bGx9LCJWZXJ0aWNhbENvbm5lY3RvclN0eWxlIjp7IiRpZCI6IjI4Ni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jg3IiwiTWFyZ2luIjp7IiRyZWYiOiIxMzgifSwiUGFkZGluZyI6eyIkcmVmIjoiMTM5In0sIkJhY2tncm91bmQiOnsiJGlkIjoiMjg4IiwiQ29sb3IiOnsiJGlkIjoiMjg5IiwiQSI6MjU1LCJSIjoxOTIsIkciOjE1OCwiQiI6MjI2fX0sIklzVmlzaWJsZSI6dHJ1ZSwiV2lkdGgiOjAuMCwiSGVpZ2h0IjoxNi4wLCJCb3JkZXJTdHlsZSI6eyIkaWQiOiIyOTAiLCJMaW5lQ29sb3IiOnsiJHJlZiI6IjIwMyJ9LCJMaW5lV2VpZ2h0IjowLjAsIkxpbmVUeXBlIjowLCJQYXJlbnRTdHlsZSI6bnVsbH0sIlBhcmVudFN0eWxlIjpudWxsfSwiVGl0bGVTdHlsZSI6eyIkaWQiOiIyOTEiLCJGb250U2V0dGluZ3MiOnsiJGlkIjoiMjkyIiwiRm9udFNpemUiOjEyLCJGb250TmFtZSI6IkNhbGlicmkiLCJJc0JvbGQiOnRydWUsIklzSXRhbGljIjpmYWxzZSwiSXNVbmRlcmxpbmVkIjpmYWxzZSwiUGFyZW50U3R5bGUiOm51bGx9LCJBdXRvU2l6ZSI6MCwiRm9yZWdyb3VuZCI6eyIkaWQiOiIyOTMiLCJDb2xvciI6eyIkaWQiOiIyO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TdHlsZSI6eyIkaWQiOiIyOTgiLCJGb250U2V0dGluZ3MiOnsiJGlkIjoiMjk5IiwiRm9udFNpemUiOjEwLCJGb250TmFtZSI6IkNhbGlicmkiLCJJc0JvbGQiOmZhbHNlLCJJc0l0YWxpYyI6ZmFsc2UsIklzVW5kZXJsaW5lZCI6ZmFsc2UsIlBhcmVudFN0eWxlIjpudWxsfSwiQXV0b1NpemUiOjAsIkZvcmVncm91bmQiOnsiJGlkIjoiMzAwIiwiQ29sb3IiOnsiJGlkIjoiMzA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pZCI6IjMwMiIsIkNvbG9yIjp7IiRpZCI6IjMwMyIsIkEiOjAsIlIiOjI1NSwiRyI6MjU1LCJCIjoyNTV9fSwiSXNWaXNpYmxlIjp0cnVlLCJXaWR0aCI6MC4wLCJIZWlnaHQiOjAuMCwiQm9yZGVyU3R5bGUiOnsiJGlkIjoiMzA0IiwiTGluZUNvbG9yIjpudWxsLCJMaW5lV2VpZ2h0IjowLjAsIkxpbmVUeXBlIjowLCJQYXJlbnRTdHlsZSI6bnVsbH0sIlBhcmVudFN0eWxlIjpudWxsfSwiRGF0ZUZvcm1hdCI6eyIkcmVmIjoiMjE5In0sIldlZWtOdW1iZXJpbmciOnsiJGlkIjoiMzA1IiwiRm9ybWF0IjowLCJJc1Zpc2libGUiOmZhbHNlLCJMYXN0S25vd25WaXNpYmlsaXR5U3RhdGUiOmZhbHNlfSwiSXNWaXNpYmxlIjp0cnVlLCJQYXJlbnRTdHlsZSI6bnVsbH0sIkluZGV4IjozLCJTbWFydER1cmF0aW9uQWN0aXZhdGVkIjpmYWxzZSwiRGF0ZUZvcm1hdCI6eyIkcmVmIjoiMjE5In0sIldlZWtOdW1iZXJpbmciOnsiJGlkIjoiMzA2IiwiRm9ybWF0IjowLCJJc1Zpc2libGUiOmZhbHNlLCJMYXN0S25vd25WaXNpYmlsaXR5U3RhdGUiOmZhbHNlfSwiSWQiOiI1NTU2MzJmNC1kODc4LTRlOGMtYjhiNC1mYzlkYWRjY2FiOGUiLCJJbXBvcnRJZCI6bnVsbCwiVGl0bGUiOiJUcmFpbiBkaWZmZXJlbnQgY2xhc3NpZmllcnMgb24gbW9jayBkYXRhIiwiTm90ZSI6bnVsbCwiSHlwZXJsaW5rIjp7IiRpZCI6IjMwNyIsIkFkZHJlc3MiOm51bGwsIlN1YkFkZHJlc3MiOm51bGx9LCJJc0NoYW5nZWQiOmZhbHNlLCJJc05ldyI6ZmFsc2V9LHsiJGlkIjoiMzA4IiwiR3JvdXBOYW1lIjpudWxsLCJTdGFydERhdGUiOiIyMDIyLTA1LTA5VDAwOjAwOjAwWiIsIkVuZERhdGUiOiIyMDIyLTA1LTIwVDIzOjU5OjAwWiIsIlBlcmNlbnRhZ2VDb21wbGV0ZSI6bnVsbCwiU3R5bGUiOnsiJGlkIjoiMzA5IiwiU2hhcGUiOjEsIlNoYXBlVGhpY2tuZXNzIjoxLCJEdXJhdGlvbkZvcm1hdCI6MCwiSW5jbHVkZU5vbldvcmtpbmdEYXlzSW5EdXJhdGlvbiI6ZmFsc2UsIlBlcmNlbnRhZ2VDb21wbGV0ZVN0eWxlIjp7IiRpZCI6IjMxMCIsIkZvbnRTZXR0aW5ncyI6eyIkaWQiOiIzMTEiLCJGb250U2l6ZSI6MTAsIkZvbnROYW1lIjoiQ2FsaWJyaSIsIklzQm9sZCI6ZmFsc2UsIklzSXRhbGljIjpmYWxzZSwiSXNVbmRlcmxpbmVkIjpmYWxzZSwiUGFyZW50U3R5bGUiOm51bGx9LCJBdXRvU2l6ZSI6MCwiRm9yZWdyb3VuZCI6eyIkcmVmIjoiMjc1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TIiLCJMaW5lQ29sb3IiOm51bGwsIkxpbmVXZWlnaHQiOjAuMCwiTGluZVR5cGUiOjAsIlBhcmVudFN0eWxlIjpudWxsfSwiUGFyZW50U3R5bGUiOm51bGx9LCJEdXJhdGlvblN0eWxlIjp7IiRpZCI6IjMxMyIsIkZvbnRTZXR0aW5ncyI6eyIkaWQiOiIzMTQ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zMTUiLCJMaW5lQ29sb3IiOm51bGwsIkxpbmVXZWlnaHQiOjAuMCwiTGluZVR5cGUiOjAsIlBhcmVudFN0eWxlIjpudWxsfSwiUGFyZW50U3R5bGUiOm51bGx9LCJIb3Jpem9udGFsQ29ubmVjdG9yU3R5bGUiOnsiJGlkIjoiMzE2IiwiTGluZUNvbG9yIjp7IiRyZWYiOiIxMzIifSwiTGluZVdlaWdodCI6MS4wLCJMaW5lVHlwZSI6MCwiUGFyZW50U3R5bGUiOm51bGx9LCJWZXJ0aWNhbENvbm5lY3RvclN0eWxlIjp7IiRpZCI6IjMxNy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E4IiwiTWFyZ2luIjp7IiRyZWYiOiIxMzgifSwiUGFkZGluZyI6eyIkcmVmIjoiMTM5In0sIkJhY2tncm91bmQiOnsiJGlkIjoiMzE5IiwiQ29sb3IiOnsiJGlkIjoiMzIwIiwiQSI6MjU1LCJSIjoxOTIsIkciOjE1OCwiQiI6MjI2fX0sIklzVmlzaWJsZSI6dHJ1ZSwiV2lkdGgiOjAuMCwiSGVpZ2h0IjoxNi4wLCJCb3JkZXJTdHlsZSI6eyIkaWQiOiIzMjEiLCJMaW5lQ29sb3IiOnsiJHJlZiI6IjE0MyJ9LCJMaW5lV2VpZ2h0IjowLjAsIkxpbmVUeXBlIjowLCJQYXJlbnRTdHlsZSI6bnVsbH0sIlBhcmVudFN0eWxlIjpudWxsfSwiVGl0bGVTdHlsZSI6eyIkaWQiOiIzMjIiLCJGb250U2V0dGluZ3MiOnsiJGlkIjoiMzIz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zMjQiLCJMaW5lQ29sb3IiOm51bGwsIkxpbmVXZWlnaHQiOjAuMCwiTGluZVR5cGUiOjAsIlBhcmVudFN0eWxlIjpudWxsfS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MyNyIsIkxpbmVDb2xvciI6bnVsbCwiTGluZVdlaWdodCI6MC4wLCJMaW5lVHlwZSI6MCwiUGFyZW50U3R5bGUiOm51bGx9LCJQYXJlbnRTdHlsZSI6bnVsbH0sIkRhdGVGb3JtYXQiOnsiJHJlZiI6IjE1OSJ9LCJXZWVrTnVtYmVyaW5nIjp7IiRpZCI6IjMyOCIsIkZvcm1hdCI6MCwiSXNWaXNpYmxlIjpmYWxzZSwiTGFzdEtub3duVmlzaWJpbGl0eVN0YXRlIjpmYWxzZX0sIklzVmlzaWJsZSI6dHJ1ZSwiUGFyZW50U3R5bGUiOm51bGx9LCJJbmRleCI6NCwiU21hcnREdXJhdGlvbkFjdGl2YXRlZCI6ZmFsc2UsIkRhdGVGb3JtYXQiOnsiJHJlZiI6IjE1OSJ9LCJXZWVrTnVtYmVyaW5nIjp7IiRpZCI6IjMyOSIsIkZvcm1hdCI6MCwiSXNWaXNpYmxlIjpmYWxzZSwiTGFzdEtub3duVmlzaWJpbGl0eVN0YXRlIjpmYWxzZX0sIklkIjoiYTllNzUyMTEtYmY0ZC00MTVmLWE0MTUtNDgyM2RmMWU5NThkIiwiSW1wb3J0SWQiOm51bGwsIlRpdGxlIjoiT3B0aW1pc2F0aW9uIG9mIGNsYXNzaWZpZXJzIiwiTm90ZSI6bnVsbCwiSHlwZXJsaW5rIjp7IiRpZCI6IjMzMCIsIkFkZHJlc3MiOm51bGwsIlN1YkFkZHJlc3MiOm51bGx9LCJJc0NoYW5nZWQiOmZhbHNlLCJJc05ldyI6ZmFsc2V9LHsiJGlkIjoiMzMxIiwiR3JvdXBOYW1lIjpudWxsLCJTdGFydERhdGUiOiIyMDIyLTA1LTEwVDAwOjAwOjAwWiIsIkVuZERhdGUiOiIyMDIyLTA1LTIwVDIzOjU5OjAwWiIsIlBlcmNlbnRhZ2VDb21wbGV0ZSI6bnVsbCwiU3R5bGUiOnsiJGlkIjoiMzMyIiwiU2hhcGUiOjEsIlNoYXBlVGhpY2tuZXNzIjoxLCJEdXJhdGlvbkZvcm1hdCI6MCwiSW5jbHVkZU5vbldvcmtpbmdEYXlzSW5EdXJhdGlvbiI6ZmFsc2UsIlBlcmNlbnRhZ2VDb21wbGV0ZVN0eWxlIjp7IiRpZCI6IjMzMyIsIkZvbnRTZXR0aW5ncyI6eyIkaWQiOiIzMzQiLCJGb250U2l6ZSI6MTAsIkZvbnROYW1lIjoiQ2FsaWJyaSIsIklzQm9sZCI6ZmFsc2UsIklzSXRhbGljIjpmYWxzZSwiSXNVbmRlcmxpbmVkIjpmYWxzZSwiUGFyZW50U3R5bGUiOm51bGx9LCJBdXRvU2l6ZSI6MCwiRm9yZWdyb3VuZCI6eyIkcmVmIjoiMjI3In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zUiLCJMaW5lQ29sb3IiOm51bGwsIkxpbmVXZWlnaHQiOjAuMCwiTGluZVR5cGUiOjAsIlBhcmVudFN0eWxlIjpudWxsfSwiUGFyZW50U3R5bGUiOm51bGx9LCJEdXJhdGlvblN0eWxlIjp7IiRpZCI6IjMzNiIsIkZvbnRTZXR0aW5ncyI6eyIkaWQiOiIzMzc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zMzgiLCJMaW5lQ29sb3IiOm51bGwsIkxpbmVXZWlnaHQiOjAuMCwiTGluZVR5cGUiOjAsIlBhcmVudFN0eWxlIjpudWxsfSwiUGFyZW50U3R5bGUiOm51bGx9LCJIb3Jpem9udGFsQ29ubmVjdG9yU3R5bGUiOnsiJGlkIjoiMzM5IiwiTGluZUNvbG9yIjp7IiRyZWYiOiIxMzIifSwiTGluZVdlaWdodCI6MS4wLCJMaW5lVHlwZSI6MCwiUGFyZW50U3R5bGUiOm51bGx9LCJWZXJ0aWNhbENvbm5lY3RvclN0eWxlIjp7IiRpZCI6IjM0MCIsIkxpbmVDb2xvciI6eyIkcmVmIjoiMTM1In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zQxIiwiTWFyZ2luIjp7IiRyZWYiOiIxMzgifSwiUGFkZGluZyI6eyIkcmVmIjoiMTM5In0sIkJhY2tncm91bmQiOnsiJGlkIjoiMzQyIiwiQ29sb3IiOnsiJGlkIjoiMzQzIiwiQSI6MjU1LCJSIjoxMzksIkciOjIxOCwiQiI6MjMzfX0sIklzVmlzaWJsZSI6dHJ1ZSwiV2lkdGgiOjAuMCwiSGVpZ2h0IjoxNi4wLCJCb3JkZXJTdHlsZSI6eyIkaWQiOiIzNDQiLCJMaW5lQ29sb3IiOnsiJHJlZiI6IjE0MyJ9LCJMaW5lV2VpZ2h0IjowLjAsIkxpbmVUeXBlIjowLCJQYXJlbnRTdHlsZSI6bnVsbH0sIlBhcmVudFN0eWxlIjpudWxsfSwiVGl0bGVTdHlsZSI6eyIkaWQiOiIzNDUiLCJGb250U2V0dGluZ3MiOnsiJGlkIjoiMzQ2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zNDciLCJMaW5lQ29sb3IiOm51bGwsIkxpbmVXZWlnaHQiOjAuMCwiTGluZVR5cGUiOjAsIlBhcmVudFN0eWxlIjpudWxsfSwiUGFyZW50U3R5bGUiOm51bGx9LCJEYXRlU3R5bGUiOnsiJGlkIjoiMzQ4IiwiRm9udFNldHRpbmdzIjp7IiRpZCI6IjM0OS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M1MCIsIkxpbmVDb2xvciI6bnVsbCwiTGluZVdlaWdodCI6MC4wLCJMaW5lVHlwZSI6MCwiUGFyZW50U3R5bGUiOm51bGx9LCJQYXJlbnRTdHlsZSI6bnVsbH0sIkRhdGVGb3JtYXQiOnsiJHJlZiI6IjE1OSJ9LCJXZWVrTnVtYmVyaW5nIjp7IiRpZCI6IjM1MSIsIkZvcm1hdCI6MCwiSXNWaXNpYmxlIjpmYWxzZSwiTGFzdEtub3duVmlzaWJpbGl0eVN0YXRlIjpmYWxzZX0sIklzVmlzaWJsZSI6dHJ1ZSwiUGFyZW50U3R5bGUiOm51bGx9LCJJbmRleCI6NSwiU21hcnREdXJhdGlvbkFjdGl2YXRlZCI6ZmFsc2UsIkRhdGVGb3JtYXQiOnsiJHJlZiI6IjE1OSJ9LCJXZWVrTnVtYmVyaW5nIjp7IiRpZCI6IjM1MiIsIkZvcm1hdCI6MCwiSXNWaXNpYmxlIjpmYWxzZSwiTGFzdEtub3duVmlzaWJpbGl0eVN0YXRlIjpmYWxzZX0sIklkIjoiZjQ1YTE1OWEtY2RlNC00N2VkLTkxYjQtMDdjMmJjYWU5NmY0IiwiSW1wb3J0SWQiOm51bGwsIlRpdGxlIjoiV3JpdGUgbWV0aG9kcyBzZWN0aW9uIiwiTm90ZSI6bnVsbCwiSHlwZXJsaW5rIjp7IiRpZCI6IjM1MyIsIkFkZHJlc3MiOiIiLCJTdWJBZGRyZXNzIjoiIn0sIklzQ2hhbmdlZCI6ZmFsc2UsIklzTmV3IjpmYWxzZX0seyIkaWQiOiIzNTQiLCJHcm91cE5hbWUiOm51bGwsIlN0YXJ0RGF0ZSI6IjIwMjItMDUtMjNUMDA6MDA6MDBaIiwiRW5kRGF0ZSI6IjIwMjItMDUtMzFUMjM6NTk6MDBaIiwiUGVyY2VudGFnZUNvbXBsZXRlIjpudWxsLCJTdHlsZSI6eyIkaWQiOiIzNTUiLCJTaGFwZSI6MSwiU2hhcGVUaGlja25lc3MiOjEsIkR1cmF0aW9uRm9ybWF0IjowLCJJbmNsdWRlTm9uV29ya2luZ0RheXNJbkR1cmF0aW9uIjpmYWxzZSwiUGVyY2VudGFnZUNvbXBsZXRlU3R5bGUiOnsiJGlkIjoiMzU2IiwiRm9udFNldHRpbmdzIjp7IiRpZCI6IjM1Ny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1OCIsIkxpbmVDb2xvciI6bnVsbCwiTGluZVdlaWdodCI6MC4wLCJMaW5lVHlwZSI6MCwiUGFyZW50U3R5bGUiOm51bGx9LCJQYXJlbnRTdHlsZSI6bnVsbH0sIkR1cmF0aW9uU3R5bGUiOnsiJGlkIjoiMzU5IiwiRm9udFNldHRpbmdzIjp7IiRpZCI6IjM2MCIsIkZvbnRTaXplIjoxMCwiRm9udE5hbWUiOiJDYWxpYnJpIiwiSXNCb2xkIjpmYWxzZSwiSXNJdGFsaWMiOmZhbHNlLCJJc1VuZGVybGluZWQiOmZhbHNlLCJQYXJlbnRTdHlsZSI6bnVsbH0sIkF1dG9TaXplIjowLCJGb3JlZ3JvdW5kIjp7IiRyZWYiOiIxMjYi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M2MSIsIkxpbmVDb2xvciI6bnVsbCwiTGluZVdlaWdodCI6MC4wLCJMaW5lVHlwZSI6MCwiUGFyZW50U3R5bGUiOm51bGx9LCJQYXJlbnRTdHlsZSI6bnVsbH0sIkhvcml6b250YWxDb25uZWN0b3JTdHlsZSI6eyIkaWQiOiIzNjIiLCJMaW5lQ29sb3IiOnsiJHJlZiI6IjEzMiJ9LCJMaW5lV2VpZ2h0IjoxLjAsIkxpbmVUeXBlIjowLCJQYXJlbnRTdHlsZSI6bnVsbH0sIlZlcnRpY2FsQ29ubmVjdG9yU3R5bGUiOnsiJGlkIjoiMzYz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NjQiLCJNYXJnaW4iOnsiJHJlZiI6IjEzOCJ9LCJQYWRkaW5nIjp7IiRyZWYiOiIxMzkifSwiQmFja2dyb3VuZCI6eyIkaWQiOiIzNjUiLCJDb2xvciI6eyIkaWQiOiIzNjYiLCJBIjoyNTUsIlIiOjE5MiwiRyI6MTU4LCJCIjoyMjZ9fSwiSXNWaXNpYmxlIjp0cnVlLCJXaWR0aCI6MC4wLCJIZWlnaHQiOjE2LjAsIkJvcmRlclN0eWxlIjp7IiRpZCI6IjM2NyIsIkxpbmVDb2xvciI6eyIkcmVmIjoiMTQzIn0sIkxpbmVXZWlnaHQiOjAuMCwiTGluZVR5cGUiOjAsIlBhcmVudFN0eWxlIjpudWxsfSwiUGFyZW50U3R5bGUiOm51bGx9LCJUaXRsZVN0eWxlIjp7IiRpZCI6IjM2OCIsIkZvbnRTZXR0aW5ncyI6eyIkaWQiOiIzNjkiLCJGb250U2l6ZSI6MTIsIkZvbnROYW1lIjoiQ2FsaWJyaSIsIklzQm9sZCI6dHJ1ZSwiSXNJdGFsaWMiOmZhbHNlLCJJc1VuZGVybGluZWQiOmZhbHNlLCJQYXJlbnRTdHlsZSI6bnVsbH0sIkF1dG9TaXplIjowLCJGb3JlZ3JvdW5kIjp7IiRyZWYiOiIxNDci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M3MCIsIkxpbmVDb2xvciI6bnVsbCwiTGluZVdlaWdodCI6MC4wLCJMaW5lVHlwZSI6MCwiUGFyZW50U3R5bGUiOm51bGx9LCJQYXJlbnRTdHlsZSI6bnVsbH0sIkRhdGVTdHlsZSI6eyIkaWQiOiIzNzEiLCJGb250U2V0dGluZ3MiOnsiJGlkIjoiMzcyIiwiRm9udFNpemUiOjEwLCJGb250TmFtZSI6IkNhbGlicmkiLCJJc0JvbGQiOmZhbHNlLCJJc0l0YWxpYyI6ZmFsc2UsIklzVW5kZXJsaW5lZCI6ZmFsc2UsIlBhcmVudFN0eWxlIjpudWxsfSwiQXV0b1NpemUiOjAsIkZvcmVncm91bmQiOnsiJHJlZiI6IjE1NCJ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yZWYiOiIxNTgifSwiSXNWaXNpYmxlIjp0cnVlLCJXaWR0aCI6MC4wLCJIZWlnaHQiOjAuMCwiQm9yZGVyU3R5bGUiOnsiJGlkIjoiMzczIiwiTGluZUNvbG9yIjpudWxsLCJMaW5lV2VpZ2h0IjowLjAsIkxpbmVUeXBlIjowLCJQYXJlbnRTdHlsZSI6bnVsbH0sIlBhcmVudFN0eWxlIjpudWxsfSwiRGF0ZUZvcm1hdCI6eyIkcmVmIjoiMTU5In0sIldlZWtOdW1iZXJpbmciOnsiJGlkIjoiMzc0IiwiRm9ybWF0IjowLCJJc1Zpc2libGUiOmZhbHNlLCJMYXN0S25vd25WaXNpYmlsaXR5U3RhdGUiOmZhbHNlfSwiSXNWaXNpYmxlIjp0cnVlLCJQYXJlbnRTdHlsZSI6bnVsbH0sIkluZGV4Ijo2LCJTbWFydER1cmF0aW9uQWN0aXZhdGVkIjpmYWxzZSwiRGF0ZUZvcm1hdCI6eyIkcmVmIjoiMTU5In0sIldlZWtOdW1iZXJpbmciOnsiJGlkIjoiMzc1IiwiRm9ybWF0IjowLCJJc1Zpc2libGUiOmZhbHNlLCJMYXN0S25vd25WaXNpYmlsaXR5U3RhdGUiOmZhbHNlfSwiSWQiOiIzMTRlMDVkYi01OTNiLTRlYjgtODk4Yy1iMzhiM2E0YzI1ODUiLCJJbXBvcnRJZCI6bnVsbCwiVGl0bGUiOiJJbnZlc3RpZ2F0ZSAmIHByZXByb2Nlc3MgcmVhbCBkYXRhIHNldCIsIk5vdGUiOm51bGwsIkh5cGVybGluayI6eyIkaWQiOiIzNzYiLCJBZGRyZXNzIjoiIiwiU3ViQWRkcmVzcyI6IiJ9LCJJc0NoYW5nZWQiOmZhbHNlLCJJc05ldyI6ZmFsc2V9XSwiU3dpbWxhbmVzIjpbXSwiTXNQcm9qZWN0SXRlbXNUcmVlIjp7IiRpZCI6IjM3NyIsIlJvb3QiOnsiSW1wb3J0SWQiOm51bGwsIklzSW1wb3J0ZWQiOmZhbHNlLCJDaGlsZHJlbiI6W119fSwiTWV0YWRhdGEiOnsiJGlkIjoiMzc4IiwiUmVjZW50Q29sb3JzQ29sbGVjdGlvbiI6IltcIiNGRjAwNzJCQ1wiLFwiI0ZGMUFBQTQyXCIsXCIjRkZGRUJBMEFcIl0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n0sIlNldHRpbmdzIjp7IiRpZCI6IjM3OSIsIkltcGFPcHRpb25zIjp7IiRpZCI6IjM4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M4MS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MARKERSHAPE" val="OTL"/>
  <p:tag name="OTLTIMEBANDSCALETYPE" val="Weeks"/>
  <p:tag name="OTLTIMEBANDSCALEFORMAT" val="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2T00:00:00.0000000Z"/>
  <p:tag name="OTLENDDATE" val="2022-05-04T23:59:00.0000000Z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9T00:00:00.0000000Z"/>
  <p:tag name="OTLENDDATE" val="2022-05-13T23:59:00.0000000Z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ENDDATE" val="2022-05-20T23:59:00.0000000Z"/>
  <p:tag name="OTLSTARTDATE" val="2022-05-09T00:00:00.0000000Z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2T00:00:00.0000000Z"/>
  <p:tag name="OTLENDDATE" val="2022-05-06T23:59:00.0000000Z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DURATIONFORMAT" val="day"/>
  <p:tag name="OTLSPACING" val="5"/>
  <p:tag name="OTLSHAPETHICKNESSTYPE" val="Regular"/>
  <p:tag name="OTLENDDATE" val="2022-05-20T23:59:00.0000000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6T23:59:00.0000000Z"/>
  <p:tag name="OTLDURATIONFORMAT" val="day"/>
  <p:tag name="OTLSPACING" val="5"/>
  <p:tag name="OTLSHAPETHICKNESSTYPE" val="Regula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3T00:00:00.0000000Z"/>
  <p:tag name="OTLENDDATE" val="2022-05-31T23:59:00.0000000Z"/>
  <p:tag name="OTLDURATIONFORMAT" val="day"/>
  <p:tag name="OTLSPACING" val="5"/>
  <p:tag name="OTLSHAPETHICKNESSTYPE" val="Regula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7a019f6c-b0e0-4e4c-a8bf-0404b70041b7"/>
    <ds:schemaRef ds:uri="3a44955a-9611-4e11-b394-5c7f996d2a5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2022-05-16T12:45:52Z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