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346700"/>
            <a:ext cx="6908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26763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82920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85750" y="51774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322248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T_ebce1c56c7624ff68daa044839602265_Shape">
            <a:extLst>
              <a:ext uri="{FF2B5EF4-FFF2-40B4-BE49-F238E27FC236}">
                <a16:creationId xmlns:a16="http://schemas.microsoft.com/office/drawing/2014/main" id="{77D6FD8D-3A83-4078-BD1D-C3827A4CEC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322318" y="3169560"/>
            <a:ext cx="838200" cy="155025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T_9897534a0ea244ebbeaf414dbad95792_Shape">
            <a:extLst>
              <a:ext uri="{FF2B5EF4-FFF2-40B4-BE49-F238E27FC236}">
                <a16:creationId xmlns:a16="http://schemas.microsoft.com/office/drawing/2014/main" id="{54E17206-023F-4512-B7B1-6527644F839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88969" y="3403600"/>
            <a:ext cx="13335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T_d1007b34047c49478aadbda64c310a6e_Shape">
            <a:extLst>
              <a:ext uri="{FF2B5EF4-FFF2-40B4-BE49-F238E27FC236}">
                <a16:creationId xmlns:a16="http://schemas.microsoft.com/office/drawing/2014/main" id="{D1FE7C62-405B-4750-9217-FDA22C73C2F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655598" y="3670300"/>
            <a:ext cx="838200" cy="203200"/>
          </a:xfrm>
          <a:prstGeom prst="roundRect">
            <a:avLst>
              <a:gd name="adj" fmla="val 16667"/>
            </a:avLst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93ee150c9d7b4ee0b81d772d821bf80b_Shape">
            <a:extLst>
              <a:ext uri="{FF2B5EF4-FFF2-40B4-BE49-F238E27FC236}">
                <a16:creationId xmlns:a16="http://schemas.microsoft.com/office/drawing/2014/main" id="{E2A39B35-3A89-482E-9808-26E2D738139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822239" y="3937000"/>
            <a:ext cx="15113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T_555632f4d8784e8cb8b4fc9dadccab8e_Shape">
            <a:extLst>
              <a:ext uri="{FF2B5EF4-FFF2-40B4-BE49-F238E27FC236}">
                <a16:creationId xmlns:a16="http://schemas.microsoft.com/office/drawing/2014/main" id="{0E0078D1-F195-42FD-BD5E-ADA9208D097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988879" y="4203700"/>
            <a:ext cx="6731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T_c21f8c801dd4474996421ebdfaa8e17b_Shape">
            <a:extLst>
              <a:ext uri="{FF2B5EF4-FFF2-40B4-BE49-F238E27FC236}">
                <a16:creationId xmlns:a16="http://schemas.microsoft.com/office/drawing/2014/main" id="{096BB59D-BF1A-46E4-AEB7-1683D2C371D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22204" y="4470400"/>
            <a:ext cx="11684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_a9e75211bf4d415fa4154823df1e958d_Shape">
            <a:extLst>
              <a:ext uri="{FF2B5EF4-FFF2-40B4-BE49-F238E27FC236}">
                <a16:creationId xmlns:a16="http://schemas.microsoft.com/office/drawing/2014/main" id="{F85920D7-B306-4352-B80D-61BD6B7BBCF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322182" y="4737100"/>
            <a:ext cx="15113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ebce1c56c7624ff68daa044839602265_ShapePercentage" hidden="1">
            <a:extLst>
              <a:ext uri="{FF2B5EF4-FFF2-40B4-BE49-F238E27FC236}">
                <a16:creationId xmlns:a16="http://schemas.microsoft.com/office/drawing/2014/main" id="{AD692C94-96AD-4587-BF46-0BEED77FF79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322318" y="316956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97534a0ea244ebbeaf414dbad95792_ShapePercentage" hidden="1">
            <a:extLst>
              <a:ext uri="{FF2B5EF4-FFF2-40B4-BE49-F238E27FC236}">
                <a16:creationId xmlns:a16="http://schemas.microsoft.com/office/drawing/2014/main" id="{AA750730-2B14-4E29-BAB7-2E70D49B285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988969" y="340360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d1007b34047c49478aadbda64c310a6e_ShapePercentage" hidden="1">
            <a:extLst>
              <a:ext uri="{FF2B5EF4-FFF2-40B4-BE49-F238E27FC236}">
                <a16:creationId xmlns:a16="http://schemas.microsoft.com/office/drawing/2014/main" id="{50437FE6-EF39-4D55-BF03-082FF8E421A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655598" y="3670300"/>
            <a:ext cx="0" cy="0"/>
          </a:xfrm>
          <a:prstGeom prst="roundRect">
            <a:avLst>
              <a:gd name="adj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93ee150c9d7b4ee0b81d772d821bf80b_ShapePercentage" hidden="1">
            <a:extLst>
              <a:ext uri="{FF2B5EF4-FFF2-40B4-BE49-F238E27FC236}">
                <a16:creationId xmlns:a16="http://schemas.microsoft.com/office/drawing/2014/main" id="{3165D4D3-5354-438B-9BC6-38770F29641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822239" y="3937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555632f4d8784e8cb8b4fc9dadccab8e_ShapePercentage" hidden="1">
            <a:extLst>
              <a:ext uri="{FF2B5EF4-FFF2-40B4-BE49-F238E27FC236}">
                <a16:creationId xmlns:a16="http://schemas.microsoft.com/office/drawing/2014/main" id="{6F3B2CE4-50FF-4E4F-9DE6-36CFE085521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988879" y="4203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c21f8c801dd4474996421ebdfaa8e17b_ShapePercentage" hidden="1">
            <a:extLst>
              <a:ext uri="{FF2B5EF4-FFF2-40B4-BE49-F238E27FC236}">
                <a16:creationId xmlns:a16="http://schemas.microsoft.com/office/drawing/2014/main" id="{DC43F500-80B7-4E1F-9CFC-B10A0D61702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322204" y="4470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_a9e75211bf4d415fa4154823df1e958d_ShapePercentage" hidden="1">
            <a:extLst>
              <a:ext uri="{FF2B5EF4-FFF2-40B4-BE49-F238E27FC236}">
                <a16:creationId xmlns:a16="http://schemas.microsoft.com/office/drawing/2014/main" id="{1F9A695D-B1C7-4996-86F7-A760E31688A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322182" y="4737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T_ebce1c56c7624ff68daa044839602265_Duration">
            <a:extLst>
              <a:ext uri="{FF2B5EF4-FFF2-40B4-BE49-F238E27FC236}">
                <a16:creationId xmlns:a16="http://schemas.microsoft.com/office/drawing/2014/main" id="{79B20902-CFE5-4053-97DC-2252A69FFFE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76801" y="31695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4" name="OTLSHAPE_T_ebce1c56c7624ff68daa044839602265_TextPercentage" hidden="1">
            <a:extLst>
              <a:ext uri="{FF2B5EF4-FFF2-40B4-BE49-F238E27FC236}">
                <a16:creationId xmlns:a16="http://schemas.microsoft.com/office/drawing/2014/main" id="{016B52B8-4E1A-41D8-AB9F-08379400DA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ebce1c56c7624ff68daa044839602265_StartDate" hidden="1">
            <a:extLst>
              <a:ext uri="{FF2B5EF4-FFF2-40B4-BE49-F238E27FC236}">
                <a16:creationId xmlns:a16="http://schemas.microsoft.com/office/drawing/2014/main" id="{AE68681D-0F1D-4984-AFCF-403F079F699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ebce1c56c7624ff68daa044839602265_EndDate" hidden="1">
            <a:extLst>
              <a:ext uri="{FF2B5EF4-FFF2-40B4-BE49-F238E27FC236}">
                <a16:creationId xmlns:a16="http://schemas.microsoft.com/office/drawing/2014/main" id="{89358240-58A7-4FBB-BB08-0CF2535213B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ebce1c56c7624ff68daa044839602265_JoinedDate">
            <a:extLst>
              <a:ext uri="{FF2B5EF4-FFF2-40B4-BE49-F238E27FC236}">
                <a16:creationId xmlns:a16="http://schemas.microsoft.com/office/drawing/2014/main" id="{4394A752-089C-4B59-A471-8DEB923F79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206317" y="316956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18</a:t>
            </a:r>
          </a:p>
        </p:txBody>
      </p:sp>
      <p:sp>
        <p:nvSpPr>
          <p:cNvPr id="28" name="OTLSHAPE_T_ebce1c56c7624ff68daa044839602265_Title">
            <a:extLst>
              <a:ext uri="{FF2B5EF4-FFF2-40B4-BE49-F238E27FC236}">
                <a16:creationId xmlns:a16="http://schemas.microsoft.com/office/drawing/2014/main" id="{DCA3CF58-686C-4926-A622-D283E8A9637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03874" y="3154045"/>
            <a:ext cx="2578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2">
                <a:solidFill>
                  <a:schemeClr val="dk1"/>
                </a:solidFill>
                <a:latin typeface="Calibri" panose="020F0502020204030204" pitchFamily="34" charset="0"/>
              </a:rPr>
              <a:t>Literature research &amp; lit. review skeleton</a:t>
            </a:r>
            <a:endParaRPr lang="en-US" sz="12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9897534a0ea244ebbeaf414dbad95792_TextPercentage" hidden="1">
            <a:extLst>
              <a:ext uri="{FF2B5EF4-FFF2-40B4-BE49-F238E27FC236}">
                <a16:creationId xmlns:a16="http://schemas.microsoft.com/office/drawing/2014/main" id="{C69BCF93-CCA3-4C36-AE53-75FCEB06BF4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9897534a0ea244ebbeaf414dbad95792_StartDate" hidden="1">
            <a:extLst>
              <a:ext uri="{FF2B5EF4-FFF2-40B4-BE49-F238E27FC236}">
                <a16:creationId xmlns:a16="http://schemas.microsoft.com/office/drawing/2014/main" id="{1940219B-EB2A-4278-9671-7E6E689ABB7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9897534a0ea244ebbeaf414dbad95792_EndDate" hidden="1">
            <a:extLst>
              <a:ext uri="{FF2B5EF4-FFF2-40B4-BE49-F238E27FC236}">
                <a16:creationId xmlns:a16="http://schemas.microsoft.com/office/drawing/2014/main" id="{9FBB39A1-F98B-4085-AF4B-F397690189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9897534a0ea244ebbeaf414dbad95792_JoinedDate">
            <a:extLst>
              <a:ext uri="{FF2B5EF4-FFF2-40B4-BE49-F238E27FC236}">
                <a16:creationId xmlns:a16="http://schemas.microsoft.com/office/drawing/2014/main" id="{6C604C9D-CC47-4C99-83E3-81AAE02F829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372957" y="342768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25</a:t>
            </a:r>
          </a:p>
        </p:txBody>
      </p:sp>
      <p:sp>
        <p:nvSpPr>
          <p:cNvPr id="96" name="OTLSHAPE_T_9897534a0ea244ebbeaf414dbad95792_Duration">
            <a:extLst>
              <a:ext uri="{FF2B5EF4-FFF2-40B4-BE49-F238E27FC236}">
                <a16:creationId xmlns:a16="http://schemas.microsoft.com/office/drawing/2014/main" id="{37A1E4EE-FE48-4CE0-8DB8-1FF7B20AFF9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493447" y="34276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7" name="OTLSHAPE_T_9897534a0ea244ebbeaf414dbad95792_Title">
            <a:extLst>
              <a:ext uri="{FF2B5EF4-FFF2-40B4-BE49-F238E27FC236}">
                <a16:creationId xmlns:a16="http://schemas.microsoft.com/office/drawing/2014/main" id="{989B001E-0EE0-4021-B28F-7CF371705C4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519833" y="34121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Literature review draft</a:t>
            </a:r>
          </a:p>
        </p:txBody>
      </p:sp>
      <p:sp>
        <p:nvSpPr>
          <p:cNvPr id="100" name="OTLSHAPE_T_d1007b34047c49478aadbda64c310a6e_TextPercentage" hidden="1">
            <a:extLst>
              <a:ext uri="{FF2B5EF4-FFF2-40B4-BE49-F238E27FC236}">
                <a16:creationId xmlns:a16="http://schemas.microsoft.com/office/drawing/2014/main" id="{9AC51188-53A2-4B7E-B2D8-C259EEFAEEE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d1007b34047c49478aadbda64c310a6e_StartDate" hidden="1">
            <a:extLst>
              <a:ext uri="{FF2B5EF4-FFF2-40B4-BE49-F238E27FC236}">
                <a16:creationId xmlns:a16="http://schemas.microsoft.com/office/drawing/2014/main" id="{C3A66295-9DCC-465C-8026-82243067BE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d1007b34047c49478aadbda64c310a6e_EndDate" hidden="1">
            <a:extLst>
              <a:ext uri="{FF2B5EF4-FFF2-40B4-BE49-F238E27FC236}">
                <a16:creationId xmlns:a16="http://schemas.microsoft.com/office/drawing/2014/main" id="{9B33C46F-918E-4418-B0CC-47B5B5BDC91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d1007b34047c49478aadbda64c310a6e_JoinedDate">
            <a:extLst>
              <a:ext uri="{FF2B5EF4-FFF2-40B4-BE49-F238E27FC236}">
                <a16:creationId xmlns:a16="http://schemas.microsoft.com/office/drawing/2014/main" id="{A54EDC64-3583-44CE-B335-351389E5C99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539597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Apr 1</a:t>
            </a:r>
          </a:p>
        </p:txBody>
      </p:sp>
      <p:sp>
        <p:nvSpPr>
          <p:cNvPr id="104" name="OTLSHAPE_T_d1007b34047c49478aadbda64c310a6e_Duration">
            <a:extLst>
              <a:ext uri="{FF2B5EF4-FFF2-40B4-BE49-F238E27FC236}">
                <a16:creationId xmlns:a16="http://schemas.microsoft.com/office/drawing/2014/main" id="{A0D5E852-2946-434E-B49A-0A10DA2B9AB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910082" y="36943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5" name="OTLSHAPE_T_d1007b34047c49478aadbda64c310a6e_Title">
            <a:extLst>
              <a:ext uri="{FF2B5EF4-FFF2-40B4-BE49-F238E27FC236}">
                <a16:creationId xmlns:a16="http://schemas.microsoft.com/office/drawing/2014/main" id="{95529A61-A4E8-46EE-B990-C130B16531F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215630" y="3678872"/>
            <a:ext cx="1397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Final literature review</a:t>
            </a:r>
          </a:p>
        </p:txBody>
      </p:sp>
      <p:sp>
        <p:nvSpPr>
          <p:cNvPr id="116" name="OTLSHAPE_T_93ee150c9d7b4ee0b81d772d821bf80b_TextPercentage" hidden="1">
            <a:extLst>
              <a:ext uri="{FF2B5EF4-FFF2-40B4-BE49-F238E27FC236}">
                <a16:creationId xmlns:a16="http://schemas.microsoft.com/office/drawing/2014/main" id="{DE9809FD-9C8C-47B3-B5C8-5D1C4CBC162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93ee150c9d7b4ee0b81d772d821bf80b_StartDate" hidden="1">
            <a:extLst>
              <a:ext uri="{FF2B5EF4-FFF2-40B4-BE49-F238E27FC236}">
                <a16:creationId xmlns:a16="http://schemas.microsoft.com/office/drawing/2014/main" id="{723376C9-293D-4F8A-BD0C-46AC13FA4FD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93ee150c9d7b4ee0b81d772d821bf80b_EndDate" hidden="1">
            <a:extLst>
              <a:ext uri="{FF2B5EF4-FFF2-40B4-BE49-F238E27FC236}">
                <a16:creationId xmlns:a16="http://schemas.microsoft.com/office/drawing/2014/main" id="{68E1C49B-B5B4-4A51-B130-FA54E35151A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93ee150c9d7b4ee0b81d772d821bf80b_JoinedDate">
            <a:extLst>
              <a:ext uri="{FF2B5EF4-FFF2-40B4-BE49-F238E27FC236}">
                <a16:creationId xmlns:a16="http://schemas.microsoft.com/office/drawing/2014/main" id="{66342D9B-21D6-4DB6-9FDE-358C814D464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372889" y="39610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4 - Apr 12</a:t>
            </a:r>
          </a:p>
        </p:txBody>
      </p:sp>
      <p:sp>
        <p:nvSpPr>
          <p:cNvPr id="122" name="OTLSHAPE_T_93ee150c9d7b4ee0b81d772d821bf80b_Duration">
            <a:extLst>
              <a:ext uri="{FF2B5EF4-FFF2-40B4-BE49-F238E27FC236}">
                <a16:creationId xmlns:a16="http://schemas.microsoft.com/office/drawing/2014/main" id="{EC2A865C-CE7D-4F24-9B6D-4C8098F314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410048" y="39610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23" name="OTLSHAPE_T_93ee150c9d7b4ee0b81d772d821bf80b_Title">
            <a:extLst>
              <a:ext uri="{FF2B5EF4-FFF2-40B4-BE49-F238E27FC236}">
                <a16:creationId xmlns:a16="http://schemas.microsoft.com/office/drawing/2014/main" id="{08CE5D99-898A-430B-B69F-283721785AF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024934" y="3945572"/>
            <a:ext cx="1752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Find example RRBS data set</a:t>
            </a:r>
          </a:p>
        </p:txBody>
      </p:sp>
      <p:sp>
        <p:nvSpPr>
          <p:cNvPr id="126" name="OTLSHAPE_T_555632f4d8784e8cb8b4fc9dadccab8e_TextPercentage" hidden="1">
            <a:extLst>
              <a:ext uri="{FF2B5EF4-FFF2-40B4-BE49-F238E27FC236}">
                <a16:creationId xmlns:a16="http://schemas.microsoft.com/office/drawing/2014/main" id="{88E607DE-06F6-40F2-976C-F6A71BFF9A8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55632f4d8784e8cb8b4fc9dadccab8e_StartDate" hidden="1">
            <a:extLst>
              <a:ext uri="{FF2B5EF4-FFF2-40B4-BE49-F238E27FC236}">
                <a16:creationId xmlns:a16="http://schemas.microsoft.com/office/drawing/2014/main" id="{B5C4E716-58FC-4E34-95B9-14FD8ECA13A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55632f4d8784e8cb8b4fc9dadccab8e_EndDate" hidden="1">
            <a:extLst>
              <a:ext uri="{FF2B5EF4-FFF2-40B4-BE49-F238E27FC236}">
                <a16:creationId xmlns:a16="http://schemas.microsoft.com/office/drawing/2014/main" id="{2B48059A-EFDD-4407-813F-8C0755AE623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55632f4d8784e8cb8b4fc9dadccab8e_JoinedDate">
            <a:extLst>
              <a:ext uri="{FF2B5EF4-FFF2-40B4-BE49-F238E27FC236}">
                <a16:creationId xmlns:a16="http://schemas.microsoft.com/office/drawing/2014/main" id="{D1E08990-7D5F-4454-967F-F5735FD6C9F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8706214" y="42277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11 - Apr 14</a:t>
            </a:r>
          </a:p>
        </p:txBody>
      </p:sp>
      <p:sp>
        <p:nvSpPr>
          <p:cNvPr id="130" name="OTLSHAPE_T_555632f4d8784e8cb8b4fc9dadccab8e_Title">
            <a:extLst>
              <a:ext uri="{FF2B5EF4-FFF2-40B4-BE49-F238E27FC236}">
                <a16:creationId xmlns:a16="http://schemas.microsoft.com/office/drawing/2014/main" id="{6EE04C35-134D-4F17-8C5D-DA6E5E2E8DB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955780" y="4212272"/>
            <a:ext cx="2984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different classifiers and test on data</a:t>
            </a:r>
          </a:p>
        </p:txBody>
      </p:sp>
      <p:sp>
        <p:nvSpPr>
          <p:cNvPr id="131" name="OTLSHAPE_T_555632f4d8784e8cb8b4fc9dadccab8e_Duration">
            <a:extLst>
              <a:ext uri="{FF2B5EF4-FFF2-40B4-BE49-F238E27FC236}">
                <a16:creationId xmlns:a16="http://schemas.microsoft.com/office/drawing/2014/main" id="{A3DFFF55-24D6-4A8D-A92F-6D46F8DC91D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160031" y="42277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7" name="OTLSHAPE_T_c21f8c801dd4474996421ebdfaa8e17b_TextPercentage" hidden="1">
            <a:extLst>
              <a:ext uri="{FF2B5EF4-FFF2-40B4-BE49-F238E27FC236}">
                <a16:creationId xmlns:a16="http://schemas.microsoft.com/office/drawing/2014/main" id="{816A26C9-D31A-40BD-9678-9EAE13B8C685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c21f8c801dd4474996421ebdfaa8e17b_StartDate" hidden="1">
            <a:extLst>
              <a:ext uri="{FF2B5EF4-FFF2-40B4-BE49-F238E27FC236}">
                <a16:creationId xmlns:a16="http://schemas.microsoft.com/office/drawing/2014/main" id="{70AEA5EB-3D31-4023-A153-68B34F101D6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c21f8c801dd4474996421ebdfaa8e17b_EndDate" hidden="1">
            <a:extLst>
              <a:ext uri="{FF2B5EF4-FFF2-40B4-BE49-F238E27FC236}">
                <a16:creationId xmlns:a16="http://schemas.microsoft.com/office/drawing/2014/main" id="{8E5ECA50-F612-4AF8-97A5-C40ACB20C73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c21f8c801dd4474996421ebdfaa8e17b_JoinedDate">
            <a:extLst>
              <a:ext uri="{FF2B5EF4-FFF2-40B4-BE49-F238E27FC236}">
                <a16:creationId xmlns:a16="http://schemas.microsoft.com/office/drawing/2014/main" id="{A12093EA-8E59-4F20-BF97-EF2611F2F5A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539529" y="44944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13 - Apr 19</a:t>
            </a:r>
          </a:p>
        </p:txBody>
      </p:sp>
      <p:sp>
        <p:nvSpPr>
          <p:cNvPr id="21" name="OTLSHAPE_T_c21f8c801dd4474996421ebdfaa8e17b_Duration">
            <a:extLst>
              <a:ext uri="{FF2B5EF4-FFF2-40B4-BE49-F238E27FC236}">
                <a16:creationId xmlns:a16="http://schemas.microsoft.com/office/drawing/2014/main" id="{0B77F2AC-C30F-4E0A-9981-0701532E4C0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743352" y="44944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2" name="OTLSHAPE_T_c21f8c801dd4474996421ebdfaa8e17b_Title">
            <a:extLst>
              <a:ext uri="{FF2B5EF4-FFF2-40B4-BE49-F238E27FC236}">
                <a16:creationId xmlns:a16="http://schemas.microsoft.com/office/drawing/2014/main" id="{F69CFD17-E62E-4D61-BA09-2254DAE3AB0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8129" y="4478972"/>
            <a:ext cx="2755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Tranform lit. review to intro for dissertation</a:t>
            </a:r>
          </a:p>
        </p:txBody>
      </p:sp>
      <p:sp>
        <p:nvSpPr>
          <p:cNvPr id="31" name="OTLSHAPE_T_a9e75211bf4d415fa4154823df1e958d_TextPercentage" hidden="1">
            <a:extLst>
              <a:ext uri="{FF2B5EF4-FFF2-40B4-BE49-F238E27FC236}">
                <a16:creationId xmlns:a16="http://schemas.microsoft.com/office/drawing/2014/main" id="{60B057B6-09F4-441F-A82D-B379CDC3CD8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a9e75211bf4d415fa4154823df1e958d_StartDate" hidden="1">
            <a:extLst>
              <a:ext uri="{FF2B5EF4-FFF2-40B4-BE49-F238E27FC236}">
                <a16:creationId xmlns:a16="http://schemas.microsoft.com/office/drawing/2014/main" id="{0E299876-A7C4-4288-B81A-29206F53E70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a9e75211bf4d415fa4154823df1e958d_EndDate" hidden="1">
            <a:extLst>
              <a:ext uri="{FF2B5EF4-FFF2-40B4-BE49-F238E27FC236}">
                <a16:creationId xmlns:a16="http://schemas.microsoft.com/office/drawing/2014/main" id="{49E5FF87-2350-4FBC-A0B4-39D7219AE1A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a9e75211bf4d415fa4154823df1e958d_JoinedDate">
            <a:extLst>
              <a:ext uri="{FF2B5EF4-FFF2-40B4-BE49-F238E27FC236}">
                <a16:creationId xmlns:a16="http://schemas.microsoft.com/office/drawing/2014/main" id="{41EE0088-DAF8-49B1-93E7-7E843F1515B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872832" y="47611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19 - Apr 27</a:t>
            </a:r>
          </a:p>
        </p:txBody>
      </p:sp>
      <p:sp>
        <p:nvSpPr>
          <p:cNvPr id="35" name="OTLSHAPE_T_a9e75211bf4d415fa4154823df1e958d_Title">
            <a:extLst>
              <a:ext uri="{FF2B5EF4-FFF2-40B4-BE49-F238E27FC236}">
                <a16:creationId xmlns:a16="http://schemas.microsoft.com/office/drawing/2014/main" id="{B7976EB8-4717-475B-B10C-8C2F2E86D0C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640151" y="4745672"/>
            <a:ext cx="163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Optimisation</a:t>
            </a:r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of classifiers</a:t>
            </a:r>
          </a:p>
        </p:txBody>
      </p:sp>
      <p:sp>
        <p:nvSpPr>
          <p:cNvPr id="36" name="OTLSHAPE_T_a9e75211bf4d415fa4154823df1e958d_Duration">
            <a:extLst>
              <a:ext uri="{FF2B5EF4-FFF2-40B4-BE49-F238E27FC236}">
                <a16:creationId xmlns:a16="http://schemas.microsoft.com/office/drawing/2014/main" id="{6A9A4C4F-7B58-49BE-B86A-664D5CC8907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909991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136910" y="1549400"/>
            <a:ext cx="484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March/April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49AAFD0-1E3F-4116-9C3E-E851FC4D0A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FDFF840-6E2A-46AD-9B1B-071BC94B5D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D9576C2-9FAE-4001-931D-2C46DC42B8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700" y="5143500"/>
            <a:ext cx="101727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5986A0EF-B1A9-461C-9E9F-10002E93914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5700" y="514350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CB5192A-050F-47B7-890C-F6D375902A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19414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7C8EE3A8-1272-4218-8EEC-AF25C8C243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36551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F1212E9-FA8C-41E0-B597-248D2592EF5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5177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8998D99-0A9C-4BBE-A07A-B8FF0C9DFD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608013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485A0629-C63C-40B2-9CD9-3FFFEBAA1DC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D7AF9FC3-BFDD-421F-B4CE-1AFD06A1BEA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9682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19" name="OTLSHAPE_TB_00000000000000000000000000000000_Separator1">
            <a:extLst>
              <a:ext uri="{FF2B5EF4-FFF2-40B4-BE49-F238E27FC236}">
                <a16:creationId xmlns:a16="http://schemas.microsoft.com/office/drawing/2014/main" id="{5EC2CD1B-B2D8-4691-8C31-697CE661444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544508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2B8CA011-6EF0-4FE0-AE5E-06FD6D52DAB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933321" y="5232400"/>
            <a:ext cx="0" cy="76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TLSHAPE_T_c21f8c801dd4474996421ebdfaa8e17b_Shape">
            <a:extLst>
              <a:ext uri="{FF2B5EF4-FFF2-40B4-BE49-F238E27FC236}">
                <a16:creationId xmlns:a16="http://schemas.microsoft.com/office/drawing/2014/main" id="{096BB59D-BF1A-46E4-AEB7-1683D2C371D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639816" y="4096851"/>
            <a:ext cx="19431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_3c02be2aaf3d46e9b1128774cf3ca849_Shape">
            <a:extLst>
              <a:ext uri="{FF2B5EF4-FFF2-40B4-BE49-F238E27FC236}">
                <a16:creationId xmlns:a16="http://schemas.microsoft.com/office/drawing/2014/main" id="{B68062A6-D40F-4D7E-8ECE-7D2733E8B7B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639816" y="4416975"/>
            <a:ext cx="4368800" cy="203200"/>
          </a:xfrm>
          <a:prstGeom prst="roundRect">
            <a:avLst/>
          </a:prstGeom>
          <a:solidFill>
            <a:srgbClr val="8BDAE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_86498eb5de2c4896a78f548abc6616be_Shape">
            <a:extLst>
              <a:ext uri="{FF2B5EF4-FFF2-40B4-BE49-F238E27FC236}">
                <a16:creationId xmlns:a16="http://schemas.microsoft.com/office/drawing/2014/main" id="{E6340408-5802-401C-8D0E-914F12E9061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639816" y="4737100"/>
            <a:ext cx="7747000" cy="203200"/>
          </a:xfrm>
          <a:prstGeom prst="roundRect">
            <a:avLst/>
          </a:prstGeom>
          <a:solidFill>
            <a:srgbClr val="C09EE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c21f8c801dd4474996421ebdfaa8e17b_ShapePercentage" hidden="1">
            <a:extLst>
              <a:ext uri="{FF2B5EF4-FFF2-40B4-BE49-F238E27FC236}">
                <a16:creationId xmlns:a16="http://schemas.microsoft.com/office/drawing/2014/main" id="{DC43F500-80B7-4E1F-9CFC-B10A0D61702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639816" y="409685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_3c02be2aaf3d46e9b1128774cf3ca849_ShapePercentage" hidden="1">
            <a:extLst>
              <a:ext uri="{FF2B5EF4-FFF2-40B4-BE49-F238E27FC236}">
                <a16:creationId xmlns:a16="http://schemas.microsoft.com/office/drawing/2014/main" id="{5EA1896C-DC5D-4D0F-B6BB-6715C29576C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639816" y="441697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T_86498eb5de2c4896a78f548abc6616be_ShapePercentage" hidden="1">
            <a:extLst>
              <a:ext uri="{FF2B5EF4-FFF2-40B4-BE49-F238E27FC236}">
                <a16:creationId xmlns:a16="http://schemas.microsoft.com/office/drawing/2014/main" id="{5C345FB0-2676-4FE4-A3A5-73EB122F0E9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639816" y="4737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T_c21f8c801dd4474996421ebdfaa8e17b_TextPercentage" hidden="1">
            <a:extLst>
              <a:ext uri="{FF2B5EF4-FFF2-40B4-BE49-F238E27FC236}">
                <a16:creationId xmlns:a16="http://schemas.microsoft.com/office/drawing/2014/main" id="{816A26C9-D31A-40BD-9678-9EAE13B8C68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c21f8c801dd4474996421ebdfaa8e17b_StartDate" hidden="1">
            <a:extLst>
              <a:ext uri="{FF2B5EF4-FFF2-40B4-BE49-F238E27FC236}">
                <a16:creationId xmlns:a16="http://schemas.microsoft.com/office/drawing/2014/main" id="{70AEA5EB-3D31-4023-A153-68B34F101D6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c21f8c801dd4474996421ebdfaa8e17b_EndDate" hidden="1">
            <a:extLst>
              <a:ext uri="{FF2B5EF4-FFF2-40B4-BE49-F238E27FC236}">
                <a16:creationId xmlns:a16="http://schemas.microsoft.com/office/drawing/2014/main" id="{8E5ECA50-F612-4AF8-97A5-C40ACB20C73E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c21f8c801dd4474996421ebdfaa8e17b_JoinedDate">
            <a:extLst>
              <a:ext uri="{FF2B5EF4-FFF2-40B4-BE49-F238E27FC236}">
                <a16:creationId xmlns:a16="http://schemas.microsoft.com/office/drawing/2014/main" id="{A12093EA-8E59-4F20-BF97-EF2611F2F5A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57496" y="41209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3 - May 6</a:t>
            </a:r>
          </a:p>
        </p:txBody>
      </p:sp>
      <p:sp>
        <p:nvSpPr>
          <p:cNvPr id="21" name="OTLSHAPE_T_c21f8c801dd4474996421ebdfaa8e17b_Duration">
            <a:extLst>
              <a:ext uri="{FF2B5EF4-FFF2-40B4-BE49-F238E27FC236}">
                <a16:creationId xmlns:a16="http://schemas.microsoft.com/office/drawing/2014/main" id="{0B77F2AC-C30F-4E0A-9981-0701532E4C0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445765" y="412093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2" name="OTLSHAPE_T_c21f8c801dd4474996421ebdfaa8e17b_Title">
            <a:extLst>
              <a:ext uri="{FF2B5EF4-FFF2-40B4-BE49-F238E27FC236}">
                <a16:creationId xmlns:a16="http://schemas.microsoft.com/office/drawing/2014/main" id="{F69CFD17-E62E-4D61-BA09-2254DAE3AB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626745" y="4105423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>
                <a:solidFill>
                  <a:schemeClr val="dk1"/>
                </a:solidFill>
                <a:latin typeface="Calibri" panose="020F0502020204030204" pitchFamily="34" charset="0"/>
              </a:rPr>
              <a:t>Polish intro section</a:t>
            </a:r>
          </a:p>
        </p:txBody>
      </p:sp>
      <p:sp>
        <p:nvSpPr>
          <p:cNvPr id="32" name="OTLSHAPE_T_3c02be2aaf3d46e9b1128774cf3ca849_TextPercentage" hidden="1">
            <a:extLst>
              <a:ext uri="{FF2B5EF4-FFF2-40B4-BE49-F238E27FC236}">
                <a16:creationId xmlns:a16="http://schemas.microsoft.com/office/drawing/2014/main" id="{F38E1C3A-3266-4E3B-82F5-B5D0FEC91BC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3c02be2aaf3d46e9b1128774cf3ca849_StartDate" hidden="1">
            <a:extLst>
              <a:ext uri="{FF2B5EF4-FFF2-40B4-BE49-F238E27FC236}">
                <a16:creationId xmlns:a16="http://schemas.microsoft.com/office/drawing/2014/main" id="{430F4C8B-237D-4B56-B956-12594DC47B9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3c02be2aaf3d46e9b1128774cf3ca849_EndDate" hidden="1">
            <a:extLst>
              <a:ext uri="{FF2B5EF4-FFF2-40B4-BE49-F238E27FC236}">
                <a16:creationId xmlns:a16="http://schemas.microsoft.com/office/drawing/2014/main" id="{3CF842AD-336B-4ED7-8B46-93A5CE56307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3c02be2aaf3d46e9b1128774cf3ca849_JoinedDate">
            <a:extLst>
              <a:ext uri="{FF2B5EF4-FFF2-40B4-BE49-F238E27FC236}">
                <a16:creationId xmlns:a16="http://schemas.microsoft.com/office/drawing/2014/main" id="{4742820D-B2D5-48B6-8E25-97CF386616A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21885" y="4363551"/>
            <a:ext cx="6731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May 3 - May 11</a:t>
            </a:r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3c02be2aaf3d46e9b1128774cf3ca849_Title">
            <a:extLst>
              <a:ext uri="{FF2B5EF4-FFF2-40B4-BE49-F238E27FC236}">
                <a16:creationId xmlns:a16="http://schemas.microsoft.com/office/drawing/2014/main" id="{F927ACDD-040E-44B4-8D58-104411667BA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047326" y="4425548"/>
            <a:ext cx="1447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methods section</a:t>
            </a:r>
          </a:p>
        </p:txBody>
      </p:sp>
      <p:sp>
        <p:nvSpPr>
          <p:cNvPr id="37" name="OTLSHAPE_T_3c02be2aaf3d46e9b1128774cf3ca849_Duration">
            <a:extLst>
              <a:ext uri="{FF2B5EF4-FFF2-40B4-BE49-F238E27FC236}">
                <a16:creationId xmlns:a16="http://schemas.microsoft.com/office/drawing/2014/main" id="{E9BAFD4C-9E08-4CD1-A8F6-ED49BD8F0A6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656056" y="44410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0" name="OTLSHAPE_T_86498eb5de2c4896a78f548abc6616be_TextPercentage" hidden="1">
            <a:extLst>
              <a:ext uri="{FF2B5EF4-FFF2-40B4-BE49-F238E27FC236}">
                <a16:creationId xmlns:a16="http://schemas.microsoft.com/office/drawing/2014/main" id="{54C5B50B-AE0C-48EA-9D95-7D4E4B10581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86498eb5de2c4896a78f548abc6616be_StartDate" hidden="1">
            <a:extLst>
              <a:ext uri="{FF2B5EF4-FFF2-40B4-BE49-F238E27FC236}">
                <a16:creationId xmlns:a16="http://schemas.microsoft.com/office/drawing/2014/main" id="{0C39AF59-3F41-42BA-A8FA-658F86F95D5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86498eb5de2c4896a78f548abc6616be_EndDate" hidden="1">
            <a:extLst>
              <a:ext uri="{FF2B5EF4-FFF2-40B4-BE49-F238E27FC236}">
                <a16:creationId xmlns:a16="http://schemas.microsoft.com/office/drawing/2014/main" id="{E96B8BDA-2DEE-4D28-9E21-5F67A2AB080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86498eb5de2c4896a78f548abc6616be_JoinedDate">
            <a:extLst>
              <a:ext uri="{FF2B5EF4-FFF2-40B4-BE49-F238E27FC236}">
                <a16:creationId xmlns:a16="http://schemas.microsoft.com/office/drawing/2014/main" id="{24A4F504-949F-415D-BB4D-18858F02BEA5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3107" y="476118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3 - May 18</a:t>
            </a:r>
          </a:p>
        </p:txBody>
      </p:sp>
      <p:sp>
        <p:nvSpPr>
          <p:cNvPr id="44" name="OTLSHAPE_T_86498eb5de2c4896a78f548abc6616be_Title">
            <a:extLst>
              <a:ext uri="{FF2B5EF4-FFF2-40B4-BE49-F238E27FC236}">
                <a16:creationId xmlns:a16="http://schemas.microsoft.com/office/drawing/2014/main" id="{62D70782-B203-4AB9-918D-992006AD33A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436140" y="4745672"/>
            <a:ext cx="1473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[next steps]</a:t>
            </a:r>
          </a:p>
        </p:txBody>
      </p:sp>
      <p:sp>
        <p:nvSpPr>
          <p:cNvPr id="45" name="OTLSHAPE_T_86498eb5de2c4896a78f548abc6616be_Duration">
            <a:extLst>
              <a:ext uri="{FF2B5EF4-FFF2-40B4-BE49-F238E27FC236}">
                <a16:creationId xmlns:a16="http://schemas.microsoft.com/office/drawing/2014/main" id="{67C8ADA5-5B2C-4ABA-846A-AE2FEC6F3FC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318268" y="47611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9542C-C24A-401E-8EFE-D80C0A7F0607}"/>
              </a:ext>
            </a:extLst>
          </p:cNvPr>
          <p:cNvSpPr txBox="1"/>
          <p:nvPr/>
        </p:nvSpPr>
        <p:spPr>
          <a:xfrm>
            <a:off x="4549329" y="1549400"/>
            <a:ext cx="401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/>
              <a:t>MSc</a:t>
            </a:r>
            <a:r>
              <a:rPr lang="de-DE" sz="2000" b="1" dirty="0"/>
              <a:t> Research Project - Plan </a:t>
            </a:r>
            <a:r>
              <a:rPr lang="de-DE" sz="2000" b="1" dirty="0" err="1"/>
              <a:t>for</a:t>
            </a:r>
            <a:r>
              <a:rPr lang="de-DE" sz="2000" b="1" dirty="0"/>
              <a:t> May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784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TU1NIiwiVHlwZSI6Mn0sIk1pZGRsZVNjYWxlTGF5ZXIiOnsiJGlkIjoiMTgxIiwiRm9ybWF0IjpudWxsLCJUeXBlIjowfSwiQm90dG9tU2NhbGVMYXllciI6eyIkaWQiOiIxODIiLCJGb3JtYXQiOm51bGwsIlR5cGUiOjB9fX0sIk1pbGVzdG9uZXMiOltdLCJUYXNrcyI6W3siJGlkIjoiMTgzIiwiR3JvdXBOYW1lIjpudWxsLCJTdGFydERhdGUiOiIyMDIyLTAzLTE0VDAwOjAwOjAwWiIsIkVuZERhdGUiOiIyMDIyLTAzLTE4VDIzOjU5OjAwWiIsIlBlcmNlbnRhZ2VDb21wbGV0ZSI6bnVsbCwiU3R5bGUiOnsiJGlkIjoiMTg0IiwiU2hhcGUiOjEsIlNoYXBlVGhpY2tuZXNzIjowLCJEdXJhdGlvbkZvcm1hdCI6MCwiSW5jbHVkZU5vbldvcmtpbmdEYXlzSW5EdXJhdGlvbiI6ZmFsc2UsIlBlcmNlbnRhZ2VDb21wbGV0ZVN0eWxlIjp7IiRpZCI6IjE4NSIsIkZvbnRTZXR0aW5ncyI6eyIkaWQiOiIxODYiLCJGb250U2l6ZSI6MTAsIkZvbnROYW1lIjoiQ2FsaWJyaSIsIklzQm9sZCI6ZmFsc2UsIklzSXRhbGljIjpmYWxzZSwiSXNVbmRlcmxpbmVkIjpmYWxzZSwiUGFyZW50U3R5bGUiOm51bGx9LCJBdXRvU2l6ZSI6MCwiRm9yZWdyb3VuZCI6eyIkaWQiOiIxODciLCJDb2xvciI6eyIkaWQiOiIx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GlkIjoiMTg5IiwiQ29sb3IiOnsiJGlkIjoiMTkwIiwiQSI6ODksIlIiOjAsIkciOjAsIkIiOjB9fSwiSXNWaXNpYmxlIjp0cnVlLCJXaWR0aCI6MC4wLCJIZWlnaHQiOjAuMCwiQm9yZGVyU3R5bGUiOnsiJGlkIjoiMTkxIiwiTGluZUNvbG9yIjpudWxsLCJMaW5lV2VpZ2h0IjowLjAsIkxpbmVUeXBlIjowLCJQYXJlbnRTdHlsZSI6bnVsbH0sIlBhcmVudFN0eWxlIjpudWxsfSwiRHVyYXRpb25TdHlsZSI6eyIkaWQiOiIxOTIiLCJGb250U2V0dGluZ3MiOnsiJGlkIjoiMTkzIiwiRm9udFNpemUiOjEwLCJGb250TmFtZSI6IkNhbGlicmkiLCJJc0JvbGQiOmZhbHNlLCJJc0l0YWxpYyI6ZmFsc2UsIklzVW5kZXJsaW5lZCI6ZmFsc2UsIlBhcmVudFN0eWxlIjpudWxsfSwiQXV0b1NpemUiOjAsIkZvcmVncm91bmQiOnsiJGlkIjoiMTk0IiwiQ29sb3IiOnsiJGlkIjoiMTk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Tk2IiwiQ29sb3IiOnsiJGlkIjoiMTk3IiwiQSI6MCwiUiI6MjU1LCJHIjoyNTUsIkIiOjI1NX19LCJJc1Zpc2libGUiOnRydWUsIldpZHRoIjowLjAsIkhlaWdodCI6MC4wLCJCb3JkZXJTdHlsZSI6eyIkaWQiOiIxOTgiLCJMaW5lQ29sb3IiOm51bGwsIkxpbmVXZWlnaHQiOjAuMCwiTGluZVR5cGUiOjAsIlBhcmVudFN0eWxlIjpudWxsfSwiUGFyZW50U3R5bGUiOm51bGx9LCJIb3Jpem9udGFsQ29ubmVjdG9yU3R5bGUiOnsiJGlkIjoiMTk5IiwiTGluZUNvbG9yIjp7IiRpZCI6IjIwMCIsIiR0eXBlIjoiTkxSRS5Db21tb24uRG9tLlNvbGlkQ29sb3JCcnVzaCwgTkxSRS5Db21tb24iLCJDb2xvciI6eyIkaWQiOiIyMDEiLCJBIjoyNTUsIlIiOjIwNCwiRyI6MjA0LCJCIjoyMDR9fSwiTGluZVdlaWdodCI6MC4wLCJMaW5lVHlwZSI6MCwiUGFyZW50U3R5bGUiOm51bGx9LCJWZXJ0aWNhbENvbm5lY3RvclN0eWxlIjp7IiRpZCI6IjIwMiIsIkxpbmVDb2xvciI6eyIkaWQiOiIyMDMiLCIkdHlwZSI6Ik5MUkUuQ29tbW9uLkRvbS5Tb2xpZENvbG9yQnJ1c2gsIE5MUkUuQ29tbW9uIiwiQ29sb3IiOnsiJGlkIjoiMjA0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jA1IiwiTWFyZ2luIjp7IiRyZWYiOiIxMzgifSwiUGFkZGluZyI6eyIkcmVmIjoiMTM5In0sIkJhY2tncm91bmQiOnsiJGlkIjoiMjA2IiwiQ29sb3IiOnsiJGlkIjoiMjA3IiwiQSI6MjU1LCJSIjoxMzksIkciOjIxOCwiQiI6MjMzfX0sIklzVmlzaWJsZSI6dHJ1ZSwiV2lkdGgiOjE2Ni4wLCJIZWlnaHQiOjEwLjAsIkJvcmRlclN0eWxlIjp7IiRpZCI6IjIwOCIsIkxpbmVDb2xvciI6eyIkaWQiOiIyMDkiLCIkdHlwZSI6Ik5MUkUuQ29tbW9uLkRvbS5Tb2xpZENvbG9yQnJ1c2gsIE5MUkUuQ29tbW9uIiwiQ29sb3IiOnsiJGlkIjoiMjEwIiwiQSI6MjU1LCJSIjoyNTUsIkciOjAsIkIiOjB9fSwiTGluZVdlaWdodCI6MC4wLCJMaW5lVHlwZSI6MCwiUGFyZW50U3R5bGUiOm51bGx9LCJQYXJlbnRTdHlsZSI6bnVsbH0sIlRpdGxlU3R5bGUiOnsiJGlkIjoiMjExIiwiRm9udFNldHRpbmdzIjp7IiRpZCI6IjIxMiIsIkZvbnRTaXplIjoxMiwiRm9udE5hbWUiOiJDYWxpYnJpIiwiSXNCb2xkIjp0cnVlLCJJc0l0YWxpYyI6ZmFsc2UsIklzVW5kZXJsaW5lZCI6ZmFsc2UsIlBhcmVudFN0eWxlIjpudWxsfSwiQXV0b1NpemUiOjAsIkZvcmVncm91bmQiOnsiJGlkIjoiMjEzIiwiQ29sb3IiOnsiJGlkIjoiMjE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jE1IiwiQ29sb3IiOnsiJGlkIjoiMjE2IiwiQSI6MCwiUiI6MjU1LCJHIjoyNTUsIkIiOjI1NX19LCJJc1Zpc2libGUiOnRydWUsIldpZHRoIjowLjAsIkhlaWdodCI6MC4wLCJCb3JkZXJTdHlsZSI6eyIkaWQiOiIyMTciLCJMaW5lQ29sb3IiOm51bGwsIkxpbmVXZWlnaHQiOjAuMCwiTGluZVR5cGUiOjAsIlBhcmVudFN0eWxlIjpudWxsfSwiUGFyZW50U3R5bGUiOm51bGx9LCJEYXRlU3R5bGUiOnsiJGlkIjoiMjE4IiwiRm9udFNldHRpbmdzIjp7IiRpZCI6IjIxOSIsIkZvbnRTaXplIjoxMCwiRm9udE5hbWUiOiJDYWxpYnJpIiwiSXNCb2xkIjpmYWxzZSwiSXNJdGFsaWMiOmZhbHNlLCJJc1VuZGVybGluZWQiOmZhbHNlLCJQYXJlbnRTdHlsZSI6bnVsbH0sIkF1dG9TaXplIjowLCJGb3JlZ3JvdW5kIjp7IiRpZCI6IjIyMCIsIkNvbG9yIjp7IiRpZCI6IjI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yMjIiLCJDb2xvciI6eyIkaWQiOiIyMjMiLCJBIjowLCJSIjoyNTUsIkciOjI1NSwiQiI6MjU1fX0sIklzVmlzaWJsZSI6dHJ1ZSwiV2lkdGgiOjAuMCwiSGVpZ2h0IjowLjAsIkJvcmRlclN0eWxlIjp7IiRpZCI6IjIyNCIsIkxpbmVDb2xvciI6bnVsbCwiTGluZVdlaWdodCI6MC4wLCJMaW5lVHlwZSI6MCwiUGFyZW50U3R5bGUiOm51bGx9LCJQYXJlbnRTdHlsZSI6bnVsbH0sIkRhdGVGb3JtYXQiOnsiJGlkIjoiMj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yNiIsIkZvcm1hdCI6MCwiSXNWaXNpYmxlIjpmYWxzZSwiTGFzdEtub3duVmlzaWJpbGl0eVN0YXRlIjpmYWxzZX0sIklzVmlzaWJsZSI6dHJ1ZSwiUGFyZW50U3R5bGUiOm51bGx9LCJJbmRleCI6MCwiU21hcnREdXJhdGlvbkFjdGl2YXRlZCI6ZmFsc2UsIkRhdGVGb3JtYXQiOnsiJHJlZiI6IjIyNSJ9LCJXZWVrTnVtYmVyaW5nIjp7IiRpZCI6IjIyNyIsIkZvcm1hdCI6MCwiSXNWaXNpYmxlIjpmYWxzZSwiTGFzdEtub3duVmlzaWJpbGl0eVN0YXRlIjpmYWxzZX0sIklkIjoiZWJjZTFjNTYtYzc2Mi00ZmY2LThkYWEtMDQ0ODM5NjAyMjY1IiwiSW1wb3J0SWQiOm51bGwsIlRpdGxlIjoiTGl0ZXJhdHVyZSByZXNlYXJjaCAmIGxpdC4gcmV2aWV3IHNrZWxldG9uIiwiTm90ZSI6bnVsbCwiSHlwZXJsaW5rIjp7IiRpZCI6IjIyOCIsIkFkZHJlc3MiOm51bGwsIlN1YkFkZHJlc3MiOm51bGx9LCJJc0NoYW5nZWQiOmZhbHNlLCJJc05ldyI6ZmFsc2V9LHsiJGlkIjoiMjI5IiwiR3JvdXBOYW1lIjpudWxsLCJTdGFydERhdGUiOiIyMDIyLTAzLTE4VDAwOjAwOjAwWiIsIkVuZERhdGUiOiIyMDIyLTAzLTI1VDIzOjU5OjAwWiIsIlBlcmNlbnRhZ2VDb21wbGV0ZSI6bnVsbCwiU3R5bGUiOnsiJGlkIjoiMjMwIiwiU2hhcGUiOjEsIlNoYXBlVGhpY2tuZXNzIjox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m51bGx9LCJBdXRvU2l6ZSI6MCwiRm9yZWdyb3VuZCI6eyIkaWQiOiIyMzMiLCJDb2xvciI6eyIkaWQiOiIyMzQ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yMzUiLCJMaW5lQ29sb3IiOm51bGwsIkxpbmVXZWlnaHQiOjAuMCwiTGluZVR5cGUiOjAsIlBhcmVudFN0eWxlIjpudWxsfSwiUGFyZW50U3R5bGUiOm51bGx9LCJEdXJhdGlvblN0eWxlIjp7IiRpZCI6IjIzNiIsIkZvbnRTZXR0aW5ncyI6eyIkaWQiOiIyMzciLCJGb250U2l6ZSI6MTAsIkZvbnROYW1lIjoiQ2FsaWJyaSIsIklzQm9sZCI6ZmFsc2UsIklzSXRhbGljIjpmYWxzZSwiSXNVbmRlcmxpbmVkIjpmYWxzZSwiUGFyZW50U3R5bGUiOm51bGx9LCJBdXRvU2l6ZSI6MCwiRm9yZWdyb3VuZCI6eyIkaWQiOiIyMzgiLCJDb2xvciI6eyIkaWQiOiIyM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yNDAiLCJDb2xvciI6eyIkaWQiOiIyNDEiLCJBIjowLCJSIjoyNTUsIkciOjI1NSwiQiI6MjU1fX0sIklzVmlzaWJsZSI6dHJ1ZSwiV2lkdGgiOjAuMCwiSGVpZ2h0IjowLjAsIkJvcmRlclN0eWxlIjp7IiRpZCI6IjI0MiIsIkxpbmVDb2xvciI6bnVsbCwiTGluZVdlaWdodCI6MC4wLCJMaW5lVHlwZSI6MCwiUGFyZW50U3R5bGUiOm51bGx9LCJQYXJlbnRTdHlsZSI6bnVsbH0sIkhvcml6b250YWxDb25uZWN0b3JTdHlsZSI6eyIkaWQiOiIyNDMiLCJMaW5lQ29sb3IiOnsiJHJlZiI6IjEzMiJ9LCJMaW5lV2VpZ2h0IjoxLjAsIkxpbmVUeXBlIjowLCJQYXJlbnRTdHlsZSI6bnVsbH0sIlZlcnRpY2FsQ29ubmVjdG9yU3R5bGUiOnsiJGlkIjoiMjQ0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yNDUiLCJNYXJnaW4iOnsiJHJlZiI6IjEzOCJ9LCJQYWRkaW5nIjp7IiRyZWYiOiIxMzkifSwiQmFja2dyb3VuZCI6eyIkaWQiOiIyNDYiLCJDb2xvciI6eyIkaWQiOiIyNDciLCJBIjoyNTUsIlIiOjEzOSwiRyI6MjE4LCJCIjoyMzN9fSwiSXNWaXNpYmxlIjp0cnVlLCJXaWR0aCI6MC4wLCJIZWlnaHQiOjE2LjAsIkJvcmRlclN0eWxlIjp7IiRpZCI6IjI0OCIsIkxpbmVDb2xvciI6eyIkaWQiOiIyNDkiLCIkdHlwZSI6Ik5MUkUuQ29tbW9uLkRvbS5Tb2xpZENvbG9yQnJ1c2gsIE5MUkUuQ29tbW9uIiwiQ29sb3IiOnsiJGlkIjoiMjUwIiwiQSI6MjU1LCJSIjoyNTUsIkciOjAsIkIiOjB9fSwiTGluZVdlaWdodCI6MC4wLCJMaW5lVHlwZSI6MCwiUGFyZW50U3R5bGUiOm51bGx9LCJQYXJlbnRTdHlsZSI6bnVsbH0sIlRpdGxlU3R5bGUiOnsiJGlkIjoiMjUxIiwiRm9udFNldHRpbmdzIjp7IiRpZCI6IjI1MiIsIkZvbnRTaXplIjoxMiwiRm9udE5hbWUiOiJDYWxpYnJpIiwiSXNCb2xkIjp0cnVlLCJJc0l0YWxpYyI6ZmFsc2UsIklzVW5kZXJsaW5lZCI6ZmFsc2UsIlBhcmVudFN0eWxlIjpudWxsfSwiQXV0b1NpemUiOjAsIkZvcmVncm91bmQiOnsiJGlkIjoiMjUzIiwiQ29sb3IiOnsiJGlkIjoiMjU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jU1IiwiQ29sb3IiOnsiJGlkIjoiMjU2IiwiQSI6MCwiUiI6MjU1LCJHIjoyNTUsIkIiOjI1NX19LCJJc1Zpc2libGUiOnRydWUsIldpZHRoIjowLjAsIkhlaWdodCI6MC4wLCJCb3JkZXJTdHlsZSI6eyIkaWQiOiIyNTciLCJMaW5lQ29sb3IiOm51bGwsIkxpbmVXZWlnaHQiOjAuMCwiTGluZVR5cGUiOjAsIlBhcmVudFN0eWxlIjpudWxsfSwiUGFyZW50U3R5bGUiOm51bGx9LCJEYXRlU3R5bGUiOnsiJGlkIjoiMjU4IiwiRm9udFNldHRpbmdzIjp7IiRpZCI6IjI1OSIsIkZvbnRTaXplIjoxMCwiRm9udE5hbWUiOiJDYWxpYnJpIiwiSXNCb2xkIjpmYWxzZSwiSXNJdGFsaWMiOmZhbHNlLCJJc1VuZGVybGluZWQiOmZhbHNlLCJQYXJlbnRTdHlsZSI6bnVsbH0sIkF1dG9TaXplIjowLCJGb3JlZ3JvdW5kIjp7IiRpZCI6IjI2MCIsIkNvbG9yIjp7IiRpZCI6IjI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yNjIiLCJDb2xvciI6eyIkaWQiOiIyNjMiLCJBIjowLCJSIjoyNTUsIkciOjI1NSwiQiI6MjU1fX0sIklzVmlzaWJsZSI6dHJ1ZSwiV2lkdGgiOjAuMCwiSGVpZ2h0IjowLjAsIkJvcmRlclN0eWxlIjp7IiRpZCI6IjI2NCIsIkxpbmVDb2xvciI6bnVsbCwiTGluZVdlaWdodCI6MC4wLCJMaW5lVHlwZSI6MCwiUGFyZW50U3R5bGUiOm51bGx9LCJQYXJlbnRTdHlsZSI6bnVsbH0sIkRhdGVGb3JtYXQiOnsiJGlkIjoiMj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iIsIkZvcm1hdCI6MCwiSXNWaXNpYmxlIjpmYWxzZSwiTGFzdEtub3duVmlzaWJpbGl0eVN0YXRlIjpmYWxzZX0sIklzVmlzaWJsZSI6dHJ1ZSwiUGFyZW50U3R5bGUiOm51bGx9LCJJbmRleCI6MSwiU21hcnREdXJhdGlvbkFjdGl2YXRlZCI6ZmFsc2UsIkRhdGVGb3JtYXQiOnsiJHJlZiI6IjI2NSJ9LCJXZWVrTnVtYmVyaW5nIjp7IiRpZCI6IjI2NyIsIkZvcm1hdCI6MCwiSXNWaXNpYmxlIjpmYWxzZSwiTGFzdEtub3duVmlzaWJpbGl0eVN0YXRlIjpmYWxzZX0sIklkIjoiOTg5NzUzNGEtMGVhMi00NGViLWJlYWYtNDE0ZGJhZDk1NzkyIiwiSW1wb3J0SWQiOm51bGwsIlRpdGxlIjoiTGl0ZXJhdHVyZSByZXZpZXcgZHJhZnQiLCJOb3RlIjpudWxsLCJIeXBlcmxpbmsiOnsiJGlkIjoiMjY4IiwiQWRkcmVzcyI6IiIsIlN1YkFkZHJlc3MiOiIifSwiSXNDaGFuZ2VkIjpmYWxzZSwiSXNOZXciOmZhbHNlfSx7IiRpZCI6IjI2OSIsIkdyb3VwTmFtZSI6bnVsbCwiU3RhcnREYXRlIjoiMjAyMi0wMy0yOFQwMDowMDowMFoiLCJFbmREYXRlIjoiMjAyMi0wNC0wMVQyMzo1OTowMFoiLCJQZXJjZW50YWdlQ29tcGxldGUiOm51bGwsIlN0eWxlIjp7IiRpZCI6IjI3MCIsIlNoYXBlIjoxLCJTaGFwZVRoaWNrbmVzcyI6MSwiRHVyYXRpb25Gb3JtYXQiOjAsIkluY2x1ZGVOb25Xb3JraW5nRGF5c0luRHVyYXRpb24iOmZhbHNlLCJQZXJjZW50YWdlQ29tcGxldGVTdHlsZSI6eyIkaWQiOiIyNzEiLCJGb250U2V0dGluZ3MiOnsiJGlkIjoiMjcyIiwiRm9udFNpemUiOjEwLCJGb250TmFtZSI6IkNhbGlicmkiLCJJc0JvbGQiOmZhbHNlLCJJc0l0YWxpYyI6ZmFsc2UsIklzVW5kZXJsaW5lZCI6ZmFsc2UsIlBhcmVudFN0eWxlIjpudWxsfSwiQXV0b1NpemUiOjAsIkZvcmVncm91bmQiOnsiJGlkIjoiMjczIiwiQ29sb3IiOnsiJGlkIjoiMjc0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jc1IiwiTGluZUNvbG9yIjpudWxsLCJMaW5lV2VpZ2h0IjowLjAsIkxpbmVUeXBlIjowLCJQYXJlbnRTdHlsZSI6bnVsbH0sIlBhcmVudFN0eWxlIjpudWxsfSwiRHVyYXRpb25TdHlsZSI6eyIkaWQiOiIyNzYiLCJGb250U2V0dGluZ3MiOnsiJGlkIjoiMjc3IiwiRm9udFNpemUiOjEwLCJGb250TmFtZSI6IkNhbGlicmkiLCJJc0JvbGQiOmZhbHNlLCJJc0l0YWxpYyI6ZmFsc2UsIklzVW5kZXJsaW5lZCI6ZmFsc2UsIlBhcmVudFN0eWxlIjpudWxsfSwiQXV0b1NpemUiOjAsIkZvcmVncm91bmQiOnsiJGlkIjoiMjc4IiwiQ29sb3IiOnsiJGlkIjoiMjc5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jgwIiwiQ29sb3IiOnsiJGlkIjoiMjgxIiwiQSI6MCwiUiI6MjU1LCJHIjoyNTUsIkIiOjI1NX19LCJJc1Zpc2libGUiOnRydWUsIldpZHRoIjowLjAsIkhlaWdodCI6MC4wLCJCb3JkZXJTdHlsZSI6eyIkaWQiOiIyODIiLCJMaW5lQ29sb3IiOm51bGwsIkxpbmVXZWlnaHQiOjAuMCwiTGluZVR5cGUiOjAsIlBhcmVudFN0eWxlIjpudWxsfSwiUGFyZW50U3R5bGUiOm51bGx9LCJIb3Jpem9udGFsQ29ubmVjdG9yU3R5bGUiOnsiJGlkIjoiMjgzIiwiTGluZUNvbG9yIjp7IiRyZWYiOiIxMzIifSwiTGluZVdlaWdodCI6MS4wLCJMaW5lVHlwZSI6MCwiUGFyZW50U3R5bGUiOm51bGx9LCJWZXJ0aWNhbENvbm5lY3RvclN0eWxlIjp7IiRpZCI6IjI4NCIsIkxpbmVDb2xvciI6eyIkcmVmIjoiMTM1In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UsIklzQmVsb3dUaW1lYmFuZCI6ZmFsc2UsIlBlcmNlbnRhZ2VDb21wbGV0ZVNoYXBlT3BhY2l0eSI6MzUsIlNoYXBlU3R5bGUiOnsiJGlkIjoiMjg1IiwiTWFyZ2luIjp7IiRyZWYiOiIxMzgifSwiUGFkZGluZyI6eyIkcmVmIjoiMTM5In0sIkJhY2tncm91bmQiOnsiJGlkIjoiMjg2IiwiQ29sb3IiOnsiJGlkIjoiMjg3IiwiQSI6MjU1LCJSIjoxMzksIkciOjIxOCwiQiI6MjMzfX0sIklzVmlzaWJsZSI6dHJ1ZSwiV2lkdGgiOjAuMCwiSGVpZ2h0IjoxNi4wLCJCb3JkZXJTdHlsZSI6eyIkaWQiOiIyODgiLCJMaW5lQ29sb3IiOnsiJHJlZiI6IjI0OSJ9LCJMaW5lV2VpZ2h0IjowLjAsIkxpbmVUeXBlIjowLCJQYXJlbnRTdHlsZSI6bnVsbH0sIlBhcmVudFN0eWxlIjpudWxsfSwiVGl0bGVTdHlsZSI6eyIkaWQiOiIyODkiLCJGb250U2V0dGluZ3MiOnsiJGlkIjoiMjkwIiwiRm9udFNpemUiOjEyLCJGb250TmFtZSI6IkNhbGlicmkiLCJJc0JvbGQiOnRydWUsIklzSXRhbGljIjpmYWxzZSwiSXNVbmRlcmxpbmVkIjpmYWxzZSwiUGFyZW50U3R5bGUiOm51bGx9LCJBdXRvU2l6ZSI6MCwiRm9yZWdyb3VuZCI6eyIkaWQiOiIyOTEiLCJDb2xvciI6eyIkaWQiOiIyOTI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yOTMiLCJDb2xvciI6eyIkaWQiOiIyOTQiLCJBIjowLCJSIjoyNTUsIkciOjI1NSwiQiI6MjU1fX0sIklzVmlzaWJsZSI6dHJ1ZSwiV2lkdGgiOjAuMCwiSGVpZ2h0IjowLjAsIkJvcmRlclN0eWxlIjp7IiRpZCI6IjI5NSIsIkxpbmVDb2xvciI6bnVsbCwiTGluZVdlaWdodCI6MC4wLCJMaW5lVHlwZSI6MCwiUGFyZW50U3R5bGUiOm51bGx9LCJQYXJlbnRTdHlsZSI6bnVsbH0sIkRhdGVTdHlsZSI6eyIkaWQiOiIyOTYiLCJGb250U2V0dGluZ3MiOnsiJGlkIjoiMjk3IiwiRm9udFNpemUiOjEwLCJGb250TmFtZSI6IkNhbGlicmkiLCJJc0JvbGQiOmZhbHNlLCJJc0l0YWxpYyI6ZmFsc2UsIklzVW5kZXJsaW5lZCI6ZmFsc2UsIlBhcmVudFN0eWxlIjpudWxsfSwiQXV0b1NpemUiOjAsIkZvcmVncm91bmQiOnsiJGlkIjoiMjk4IiwiQ29sb3IiOnsiJGlkIjoiMjk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MwMCIsIkNvbG9yIjp7IiRpZCI6IjMwMSIsIkEiOjAsIlIiOjI1NSwiRyI6MjU1LCJCIjoyNTV9fSwiSXNWaXNpYmxlIjp0cnVlLCJXaWR0aCI6MC4wLCJIZWlnaHQiOjAuMCwiQm9yZGVyU3R5bGUiOnsiJGlkIjoiMzAyIiwiTGluZUNvbG9yIjpudWxsLCJMaW5lV2VpZ2h0IjowLjAsIkxpbmVUeXBlIjowLCJQYXJlbnRTdHlsZSI6bnVsbH0sIlBhcmVudFN0eWxlIjpudWxsfSwiRGF0ZUZvcm1hdCI6eyIkcmVmIjoiMjY1In0sIldlZWtOdW1iZXJpbmciOnsiJGlkIjoiMzAzIiwiRm9ybWF0IjowLCJJc1Zpc2libGUiOmZhbHNlLCJMYXN0S25vd25WaXNpYmlsaXR5U3RhdGUiOmZhbHNlfSwiSXNWaXNpYmxlIjp0cnVlLCJQYXJlbnRTdHlsZSI6bnVsbH0sIkluZGV4IjoyLCJTbWFydER1cmF0aW9uQWN0aXZhdGVkIjpmYWxzZSwiRGF0ZUZvcm1hdCI6eyIkcmVmIjoiMjY1In0sIldlZWtOdW1iZXJpbmciOnsiJGlkIjoiMzA0IiwiRm9ybWF0IjowLCJJc1Zpc2libGUiOmZhbHNlLCJMYXN0S25vd25WaXNpYmlsaXR5U3RhdGUiOmZhbHNlfSwiSWQiOiJkMTAwN2IzNC0wNDdjLTQ5NDctOGFhZC1iZGE2NGMzMTBhNmUiLCJJbXBvcnRJZCI6bnVsbCwiVGl0bGUiOiJGaW5hbCBsaXRlcmF0dXJlIHJldmlldyIsIk5vdGUiOm51bGwsIkh5cGVybGluayI6eyIkaWQiOiIzMDUiLCJBZGRyZXNzIjoiIiwiU3ViQWRkcmVzcyI6IiJ9LCJJc0NoYW5nZWQiOmZhbHNlLCJJc05ldyI6ZmFsc2V9LHsiJGlkIjoiMzA2IiwiR3JvdXBOYW1lIjpudWxsLCJTdGFydERhdGUiOiIyMDIyLTA0LTA0VDAwOjAwOjAwWiIsIkVuZERhdGUiOiIyMDIyLTA0LTEyVDIzOjU5OjAwWiIsIlBlcmNlbnRhZ2VDb21wbGV0ZSI6bnVsbCwiU3R5bGUiOnsiJGlkIjoiMzA3IiwiU2hhcGUiOjEsIlNoYXBlVGhpY2tuZXNzIjoxLCJEdXJhdGlvbkZvcm1hdCI6MCwiSW5jbHVkZU5vbldvcmtpbmdEYXlzSW5EdXJhdGlvbiI6ZmFsc2UsIlBlcmNlbnRhZ2VDb21wbGV0ZV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xMjEifSwiUGFkZGluZyI6eyIkcmVmIjoiMTIyIn0sIkJhY2tncm91bmQiOnsiJHJlZiI6IjEyMyJ9LCJJc1Zpc2libGUiOnRydWUsIldpZHRoIjowLjAsIkhlaWdodCI6MC4wLCJCb3JkZXJTdHlsZSI6eyIkaWQiOiIzMTIiLCJMaW5lQ29sb3IiOm51bGwsIkxpbmVXZWlnaHQiOjAuMCwiTGluZVR5cGUiOjAsIlBhcmVudFN0eWxlIjpudWxsfSwiUGFyZW50U3R5bGUiOm51bGx9LCJEdXJhdGlvblN0eWxlIjp7IiRpZCI6IjMxMyIsIkZvbnRTZXR0aW5ncyI6eyIkaWQiOiIzMTQiLCJGb250U2l6ZSI6MTAsIkZvbnROYW1lIjoiQ2FsaWJyaSIsIklzQm9sZCI6ZmFsc2UsIklzSXRhbGljIjpmYWxzZSwiSXNVbmRlcmxpbmVkIjpmYWxzZSwiUGFyZW50U3R5bGUiOm51bGx9LCJBdXRvU2l6ZSI6MCwiRm9yZWdyb3VuZCI6eyIkaWQiOiIzMTUiLCJDb2xvciI6eyIkaWQiOiIzMTY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zMTciLCJDb2xvciI6eyIkaWQiOiIzMTgiLCJBIjowLCJSIjoyNTUsIkciOjI1NSwiQiI6MjU1fX0sIklzVmlzaWJsZSI6dHJ1ZSwiV2lkdGgiOjAuMCwiSGVpZ2h0IjowLjAsIkJvcmRlclN0eWxlIjp7IiRpZCI6IjMxOSIsIkxpbmVDb2xvciI6bnVsbCwiTGluZVdlaWdodCI6MC4wLCJMaW5lVHlwZSI6MCwiUGFyZW50U3R5bGUiOm51bGx9LCJQYXJlbnRTdHlsZSI6bnVsbH0sIkhvcml6b250YWxDb25uZWN0b3JTdHlsZSI6eyIkaWQiOiIzMjAiLCJMaW5lQ29sb3IiOnsiJHJlZiI6IjEzMiJ9LCJMaW5lV2VpZ2h0IjoxLjAsIkxpbmVUeXBlIjowLCJQYXJlbnRTdHlsZSI6bnVsbH0sIlZlcnRpY2FsQ29ubmVjdG9yU3R5bGUiOnsiJGlkIjoiMzIx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zMjIiLCJNYXJnaW4iOnsiJHJlZiI6IjEzOCJ9LCJQYWRkaW5nIjp7IiRyZWYiOiIxMzkifSwiQmFja2dyb3VuZCI6eyIkaWQiOiIzMjMiLCJDb2xvciI6eyIkaWQiOiIzMjQiLCJBIjoyNTUsIlIiOjE5MiwiRyI6MTU4LCJCIjoyMjZ9fSwiSXNWaXNpYmxlIjp0cnVlLCJXaWR0aCI6MC4wLCJIZWlnaHQiOjE2LjAsIkJvcmRlclN0eWxlIjp7IiRpZCI6IjMyNSIsIkxpbmVDb2xvciI6eyIkcmVmIjoiMjQ5In0sIkxpbmVXZWlnaHQiOjAuMCwiTGluZVR5cGUiOjAsIlBhcmVudFN0eWxlIjpudWxsfSwiUGFyZW50U3R5bGUiOm51bGx9LCJUaXRsZVN0eWxlIjp7IiRpZCI6IjMyNiIsIkZvbnRTZXR0aW5ncyI6eyIkaWQiOiIzMjciLCJGb250U2l6ZSI6MTIsIkZvbnROYW1lIjoiQ2FsaWJyaSIsIklzQm9sZCI6dHJ1ZSwiSXNJdGFsaWMiOmZhbHNlLCJJc1VuZGVybGluZWQiOmZhbHNlLCJQYXJlbnRTdHlsZSI6bnVsbH0sIkF1dG9TaXplIjowLCJGb3JlZ3JvdW5kIjp7IiRpZCI6IjMyOCIsIkNvbG9yIjp7IiRpZCI6IjMyOS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Q5In0sIlBhZGRpbmciOnsiJHJlZiI6IjE1MCJ9LCJCYWNrZ3JvdW5kIjp7IiRpZCI6IjMzMCIsIkNvbG9yIjp7IiRpZCI6IjMzMSIsIkEiOjAsIlIiOjI1NSwiRyI6MjU1LCJCIjoyNTV9fSwiSXNWaXNpYmxlIjp0cnVlLCJXaWR0aCI6MC4wLCJIZWlnaHQiOjAuMCwiQm9yZGVyU3R5bGUiOnsiJGlkIjoiMzMyIiwiTGluZUNvbG9yIjpudWxsLCJMaW5lV2VpZ2h0IjowLjAsIkxpbmVUeXBlIjowLCJQYXJlbnRTdHlsZSI6bnVsbH0sIlBhcmVudFN0eWxlIjpudWxsfSwiRGF0ZVN0eWxlIjp7IiRpZCI6IjMzMyIsIkZvbnRTZXR0aW5ncyI6eyIkaWQiOiIzMzQiLCJGb250U2l6ZSI6MTAsIkZvbnROYW1lIjoiQ2FsaWJyaSIsIklzQm9sZCI6ZmFsc2UsIklzSXRhbGljIjpmYWxzZSwiSXNVbmRlcmxpbmVkIjpmYWxzZSwiUGFyZW50U3R5bGUiOm51bGx9LCJBdXRvU2l6ZSI6MCwiRm9yZWdyb3VuZCI6eyIkaWQiOiIzMzUiLCJDb2xvciI6eyIkaWQiOiIzM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NTYifSwiUGFkZGluZyI6eyIkcmVmIjoiMTU3In0sIkJhY2tncm91bmQiOnsiJGlkIjoiMzM3IiwiQ29sb3IiOnsiJGlkIjoiMzM4IiwiQSI6MCwiUiI6MjU1LCJHIjoyNTUsIkIiOjI1NX19LCJJc1Zpc2libGUiOnRydWUsIldpZHRoIjowLjAsIkhlaWdodCI6MC4wLCJCb3JkZXJTdHlsZSI6eyIkaWQiOiIzMzkiLCJMaW5lQ29sb3IiOm51bGwsIkxpbmVXZWlnaHQiOjAuMCwiTGluZVR5cGUiOjAsIlBhcmVudFN0eWxlIjpudWxsfSwiUGFyZW50U3R5bGUiOm51bGx9LCJEYXRlRm9ybWF0Ijp7IiRyZWYiOiIyNjUifSwiV2Vla051bWJlcmluZyI6eyIkaWQiOiIzNDAiLCJGb3JtYXQiOjAsIklzVmlzaWJsZSI6ZmFsc2UsIkxhc3RLbm93blZpc2liaWxpdHlTdGF0ZSI6ZmFsc2V9LCJJc1Zpc2libGUiOnRydWUsIlBhcmVudFN0eWxlIjpudWxsfSwiSW5kZXgiOjMsIlNtYXJ0RHVyYXRpb25BY3RpdmF0ZWQiOmZhbHNlLCJEYXRlRm9ybWF0Ijp7IiRyZWYiOiIyNjUifSwiV2Vla051bWJlcmluZyI6eyIkaWQiOiIzNDEiLCJGb3JtYXQiOjAsIklzVmlzaWJsZSI6ZmFsc2UsIkxhc3RLbm93blZpc2liaWxpdHlTdGF0ZSI6ZmFsc2V9LCJJZCI6IjkzZWUxNTBjLTlkN2ItNGVlMC1iODFkLTc3MmQ4MjFiZjgwYiIsIkltcG9ydElkIjpudWxsLCJUaXRsZSI6IkZpbmQgZXhhbXBsZSBSUkJTIGRhdGEgc2V0IiwiTm90ZSI6bnVsbCwiSHlwZXJsaW5rIjp7IiRpZCI6IjM0MiIsIkFkZHJlc3MiOiIiLCJTdWJBZGRyZXNzIjoiIn0sIklzQ2hhbmdlZCI6ZmFsc2UsIklzTmV3IjpmYWxzZX0seyIkaWQiOiIzNDMiLCJHcm91cE5hbWUiOm51bGwsIlN0YXJ0RGF0ZSI6IjIwMjItMDQtMTFUMDA6MDA6MDBaIiwiRW5kRGF0ZSI6IjIwMjItMDQtMTRUMjM6NTk6MDBaIiwiUGVyY2VudGFnZUNvbXBsZXRlIjpudWxsLCJTdHlsZSI6eyIkaWQiOiIzNDQiLCJTaGFwZSI6MSwiU2hhcGVUaGlja25lc3MiOjEsIkR1cmF0aW9uRm9ybWF0IjowLCJJbmNsdWRlTm9uV29ya2luZ0RheXNJbkR1cmF0aW9uIjpmYWxzZSwiUGVyY2VudGFnZUNvbXBsZXRlU3R5bGUiOnsiJGlkIjoiMzQ1IiwiRm9udFNldHRpbmdzIjp7IiRpZCI6IjM0NiIsIkZvbnRTaXplIjoxMCwiRm9udE5hbWUiOiJDYWxpYnJpIiwiSXNCb2xkIjpmYWxzZSwiSXNJdGFsaWMiOmZhbHNlLCJJc1VuZGVybGluZWQiOmZhbHNlLCJQYXJlbnRTdHlsZSI6bnVsbH0sIkF1dG9TaXplIjowLCJGb3JlZ3JvdW5kIjp7IiRpZCI6IjM0NyIsIkNvbG9yIjp7IiRpZCI6IjM0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0OSIsIkxpbmVDb2xvciI6bnVsbCwiTGluZVdlaWdodCI6MC4wLCJMaW5lVHlwZSI6MCwiUGFyZW50U3R5bGUiOm51bGx9LCJQYXJlbnRTdHlsZSI6bnVsbH0sIkR1cmF0aW9uU3R5bGUiOnsiJGlkIjoiMzUwIiwiRm9udFNldHRpbmdzIjp7IiRpZCI6IjM1MSIsIkZvbnRTaXplIjoxMCwiRm9udE5hbWUiOiJDYWxpYnJpIiwiSXNCb2xkIjpmYWxzZSwiSXNJdGFsaWMiOmZhbHNlLCJJc1VuZGVybGluZWQiOmZhbHNlLCJQYXJlbnRTdHlsZSI6bnVsbH0sIkF1dG9TaXplIjowLCJGb3JlZ3JvdW5kIjp7IiRpZCI6IjM1MiIsIkNvbG9yIjp7IiRpZCI6IjM1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M1NCIsIkNvbG9yIjp7IiRpZCI6IjM1NSIsIkEiOjAsIlIiOjI1NSwiRyI6MjU1LCJCIjoyNTV9fSwiSXNWaXNpYmxlIjp0cnVlLCJXaWR0aCI6MC4wLCJIZWlnaHQiOjAuMCwiQm9yZGVyU3R5bGUiOnsiJGlkIjoiMzU2IiwiTGluZUNvbG9yIjpudWxsLCJMaW5lV2VpZ2h0IjowLjAsIkxpbmVUeXBlIjowLCJQYXJlbnRTdHlsZSI6bnVsbH0sIlBhcmVudFN0eWxlIjpudWxsfSwiSG9yaXpvbnRhbENvbm5lY3RvclN0eWxlIjp7IiRpZCI6IjM1NyIsIkxpbmVDb2xvciI6eyIkcmVmIjoiMTMyIn0sIkxpbmVXZWlnaHQiOjEuMCwiTGluZVR5cGUiOjAsIlBhcmVudFN0eWxlIjpudWxsfSwiVmVydGljYWxDb25uZWN0b3JTdHlsZSI6eyIkaWQiOiIzNTgiLCJMaW5lQ29sb3IiOnsiJHJlZiI6IjEzNSJ9LCJMaW5lV2VpZ2h0IjowLjAsIkxpbmVUeXBlIjowLCJQYXJlbnRTdHlsZSI6bnVsbH0sIk1hcmdpbiI6bnVsbCwiU3RhcnREYXRlUG9zaXRpb24iOjQsIkVuZERhdGVQb3NpdGlvbiI6NCwiRGF0ZUlzVmlzaWJsZSI6dHJ1ZSwiVGl0bGVQb3NpdGlvbiI6MywiRHVyYXRpb25Qb3NpdGlvbiI6MiwiUGVyY2VudGFnZUNvbXBsZXRlZFBvc2l0aW9uIjo2LCJTcGFjaW5nIjo1LCJJc0JlbG93VGltZWJhbmQiOmZhbHNlLCJQZXJjZW50YWdlQ29tcGxldGVTaGFwZU9wYWNpdHkiOjM1LCJTaGFwZVN0eWxlIjp7IiRpZCI6IjM1OSIsIk1hcmdpbiI6eyIkcmVmIjoiMTM4In0sIlBhZGRpbmciOnsiJHJlZiI6IjEzOSJ9LCJCYWNrZ3JvdW5kIjp7IiRpZCI6IjM2MCIsIkNvbG9yIjp7IiRpZCI6IjM2MSIsIkEiOjI1NSwiUiI6MTkyLCJHIjoxNTgsIkIiOjIyNn19LCJJc1Zpc2libGUiOnRydWUsIldpZHRoIjowLjAsIkhlaWdodCI6MTYuMCwiQm9yZGVyU3R5bGUiOnsiJGlkIjoiMzYyIiwiTGluZUNvbG9yIjp7IiRyZWYiOiIyNDkifSwiTGluZVdlaWdodCI6MC4wLCJMaW5lVHlwZSI6MCwiUGFyZW50U3R5bGUiOm51bGx9LCJQYXJlbnRTdHlsZSI6bnVsbH0sIlRpdGxlU3R5bGUiOnsiJGlkIjoiMzYzIiwiRm9udFNldHRpbmdzIjp7IiRpZCI6IjM2NCIsIkZvbnRTaXplIjoxMiwiRm9udE5hbWUiOiJDYWxpYnJpIiwiSXNCb2xkIjp0cnVlLCJJc0l0YWxpYyI6ZmFsc2UsIklzVW5kZXJsaW5lZCI6ZmFsc2UsIlBhcmVudFN0eWxlIjpudWxsfSwiQXV0b1NpemUiOjAsIkZvcmVncm91bmQiOnsiJGlkIjoiMzY1IiwiQ29sb3IiOnsiJGlkIjoiMzY2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zY3IiwiQ29sb3IiOnsiJGlkIjoiMzY4IiwiQSI6MCwiUiI6MjU1LCJHIjoyNTUsIkIiOjI1NX19LCJJc1Zpc2libGUiOnRydWUsIldpZHRoIjowLjAsIkhlaWdodCI6MC4wLCJCb3JkZXJTdHlsZSI6eyIkaWQiOiIzNjkiLCJMaW5lQ29sb3IiOm51bGwsIkxpbmVXZWlnaHQiOjAuMCwiTGluZVR5cGUiOjAsIlBhcmVudFN0eWxlIjpudWxsfSwiUGFyZW50U3R5bGUiOm51bGx9LCJEYXRlU3R5bGUiOnsiJGlkIjoiMzcwIiwiRm9udFNldHRpbmdzIjp7IiRpZCI6IjM3MSIsIkZvbnRTaXplIjoxMCwiRm9udE5hbWUiOiJDYWxpYnJpIiwiSXNCb2xkIjpmYWxzZSwiSXNJdGFsaWMiOmZhbHNlLCJJc1VuZGVybGluZWQiOmZhbHNlLCJQYXJlbnRTdHlsZSI6bnVsbH0sIkF1dG9TaXplIjowLCJGb3JlZ3JvdW5kIjp7IiRpZCI6IjM3MiIsIkNvbG9yIjp7IiRpZCI6IjM3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zNzQiLCJDb2xvciI6eyIkaWQiOiIzNzUiLCJBIjowLCJSIjoyNTUsIkciOjI1NSwiQiI6MjU1fX0sIklzVmlzaWJsZSI6dHJ1ZSwiV2lkdGgiOjAuMCwiSGVpZ2h0IjowLjAsIkJvcmRlclN0eWxlIjp7IiRpZCI6IjM3NiIsIkxpbmVDb2xvciI6bnVsbCwiTGluZVdlaWdodCI6MC4wLCJMaW5lVHlwZSI6MCwiUGFyZW50U3R5bGUiOm51bGx9LCJQYXJlbnRTdHlsZSI6bnVsbH0sIkRhdGVGb3JtYXQiOnsiJHJlZiI6IjI2NSJ9LCJXZWVrTnVtYmVyaW5nIjp7IiRpZCI6IjM3NyIsIkZvcm1hdCI6MCwiSXNWaXNpYmxlIjpmYWxzZSwiTGFzdEtub3duVmlzaWJpbGl0eVN0YXRlIjpmYWxzZX0sIklzVmlzaWJsZSI6dHJ1ZSwiUGFyZW50U3R5bGUiOm51bGx9LCJJbmRleCI6NCwiU21hcnREdXJhdGlvbkFjdGl2YXRlZCI6ZmFsc2UsIkRhdGVGb3JtYXQiOnsiJHJlZiI6IjI2NSJ9LCJXZWVrTnVtYmVyaW5nIjp7IiRpZCI6IjM3OCIsIkZvcm1hdCI6MCwiSXNWaXNpYmxlIjpmYWxzZSwiTGFzdEtub3duVmlzaWJpbGl0eVN0YXRlIjpmYWxzZX0sIklkIjoiNTU1NjMyZjQtZDg3OC00ZThjLWI4YjQtZmM5ZGFkY2NhYjhlIiwiSW1wb3J0SWQiOm51bGwsIlRpdGxlIjoiSW1wbGVtZW50IGRpZmZlcmVudCBjbGFzc2lmaWVycyBhbmQgdGVzdCBvbiBkYXRhIiwiTm90ZSI6bnVsbCwiSHlwZXJsaW5rIjp7IiRpZCI6IjM3OSIsIkFkZHJlc3MiOiIiLCJTdWJBZGRyZXNzIjoiIn0sIklzQ2hhbmdlZCI6ZmFsc2UsIklzTmV3IjpmYWxzZX0seyIkaWQiOiIzODAiLCJHcm91cE5hbWUiOm51bGwsIlN0YXJ0RGF0ZSI6IjIwMjItMDQtMTNUMDA6MDA6MDBaIiwiRW5kRGF0ZSI6IjIwMjItMDQtMTlUMjM6NTk6MDBaIiwiUGVyY2VudGFnZUNvbXBsZXRlIjpudWxsLCJTdHlsZSI6eyIkaWQiOiIzODEiLCJTaGFwZSI6MSwiU2hhcGVUaGlja25lc3MiOjEsIkR1cmF0aW9uRm9ybWF0IjowLCJJbmNsdWRlTm9uV29ya2luZ0RheXNJbkR1cmF0aW9uIjpmYWxzZSwiUGVyY2VudGFnZUNvbXBsZXRlU3R5bGUiOnsiJGlkIjoiMzgyIiwiRm9udFNldHRpbmdzIjp7IiRpZCI6IjM4MyIsIkZvbnRTaXplIjoxMCwiRm9udE5hbWUiOiJDYWxpYnJpIiwiSXNCb2xkIjpmYWxzZSwiSXNJdGFsaWMiOmZhbHNlLCJJc1VuZGVybGluZWQiOmZhbHNlLCJQYXJlbnRTdHlsZSI6bnVsbH0sIkF1dG9TaXplIjowLCJGb3JlZ3JvdW5kIjp7IiRyZWYiOiIzNDc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M4NCIsIkxpbmVDb2xvciI6bnVsbCwiTGluZVdlaWdodCI6MC4wLCJMaW5lVHlwZSI6MCwiUGFyZW50U3R5bGUiOm51bGx9LCJQYXJlbnRTdHlsZSI6bnVsbH0sIkR1cmF0aW9uU3R5bGUiOnsiJGlkIjoiMzg1IiwiRm9udFNldHRpbmdzIjp7IiRpZCI6IjM4NiIsIkZvbnRTaXplIjoxMCwiRm9udE5hbWUiOiJDYWxpYnJpIiwiSXNCb2xkIjpmYWxzZSwiSXNJdGFsaWMiOmZhbHNlLCJJc1VuZGVybGluZWQiOmZhbHNlLCJQYXJlbnRTdHlsZSI6bnVsbH0sIkF1dG9TaXplIjowLCJGb3JlZ3JvdW5kIjp7IiRpZCI6IjM4NyIsIkNvbG9yIjp7IiRpZCI6IjM4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M4OSIsIkNvbG9yIjp7IiRpZCI6IjM5MCIsIkEiOjAsIlIiOjI1NSwiRyI6MjU1LCJCIjoyNTV9fSwiSXNWaXNpYmxlIjp0cnVlLCJXaWR0aCI6MC4wLCJIZWlnaHQiOjAuMCwiQm9yZGVyU3R5bGUiOnsiJGlkIjoiMzkxIiwiTGluZUNvbG9yIjpudWxsLCJMaW5lV2VpZ2h0IjowLjAsIkxpbmVUeXBlIjowLCJQYXJlbnRTdHlsZSI6bnVsbH0sIlBhcmVudFN0eWxlIjpudWxsfSwiSG9yaXpvbnRhbENvbm5lY3RvclN0eWxlIjp7IiRpZCI6IjM5MiIsIkxpbmVDb2xvciI6eyIkcmVmIjoiMTMyIn0sIkxpbmVXZWlnaHQiOjEuMCwiTGluZVR5cGUiOjAsIlBhcmVudFN0eWxlIjpudWxsfSwiVmVydGljYWxDb25uZWN0b3JTdHlsZSI6eyIkaWQiOiIzOTMiLCJMaW5lQ29sb3IiOnsiJHJlZiI6IjEzNSJ9LCJMaW5lV2VpZ2h0IjowLjAsIkxpbmVUeXBlIjowLCJQYXJlbnRTdHlsZSI6bnVsbH0sIk1hcmdpbiI6bnVsbCwiU3RhcnREYXRlUG9zaXRpb24iOjQsIkVuZERhdGVQb3NpdGlvbiI6NCwiRGF0ZUlzVmlzaWJsZSI6dHJ1ZSwiVGl0bGVQb3NpdGlvbiI6MywiRHVyYXRpb25Qb3NpdGlvbiI6MiwiUGVyY2VudGFnZUNvbXBsZXRlZFBvc2l0aW9uIjo2LCJTcGFjaW5nIjo1LCJJc0JlbG93VGltZWJhbmQiOmZhbHNlLCJQZXJjZW50YWdlQ29tcGxldGVTaGFwZU9wYWNpdHkiOjM1LCJTaGFwZVN0eWxlIjp7IiRpZCI6IjM5NCIsIk1hcmdpbiI6eyIkcmVmIjoiMTM4In0sIlBhZGRpbmciOnsiJHJlZiI6IjEzOSJ9LCJCYWNrZ3JvdW5kIjp7IiRpZCI6IjM5NSIsIkNvbG9yIjp7IiRpZCI6IjM5NiIsIkEiOjI1NSwiUiI6MTM5LCJHIjoyMTgsIkIiOjIzM319LCJJc1Zpc2libGUiOnRydWUsIldpZHRoIjowLjAsIkhlaWdodCI6MTYuMCwiQm9yZGVyU3R5bGUiOnsiJGlkIjoiMzk3IiwiTGluZUNvbG9yIjp7IiRpZCI6IjM5OCIsIiR0eXBlIjoiTkxSRS5Db21tb24uRG9tLlNvbGlkQ29sb3JCcnVzaCwgTkxSRS5Db21tb24iLCJDb2xvciI6eyIkaWQiOiIzOTkiLCJBIjoyNTUsIlIiOjI1NSwiRyI6MCwiQiI6MH19LCJMaW5lV2VpZ2h0IjowLjAsIkxpbmVUeXBlIjowLCJQYXJlbnRTdHlsZSI6bnVsbH0sIlBhcmVudFN0eWxlIjpudWxsfSwiVGl0bGVTdHlsZSI6eyIkaWQiOiI0MDAiLCJGb250U2V0dGluZ3MiOnsiJGlkIjoiNDAxIiwiRm9udFNpemUiOjEyLCJGb250TmFtZSI6IkNhbGlicmkiLCJJc0JvbGQiOnRydWUsIklzSXRhbGljIjpmYWxzZSwiSXNVbmRlcmxpbmVkIjpmYWxzZSwiUGFyZW50U3R5bGUiOm51bGx9LCJBdXRvU2l6ZSI6MCwiRm9yZWdyb3VuZCI6eyIkaWQiOiI0MDIiLCJDb2xvciI6eyIkaWQiOiI0MDM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0MDQiLCJDb2xvciI6eyIkaWQiOiI0MDUiLCJBIjowLCJSIjoyNTUsIkciOjI1NSwiQiI6MjU1fX0sIklzVmlzaWJsZSI6dHJ1ZSwiV2lkdGgiOjAuMCwiSGVpZ2h0IjowLjAsIkJvcmRlclN0eWxlIjp7IiRpZCI6IjQwNiIsIkxpbmVDb2xvciI6bnVsbCwiTGluZVdlaWdodCI6MC4wLCJMaW5lVHlwZSI6MCwiUGFyZW50U3R5bGUiOm51bGx9LCJQYXJlbnRTdHlsZSI6bnVsbH0sIkRhdGVTdHlsZSI6eyIkaWQiOiI0MDciLCJGb250U2V0dGluZ3MiOnsiJGlkIjoiNDA4IiwiRm9udFNpemUiOjEwLCJGb250TmFtZSI6IkNhbGlicmkiLCJJc0JvbGQiOmZhbHNlLCJJc0l0YWxpYyI6ZmFsc2UsIklzVW5kZXJsaW5lZCI6ZmFsc2UsIlBhcmVudFN0eWxlIjpudWxsfSwiQXV0b1NpemUiOjAsIkZvcmVncm91bmQiOnsiJGlkIjoiNDA5IiwiQ29sb3IiOnsiJGlkIjoiNDE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QxMSIsIkNvbG9yIjp7IiRpZCI6IjQxMiIsIkEiOjAsIlIiOjI1NSwiRyI6MjU1LCJCIjoyNTV9fSwiSXNWaXNpYmxlIjp0cnVlLCJXaWR0aCI6MC4wLCJIZWlnaHQiOjAuMCwiQm9yZGVyU3R5bGUiOnsiJGlkIjoiNDEzIiwiTGluZUNvbG9yIjpudWxsLCJMaW5lV2VpZ2h0IjowLjAsIkxpbmVUeXBlIjowLCJQYXJlbnRTdHlsZSI6bnVsbH0sIlBhcmVudFN0eWxlIjpudWxsfSwiRGF0ZUZvcm1hdCI6eyIkaWQiOiI0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E1IiwiRm9ybWF0IjowLCJJc1Zpc2libGUiOmZhbHNlLCJMYXN0S25vd25WaXNpYmlsaXR5U3RhdGUiOmZhbHNlfSwiSXNWaXNpYmxlIjp0cnVlLCJQYXJlbnRTdHlsZSI6bnVsbH0sIkluZGV4Ijo1LCJTbWFydER1cmF0aW9uQWN0aXZhdGVkIjpmYWxzZSwiRGF0ZUZvcm1hdCI6eyIkcmVmIjoiNDE0In0sIldlZWtOdW1iZXJpbmciOnsiJGlkIjoiNDE2IiwiRm9ybWF0IjowLCJJc1Zpc2libGUiOmZhbHNlLCJMYXN0S25vd25WaXNpYmlsaXR5U3RhdGUiOmZhbHNlfSwiSWQiOiJjMjFmOGM4MC0xZGQ0LTQ3NDktOTY0Mi0xZWJkZmFhOGUxN2IiLCJJbXBvcnRJZCI6bnVsbCwiVGl0bGUiOiJUcmFuZm9ybSBsaXQuIHJldmlldyB0byBpbnRybyBmb3IgZGlzc2VydGF0aW9uIiwiTm90ZSI6bnVsbCwiSHlwZXJsaW5rIjp7IiRpZCI6IjQxNyIsIkFkZHJlc3MiOiIiLCJTdWJBZGRyZXNzIjoiIn0sIklzQ2hhbmdlZCI6ZmFsc2UsIklzTmV3IjpmYWxzZX0seyIkaWQiOiI0MTgiLCJHcm91cE5hbWUiOm51bGwsIlN0YXJ0RGF0ZSI6IjIwMjItMDQtMTlUMDA6MDA6MDBaIiwiRW5kRGF0ZSI6IjIwMjItMDQtMjdUMjM6NTk6MDBaIiwiUGVyY2VudGFnZUNvbXBsZXRlIjpudWxsLCJTdHlsZSI6eyIkaWQiOiI0MTkiLCJTaGFwZSI6MSwiU2hhcGVUaGlja25lc3MiOjEsIkR1cmF0aW9uRm9ybWF0IjowLCJJbmNsdWRlTm9uV29ya2luZ0RheXNJbkR1cmF0aW9uIjpmYWxzZSwiUGVyY2VudGFnZUNvbXBsZXRlU3R5bGUiOnsiJGlkIjoiNDIwIiwiRm9udFNldHRpbmdzIjp7IiRpZCI6IjQyMSIsIkZvbnRTaXplIjoxMCwiRm9udE5hbWUiOiJDYWxpYnJpIiwiSXNCb2xkIjpmYWxzZSwiSXNJdGFsaWMiOmZhbHNlLCJJc1VuZGVybGluZWQiOmZhbHNlLCJQYXJlbnRTdHlsZSI6bnVsbH0sIkF1dG9TaXplIjowLCJGb3JlZ3JvdW5kIjp7IiRyZWYiOiIzNDc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QyMiIsIkxpbmVDb2xvciI6bnVsbCwiTGluZVdlaWdodCI6MC4wLCJMaW5lVHlwZSI6MCwiUGFyZW50U3R5bGUiOm51bGx9LCJQYXJlbnRTdHlsZSI6bnVsbH0sIkR1cmF0aW9uU3R5bGUiOnsiJGlkIjoiNDIzIiwiRm9udFNldHRpbmdzIjp7IiRpZCI6IjQyNCIsIkZvbnRTaXplIjoxMCwiRm9udE5hbWUiOiJDYWxpYnJpIiwiSXNCb2xkIjpmYWxzZSwiSXNJdGFsaWMiOmZhbHNlLCJJc1VuZGVybGluZWQiOmZhbHNlLCJQYXJlbnRTdHlsZSI6bnVsbH0sIkF1dG9TaXplIjowLCJGb3JlZ3JvdW5kIjp7IiRyZWYiOiIxMjYi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cmVmIjoiMTMwIn0sIklzVmlzaWJsZSI6dHJ1ZSwiV2lkdGgiOjAuMCwiSGVpZ2h0IjowLjAsIkJvcmRlclN0eWxlIjp7IiRpZCI6IjQyNSIsIkxpbmVDb2xvciI6bnVsbCwiTGluZVdlaWdodCI6MC4wLCJMaW5lVHlwZSI6MCwiUGFyZW50U3R5bGUiOm51bGx9LCJQYXJlbnRTdHlsZSI6bnVsbH0sIkhvcml6b250YWxDb25uZWN0b3JTdHlsZSI6eyIkaWQiOiI0MjYiLCJMaW5lQ29sb3IiOnsiJHJlZiI6IjEzMiJ9LCJMaW5lV2VpZ2h0IjoxLjAsIkxpbmVUeXBlIjowLCJQYXJlbnRTdHlsZSI6bnVsbH0sIlZlcnRpY2FsQ29ubmVjdG9yU3R5bGUiOnsiJGlkIjoiNDI3IiwiTGluZUNvbG9yIjp7IiRyZWYiOiIxMzU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NSwiSXNCZWxvd1RpbWViYW5kIjpmYWxzZSwiUGVyY2VudGFnZUNvbXBsZXRlU2hhcGVPcGFjaXR5IjozNSwiU2hhcGVTdHlsZSI6eyIkaWQiOiI0MjgiLCJNYXJnaW4iOnsiJHJlZiI6IjEzOCJ9LCJQYWRkaW5nIjp7IiRyZWYiOiIxMzkifSwiQmFja2dyb3VuZCI6eyIkaWQiOiI0MjkiLCJDb2xvciI6eyIkaWQiOiI0MzAiLCJBIjoyNTUsIlIiOjE5MiwiRyI6MTU4LCJCIjoyMjZ9fSwiSXNWaXNpYmxlIjp0cnVlLCJXaWR0aCI6MC4wLCJIZWlnaHQiOjE2LjAsIkJvcmRlclN0eWxlIjp7IiRpZCI6IjQzMSIsIkxpbmVDb2xvciI6eyIkcmVmIjoiMTQzIn0sIkxpbmVXZWlnaHQiOjAuMCwiTGluZVR5cGUiOjAsIlBhcmVudFN0eWxlIjpudWxsfSwiUGFyZW50U3R5bGUiOm51bGx9LCJUaXRsZVN0eWxlIjp7IiRpZCI6IjQzMiIsIkZvbnRTZXR0aW5ncyI6eyIkaWQiOiI0MzMiLCJGb250U2l6ZSI6MTIsIkZvbnROYW1lIjoiQ2FsaWJyaSIsIklzQm9sZCI6dHJ1ZSwiSXNJdGFsaWMiOmZhbHNlLCJJc1VuZGVybGluZWQiOmZhbHNlLCJQYXJlbnRTdHlsZSI6bnVsbH0sIkF1dG9TaXplIjowLCJGb3JlZ3JvdW5kIjp7IiRyZWYiOiIxNDci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cmVmIjoiMTUxIn0sIklzVmlzaWJsZSI6dHJ1ZSwiV2lkdGgiOjAuMCwiSGVpZ2h0IjowLjAsIkJvcmRlclN0eWxlIjp7IiRpZCI6IjQzNCIsIkxpbmVDb2xvciI6bnVsbCwiTGluZVdlaWdodCI6MC4wLCJMaW5lVHlwZSI6MCwiUGFyZW50U3R5bGUiOm51bGx9LCJQYXJlbnRTdHlsZSI6bnVsbH0sIkRhdGVTdHlsZSI6eyIkaWQiOiI0MzUiLCJGb250U2V0dGluZ3MiOnsiJGlkIjoiNDM2IiwiRm9udFNpemUiOjEwLCJGb250TmFtZSI6IkNhbGlicmkiLCJJc0JvbGQiOmZhbHNlLCJJc0l0YWxpYyI6ZmFsc2UsIklzVW5kZXJsaW5lZCI6ZmFsc2UsIlBhcmVudFN0eWxlIjpudWxsfSwiQXV0b1NpemUiOjAsIkZvcmVncm91bmQiOnsiJHJlZiI6IjE1NCJ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yZWYiOiIxNTgifSwiSXNWaXNpYmxlIjp0cnVlLCJXaWR0aCI6MC4wLCJIZWlnaHQiOjAuMCwiQm9yZGVyU3R5bGUiOnsiJGlkIjoiNDM3IiwiTGluZUNvbG9yIjpudWxsLCJMaW5lV2VpZ2h0IjowLjAsIkxpbmVUeXBlIjowLCJQYXJlbnRTdHlsZSI6bnVsbH0sIlBhcmVudFN0eWxlIjpudWxsfSwiRGF0ZUZvcm1hdCI6eyIkcmVmIjoiMTU5In0sIldlZWtOdW1iZXJpbmciOnsiJGlkIjoiNDM4IiwiRm9ybWF0IjowLCJJc1Zpc2libGUiOmZhbHNlLCJMYXN0S25vd25WaXNpYmlsaXR5U3RhdGUiOmZhbHNlfSwiSXNWaXNpYmxlIjp0cnVlLCJQYXJlbnRTdHlsZSI6bnVsbH0sIkluZGV4Ijo2LCJTbWFydER1cmF0aW9uQWN0aXZhdGVkIjpmYWxzZSwiRGF0ZUZvcm1hdCI6eyIkcmVmIjoiMTU5In0sIldlZWtOdW1iZXJpbmciOnsiJGlkIjoiNDM5IiwiRm9ybWF0IjowLCJJc1Zpc2libGUiOmZhbHNlLCJMYXN0S25vd25WaXNpYmlsaXR5U3RhdGUiOmZhbHNlfSwiSWQiOiJhOWU3NTIxMS1iZjRkLTQxNWYtYTQxNS00ODIzZGYxZTk1OGQiLCJJbXBvcnRJZCI6bnVsbCwiVGl0bGUiOiJPcHRpbWlzYXRpb24gb2YgY2xhc3NpZmllcnMiLCJOb3RlIjpudWxsLCJIeXBlcmxpbmsiOnsiJGlkIjoiNDQwIiwiQWRkcmVzcyI6IiIsIlN1YkFkZHJlc3MiOiIifSwiSXNDaGFuZ2VkIjpmYWxzZSwiSXNOZXciOmZhbHNlfV0sIlN3aW1sYW5lcyI6W10sIk1zUHJvamVjdEl0ZW1zVHJlZSI6eyIkaWQiOiI0NDEiLCJSb290Ijp7IkltcG9ydElkIjpudWxsLCJJc0ltcG9ydGVkIjpmYWxzZSwiQ2hpbGRyZW4iOltdfX0sIk1ldGFkYXRhIjp7IiRpZCI6IjQ0MiIsIlJlY2VudENvbG9yc0NvbGxlY3Rpb24iOiJbXCIjRkYwMDcyQkNcIixcIiNGRjFBQUE0MlwiLFwiI0ZGRkVCQTBBXCJ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0NDMiLCJJbXBhT3B0aW9ucyI6eyIkaWQiOiI0ND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NDU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4T00:00:00.0000000Z"/>
  <p:tag name="OTLENDDATE" val="2022-03-18T23:59:00.0000000Z"/>
  <p:tag name="OTLDURATIONFORMAT" val="day"/>
  <p:tag name="OTLSPACING" val="5"/>
  <p:tag name="OTLSHAPETHICKNESSTYPE" val="Thin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8T00:00:00.0000000Z"/>
  <p:tag name="OTLENDDATE" val="2022-03-25T23:59:00.0000000Z"/>
  <p:tag name="OTLDURATIONFORMAT" val="day"/>
  <p:tag name="OTLSPACING" val="5"/>
  <p:tag name="OTLSHAPETHICKNESSTYPE" val="Regular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28T00:00:00.0000000Z"/>
  <p:tag name="OTLENDDATE" val="2022-04-01T23:59:00.0000000Z"/>
  <p:tag name="OTLDURATIONFORMAT" val="day"/>
  <p:tag name="OTLSPACING" val="5"/>
  <p:tag name="OTLSHAPETHICKNESSTYPE" val="Regular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04T00:00:00.0000000Z"/>
  <p:tag name="OTLENDDATE" val="2022-04-12T23:59:00.0000000Z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11T00:00:00.0000000Z"/>
  <p:tag name="OTLENDDATE" val="2022-04-14T23:59:00.0000000Z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3T00:00:00.0000000Z"/>
  <p:tag name="OTLDURATIONFORMAT" val="day"/>
  <p:tag name="OTLSPACING" val="5"/>
  <p:tag name="OTLSHAPETHICKNESSTYPE" val="Regular"/>
  <p:tag name="OTLENDDATE" val="2022-04-19T23:59:00.0000000Z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4-27T23:59:00.0000000Z"/>
  <p:tag name="OTLDURATIONFORMAT" val="day"/>
  <p:tag name="OTLSPACING" val="5"/>
  <p:tag name="OTLSHAPETHICKNESSTYPE" val="Regular"/>
  <p:tag name="OTLSTARTDATE" val="2022-04-19T00:00:00.0000000Z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LEFTENDCAPSMARGINLEFT" val="42.5066666666667"/>
  <p:tag name="OTLTIMEBANDSCALETYPE" val="Months"/>
  <p:tag name="OTLTIMEBANDSCALEFORMAT" val="MMM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NDIuNTA2NjY2NjY2NjY2NjYx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nRydW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nRydW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i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E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OC4wLCJIZWlnaHQiOjIw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wLCJTaGFwZVRoaWNrbmVzcyI6MS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EiLCJUb3AiOjAuMCwiTGVmdCI6MC4wLCJSaWdodCI6MC4wLCJCb3R0b20iOjAuMH0sIlBhZGRpbmciOnsiJGlkIjoiMTIyIiwiVG9wIjowLjAsIkxlZnQiOjAuMCwiUmlnaHQiOjAuMCwiQm90dG9tIjowLjB9LCJCYWNrZ3JvdW5kIjp7IiRpZCI6IjEyMyIsIkNvbG9yIjp7IiRyZWYiOiIzNiJ9fSwiSXNWaXNpYmxlIjp0cnVlLCJXaWR0aCI6MC4wLCJIZWlnaHQiOjAuMCwiQm9yZGVyU3R5bGUiOm51bGwsIlBhcmVudFN0eWxlIjpudWxsfSwiRHVyYXRpb25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y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Y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y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OC0yNl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dyIsIlR5cGUiOjF9LCJNaWRkbGVTY2FsZUxheWVyIjp7IiRpZCI6IjE4MSIsIkZvcm1hdCI6bnVsbCwiVHlwZSI6MH0sIkJvdHRvbVNjYWxlTGF5ZXIiOnsiJGlkIjoiMTgyIiwiRm9ybWF0IjpudWxsLCJUeXBlIjowfX19LCJNaWxlc3RvbmVzIjpbXSwiVGFza3MiOlt7IiRpZCI6IjE4MyIsIkdyb3VwTmFtZSI6bnVsbCwiU3RhcnREYXRlIjoiMjAyMi0wNS0wM1QwMDowMDowMFoiLCJFbmREYXRlIjoiMjAyMi0wNS0wNlQyMzo1OTowMFoiLCJQZXJjZW50YWdlQ29tcGxldGUiOm51bGwsIlN0eWxlIjp7IiRpZCI6IjE4NCIsIlNoYXBlIjox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MTg3IiwiTGluZUNvbG9yIjpudWxsLCJMaW5lV2VpZ2h0IjowLjAsIkxpbmVUeXBlIjowLCJQYXJlbnRTdHlsZSI6bnVsbH0sIlBhcmVudFN0eWxlIjpudWxsfSwiRHVyYXRpb25TdHlsZSI6eyIkaWQiOiIxODgiLCJGb250U2V0dGluZ3MiOnsiJGlkIjoiMTg5IiwiRm9udFNpemUiOjEwLCJGb250TmFtZSI6IkNhbGlicmkiLCJJc0JvbGQiOmZhbHNlLCJJc0l0YWxpYyI6ZmFsc2UsIklzVW5kZXJsaW5lZCI6ZmFsc2UsIlBhcmVudFN0eWxlIjpudWxsfSwiQXV0b1NpemUiOjAsIkZvcmVncm91bmQiOnsiJHJlZiI6IjEyNiJ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MTkwIiwiTGluZUNvbG9yIjpudWxsLCJMaW5lV2VpZ2h0IjowLjAsIkxpbmVUeXBlIjowLCJQYXJlbnRTdHlsZSI6bnVsbH0sIlBhcmVudFN0eWxlIjpudWxsfSwiSG9yaXpvbnRhbENvbm5lY3RvclN0eWxlIjp7IiRpZCI6IjE5MSIsIkxpbmVDb2xvciI6eyIkcmVmIjoiMTMyIn0sIkxpbmVXZWlnaHQiOjEuMCwiTGluZVR5cGUiOjAsIlBhcmVudFN0eWxlIjpudWxsfSwiVmVydGljYWxDb25uZWN0b3JTdHlsZSI6eyIkaWQiOiIxOTI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E5MyIsIk1hcmdpbiI6eyIkcmVmIjoiMTM4In0sIlBhZGRpbmciOnsiJHJlZiI6IjEzOSJ9LCJCYWNrZ3JvdW5kIjp7IiRpZCI6IjE5NCIsIkNvbG9yIjp7IiRpZCI6IjE5NSIsIkEiOjI1NSwiUiI6MTM5LCJHIjoyMTgsIkIiOjIzM319LCJJc1Zpc2libGUiOnRydWUsIldpZHRoIjoyMjkuMCwiSGVpZ2h0IjoxNi4wLCJCb3JkZXJTdHlsZSI6eyIkaWQiOiIxOTYiLCJMaW5lQ29sb3IiOnsiJHJlZiI6IjE0MyJ9LCJMaW5lV2VpZ2h0IjowLjAsIkxpbmVUeXBlIjowLCJQYXJlbnRTdHlsZSI6bnVsbH0sIlBhcmVudFN0eWxlIjpudWxsfSwiVGl0bGVTdHlsZSI6eyIkaWQiOiIxOTciLCJGb250U2V0dGluZ3MiOnsiJGlkIjoiMTk4IiwiRm9udFNpemUiOjEyLCJGb250TmFtZSI6IkNhbGlicmkiLCJJc0JvbGQiOnRydWUsIklzSXRhbGljIjpmYWxzZSwiSXNVbmRlcmxpbmVkIjpmYWxzZSwiUGFyZW50U3R5bGUiOm51bGx9LCJBdXRvU2l6ZSI6MCwiRm9yZWdyb3VuZCI6eyIkcmVmIjoiMTQ3In0sIk1heFdpZHRoIjo3MjAuMCwiTWF4SGVpZ2h0IjoiSW5maW5pdHkiLCJTbWFydEZvcmVncm91bmRJc0FjdGl2ZSI6ZmFsc2UsIkhvcml6b250YWxBbGlnbm1lbnQiOjAsIlZlcnRpY2FsQWxpZ25tZW50IjowLCJTbWFydEZvcmVncm91bmQiOm51bGwsIkJhY2tncm91bmRGaWxsVHlwZSI6MCwiTWFyZ2luIjp7IiRyZWYiOiIxNDkifSwiUGFkZGluZyI6eyIkcmVmIjoiMTUwIn0sIkJhY2tncm91bmQiOnsiJHJlZiI6IjE1MSJ9LCJJc1Zpc2libGUiOnRydWUsIldpZHRoIjowLjAsIkhlaWdodCI6MC4wLCJCb3JkZXJTdHlsZSI6eyIkaWQiOiIxOTkiLCJMaW5lQ29sb3IiOm51bGwsIkxpbmVXZWlnaHQiOjAuMCwiTGluZVR5cGUiOjAsIlBhcmVudFN0eWxlIjpudWxsfSwiUGFyZW50U3R5bGUiOm51bGx9LCJEYXRlU3R5bGUiOnsiJGlkIjoiMjAwIiwiRm9udFNldHRpbmdzIjp7IiRpZCI6IjIwMSIsIkZvbnRTaXplIjoxMCwiRm9udE5hbWUiOiJDYWxpYnJpIiwiSXNCb2xkIjpmYWxzZSwiSXNJdGFsaWMiOmZhbHNlLCJJc1VuZGVybGluZWQiOmZhbHNlLCJQYXJlbnRTdHlsZSI6bnVsbH0sIkF1dG9TaXplIjowLCJGb3JlZ3JvdW5kIjp7IiRyZWYiOiIxNTQi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IwMiIsIkxpbmVDb2xvciI6bnVsbCwiTGluZVdlaWdodCI6MC4wLCJMaW5lVHlwZSI6MCwiUGFyZW50U3R5bGUiOm51bGx9LCJQYXJlbnRTdHlsZSI6bnVsbH0sIkRhdGVGb3JtYXQiOnsiJHJlZiI6IjE1OSJ9LCJXZWVrTnVtYmVyaW5nIjp7IiRpZCI6IjIwMyIsIkZvcm1hdCI6MCwiSXNWaXNpYmxlIjpmYWxzZSwiTGFzdEtub3duVmlzaWJpbGl0eVN0YXRlIjpmYWxzZX0sIklzVmlzaWJsZSI6dHJ1ZSwiUGFyZW50U3R5bGUiOm51bGx9LCJJbmRleCI6MCwiU21hcnREdXJhdGlvbkFjdGl2YXRlZCI6ZmFsc2UsIkRhdGVGb3JtYXQiOnsiJHJlZiI6IjE1OSJ9LCJXZWVrTnVtYmVyaW5nIjp7IiRpZCI6IjIwNCIsIkZvcm1hdCI6MCwiSXNWaXNpYmxlIjpmYWxzZSwiTGFzdEtub3duVmlzaWJpbGl0eVN0YXRlIjpmYWxzZX0sIklkIjoiYzIxZjhjODAtMWRkNC00NzQ5LTk2NDItMWViZGZhYThlMTdiIiwiSW1wb3J0SWQiOm51bGwsIlRpdGxlIjoiUG9saXNoIGludHJvIHNlY3Rpb24iLCJOb3RlIjpudWxsLCJIeXBlcmxpbmsiOnsiJGlkIjoiMjA1IiwiQWRkcmVzcyI6bnVsbCwiU3ViQWRkcmVzcyI6bnVsbH0sIklzQ2hhbmdlZCI6ZmFsc2UsIklzTmV3IjpmYWxzZX0seyIkaWQiOiIyMDYiLCJHcm91cE5hbWUiOm51bGwsIlN0YXJ0RGF0ZSI6IjIwMjItMDUtMDNUMDA6MDA6MDBaIiwiRW5kRGF0ZSI6IjIwMjItMDUtMTFUMjM6NTk6MDBaIiwiUGVyY2VudGFnZUNvbXBsZXRlIjpudWxsLCJTdHlsZSI6eyIkaWQiOiIyMDciLCJTaGFwZSI6MSwiU2hhcGVUaGlja25lc3MiOjEsIkR1cmF0aW9uRm9ybWF0IjowLCJJbmNsdWRlTm9uV29ya2luZ0RheXNJbkR1cmF0aW9uIjpmYWxzZSwiUGVyY2VudGFnZUNvbXBsZXRlU3R5bGUiOnsiJGlkIjoiMjA4IiwiRm9udFNldHRpbmdzIjp7IiRpZCI6IjIwOSIsIkZvbnRTaXplIjoxMCwiRm9udE5hbWUiOiJDYWxpYnJpIiwiSXNCb2xkIjpmYWxzZSwiSXNJdGFsaWMiOmZhbHNlLCJJc1VuZGVybGluZWQiOmZhbHNlLCJQYXJlbnRTdHlsZSI6bnVsbH0sIkF1dG9TaXplIjowLCJGb3JlZ3JvdW5kIjp7IiRpZCI6IjIxMCIsIkNvbG9yIjp7IiRpZCI6IjIxM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IxMiIsIkxpbmVDb2xvciI6bnVsbCwiTGluZVdlaWdodCI6MC4wLCJMaW5lVHlwZSI6MCwiUGFyZW50U3R5bGUiOm51bGx9LCJQYXJlbnRTdHlsZSI6bnVsbH0sIkR1cmF0aW9uU3R5bGUiOnsiJGlkIjoiMjEzIiwiRm9udFNldHRpbmdzIjp7IiRpZCI6IjIxNCIsIkZvbnRTaXplIjoxMCwiRm9udE5hbWUiOiJDYWxpYnJpIiwiSXNCb2xkIjpmYWxzZSwiSXNJdGFsaWMiOmZhbHNlLCJJc1VuZGVybGluZWQiOmZhbHNlLCJQYXJlbnRTdHlsZSI6bnVsbH0sIkF1dG9TaXplIjowLCJGb3JlZ3JvdW5kIjp7IiRpZCI6IjIxNSIsIkNvbG9yIjp7IiRpZCI6IjIxN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MjE3IiwiTGluZUNvbG9yIjpudWxsLCJMaW5lV2VpZ2h0IjowLjAsIkxpbmVUeXBlIjowLCJQYXJlbnRTdHlsZSI6bnVsbH0sIlBhcmVudFN0eWxlIjpudWxsfSwiSG9yaXpvbnRhbENvbm5lY3RvclN0eWxlIjp7IiRpZCI6IjIxOCIsIkxpbmVDb2xvciI6eyIkcmVmIjoiMTMyIn0sIkxpbmVXZWlnaHQiOjEuMCwiTGluZVR5cGUiOjAsIlBhcmVudFN0eWxlIjpudWxsfSwiVmVydGljYWxDb25uZWN0b3JTdHlsZSI6eyIkaWQiOiIyMTkiLCJMaW5lQ29sb3IiOnsiJHJlZiI6IjEzNSJ9LCJMaW5lV2VpZ2h0IjowLjAsIkxpbmVUeXBlIjowLCJQYXJlbnRTdHlsZSI6bnVsbH0sIk1hcmdpbiI6bnVsbCwiU3RhcnREYXRlUG9zaXRpb24iOjMsIkVuZERhdGVQb3NpdGlvbiI6MywiRGF0ZUlzVmlzaWJsZSI6dHJ1ZSwiVGl0bGVQb3NpdGlvbiI6NCwiRHVyYXRpb25Qb3NpdGlvbiI6MiwiUGVyY2VudGFnZUNvbXBsZXRlZFBvc2l0aW9uIjo2LCJTcGFjaW5nIjo1LCJJc0JlbG93VGltZWJhbmQiOmZhbHNlLCJQZXJjZW50YWdlQ29tcGxldGVTaGFwZU9wYWNpdHkiOjM1LCJTaGFwZVN0eWxlIjp7IiRpZCI6IjIyMCIsIk1hcmdpbiI6eyIkcmVmIjoiMTM4In0sIlBhZGRpbmciOnsiJHJlZiI6IjEzOSJ9LCJCYWNrZ3JvdW5kIjp7IiRpZCI6IjIyMSIsIkNvbG9yIjp7IiRpZCI6IjIyMiIsIkEiOjI1NSwiUiI6MTM5LCJHIjoyMTgsIkIiOjIzM319LCJJc1Zpc2libGUiOnRydWUsIldpZHRoIjoyNTguMCwiSGVpZ2h0IjoxNi4wLCJCb3JkZXJTdHlsZSI6eyIkaWQiOiIyMjMiLCJMaW5lQ29sb3IiOnsiJGlkIjoiMjI0IiwiJHR5cGUiOiJOTFJFLkNvbW1vbi5Eb20uU29saWRDb2xvckJydXNoLCBOTFJFLkNvbW1vbiIsIkNvbG9yIjp7IiRpZCI6IjIyNSIsIkEiOjI1NSwiUiI6NjUsIkciOjExMywiQiI6MTU2fX0sIkxpbmVXZWlnaHQiOjAuMCwiTGluZVR5cGUiOjAsIlBhcmVudFN0eWxlIjpudWxsfSwiUGFyZW50U3R5bGUiOm51bGx9LCJUaXRsZVN0eWxlIjp7IiRpZCI6IjIyNiIsIkZvbnRTZXR0aW5ncyI6eyIkaWQiOiIyMjciLCJGb250U2l6ZSI6MTIsIkZvbnROYW1lIjoiQ2FsaWJyaSIsIklzQm9sZCI6dHJ1ZSwiSXNJdGFsaWMiOmZhbHNlLCJJc1VuZGVybGluZWQiOmZhbHNlLCJQYXJlbnRTdHlsZSI6bnVsbH0sIkF1dG9TaXplIjoyLCJGb3JlZ3JvdW5kIjp7IiRpZCI6IjIyOCIsIkNvbG9yIjp7IiRpZCI6IjIyOSIsIkEiOjI1NSwiUiI6MCwiRyI6MCwiQiI6MH19LCJNYXhXaWR0aCI6MTE0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yZWYiOiIxNTEifSwiSXNWaXNpYmxlIjp0cnVlLCJXaWR0aCI6MC4wLCJIZWlnaHQiOjAuMCwiQm9yZGVyU3R5bGUiOnsiJGlkIjoiMjMwIiwiTGluZUNvbG9yIjpudWxsLCJMaW5lV2VpZ2h0IjowLjAsIkxpbmVUeXBlIjowLCJQYXJlbnRTdHlsZSI6bnVsbH0sIlBhcmVudFN0eWxlIjpudWxsfSwiRGF0ZVN0eWxlIjp7IiRpZCI6IjIzMSIsIkZvbnRTZXR0aW5ncyI6eyIkaWQiOiIyMzIiLCJGb250U2l6ZSI6MTAsIkZvbnROYW1lIjoiQ2FsaWJyaSIsIklzQm9sZCI6ZmFsc2UsIklzSXRhbGljIjpmYWxzZSwiSXNVbmRlcmxpbmVkIjpmYWxzZSwiUGFyZW50U3R5bGUiOm51bGx9LCJBdXRvU2l6ZSI6MiwiRm9yZWdyb3VuZCI6eyIkaWQiOiIyMzMiLCJDb2xvciI6eyIkaWQiOiIyMzQiLCJBIjoyNTUsIlIiOjY4LCJHIjo4NCwiQiI6MTA2fX0sIk1heFdpZHRoIjo2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IzNSIsIkxpbmVDb2xvciI6bnVsbCwiTGluZVdlaWdodCI6MC4wLCJMaW5lVHlwZSI6MCwiUGFyZW50U3R5bGUiOm51bGx9LCJQYXJlbnRTdHlsZSI6bnVsbH0sIkRhdGVGb3JtYXQiOnsiJHJlZiI6IjE1OSJ9LCJXZWVrTnVtYmVyaW5nIjp7IiRpZCI6IjIzNiIsIkZvcm1hdCI6MCwiSXNWaXNpYmxlIjpmYWxzZSwiTGFzdEtub3duVmlzaWJpbGl0eVN0YXRlIjpmYWxzZX0sIklzVmlzaWJsZSI6dHJ1ZSwiUGFyZW50U3R5bGUiOm51bGx9LCJJbmRleCI6MSwiU21hcnREdXJhdGlvbkFjdGl2YXRlZCI6ZmFsc2UsIkRhdGVGb3JtYXQiOnsiJHJlZiI6IjE1OSJ9LCJXZWVrTnVtYmVyaW5nIjp7IiRpZCI6IjIzNyIsIkZvcm1hdCI6MCwiSXNWaXNpYmxlIjpmYWxzZSwiTGFzdEtub3duVmlzaWJpbGl0eVN0YXRlIjpmYWxzZX0sIklkIjoiM2MwMmJlMmEtYWYzZC00NmU5LWIxMTItODc3NGNmM2NhODQ5IiwiSW1wb3J0SWQiOm51bGwsIlRpdGxlIjoiV3JpdGUgbWV0aG9kcyBzZWN0aW9uIiwiTm90ZSI6bnVsbCwiSHlwZXJsaW5rIjp7IiRpZCI6IjIzOCIsIkFkZHJlc3MiOiIiLCJTdWJBZGRyZXNzIjoiIn0sIklzQ2hhbmdlZCI6ZmFsc2UsIklzTmV3IjpmYWxzZX0seyIkaWQiOiIyMzkiLCJHcm91cE5hbWUiOm51bGwsIlN0YXJ0RGF0ZSI6IjIwMjItMDUtMDNUMDA6MDA6MDBaIiwiRW5kRGF0ZSI6IjIwMjItMDUtMThUMjM6NTk6MDBaIiwiUGVyY2VudGFnZUNvbXBsZXRlIjpudWxsLCJTdHlsZSI6eyIkaWQiOiIyNDAiLCJTaGFwZSI6MSwiU2hhcGVUaGlja25lc3MiOjEsIkR1cmF0aW9uRm9ybWF0IjowLCJJbmNsdWRlTm9uV29ya2luZ0RheXNJbkR1cmF0aW9uIjpmYWxzZSwiUGVyY2VudGFnZUNvbXBsZXRlU3R5bGUiOnsiJGlkIjoiMjQxIiwiRm9udFNldHRpbmdzIjp7IiRpZCI6IjI0Mi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HJlZiI6IjEyMSJ9LCJQYWRkaW5nIjp7IiRyZWYiOiIxMjIifSwiQmFja2dyb3VuZCI6eyIkcmVmIjoiMTIzIn0sIklzVmlzaWJsZSI6dHJ1ZSwiV2lkdGgiOjAuMCwiSGVpZ2h0IjowLjAsIkJvcmRlclN0eWxlIjp7IiRpZCI6IjI0MyIsIkxpbmVDb2xvciI6bnVsbCwiTGluZVdlaWdodCI6MC4wLCJMaW5lVHlwZSI6MCwiUGFyZW50U3R5bGUiOm51bGx9LCJQYXJlbnRTdHlsZSI6bnVsbH0sIkR1cmF0aW9uU3R5bGUiOnsiJGlkIjoiMjQ0IiwiRm9udFNldHRpbmdzIjp7IiRpZCI6IjI0NSIsIkZvbnRTaXplIjoxMCwiRm9udE5hbWUiOiJDYWxpYnJpIiwiSXNCb2xkIjpmYWxzZSwiSXNJdGFsaWMiOmZhbHNlLCJJc1VuZGVybGluZWQiOmZhbHNlLCJQYXJlbnRTdHlsZSI6bnVsbH0sIkF1dG9TaXplIjowLCJGb3JlZ3JvdW5kIjp7IiRyZWYiOiIxMjYi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cmVmIjoiMTMwIn0sIklzVmlzaWJsZSI6dHJ1ZSwiV2lkdGgiOjAuMCwiSGVpZ2h0IjowLjAsIkJvcmRlclN0eWxlIjp7IiRpZCI6IjI0NiIsIkxpbmVDb2xvciI6bnVsbCwiTGluZVdlaWdodCI6MC4wLCJMaW5lVHlwZSI6MCwiUGFyZW50U3R5bGUiOm51bGx9LCJQYXJlbnRTdHlsZSI6bnVsbH0sIkhvcml6b250YWxDb25uZWN0b3JTdHlsZSI6eyIkaWQiOiIyNDciLCJMaW5lQ29sb3IiOnsiJHJlZiI6IjEzMiJ9LCJMaW5lV2VpZ2h0IjoxLjAsIkxpbmVUeXBlIjowLCJQYXJlbnRTdHlsZSI6bnVsbH0sIlZlcnRpY2FsQ29ubmVjdG9yU3R5bGUiOnsiJGlkIjoiMjQ4IiwiTGluZUNvbG9yIjp7IiRyZWYiOiIxMzUifSwiTGluZVdlaWdodCI6MC4wLCJMaW5lVHlwZSI6MCwiUGFyZW50U3R5bGUiOm51bGx9LCJNYXJnaW4iOm51bGwsIlN0YXJ0RGF0ZVBvc2l0aW9uIjozLCJFbmREYXRlUG9zaXRpb24iOjMsIkRhdGVJc1Zpc2libGUiOnRydWUsIlRpdGxlUG9zaXRpb24iOjQsIkR1cmF0aW9uUG9zaXRpb24iOjIsIlBlcmNlbnRhZ2VDb21wbGV0ZWRQb3NpdGlvbiI6NiwiU3BhY2luZyI6NSwiSXNCZWxvd1RpbWViYW5kIjpmYWxzZSwiUGVyY2VudGFnZUNvbXBsZXRlU2hhcGVPcGFjaXR5IjozNSwiU2hhcGVTdHlsZSI6eyIkaWQiOiIyNDkiLCJNYXJnaW4iOnsiJHJlZiI6IjEzOCJ9LCJQYWRkaW5nIjp7IiRyZWYiOiIxMzkifSwiQmFja2dyb3VuZCI6eyIkaWQiOiIyNTAiLCJDb2xvciI6eyIkaWQiOiIyNTEiLCJBIjoyNTUsIlIiOjE5MiwiRyI6MTU4LCJCIjoyMjZ9fSwiSXNWaXNpYmxlIjp0cnVlLCJXaWR0aCI6MC4wLCJIZWlnaHQiOjE2LjAsIkJvcmRlclN0eWxlIjp7IiRpZCI6IjI1MiIsIkxpbmVDb2xvciI6eyIkcmVmIjoiMTQzIn0sIkxpbmVXZWlnaHQiOjAuMCwiTGluZVR5cGUiOjAsIlBhcmVudFN0eWxlIjpudWxsfSwiUGFyZW50U3R5bGUiOm51bGx9LCJUaXRsZVN0eWxlIjp7IiRpZCI6IjI1MyIsIkZvbnRTZXR0aW5ncyI6eyIkaWQiOiIyNTQiLCJGb250U2l6ZSI6MTIsIkZvbnROYW1lIjoiQ2FsaWJyaSIsIklzQm9sZCI6dHJ1ZSwiSXNJdGFsaWMiOmZhbHNlLCJJc1VuZGVybGluZWQiOmZhbHNlLCJQYXJlbnRTdHlsZSI6bnVsbH0sIkF1dG9TaXplIjowLCJGb3JlZ3JvdW5kIjp7IiRyZWYiOiIxNDci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cmVmIjoiMTUxIn0sIklzVmlzaWJsZSI6dHJ1ZSwiV2lkdGgiOjAuMCwiSGVpZ2h0IjowLjAsIkJvcmRlclN0eWxlIjp7IiRpZCI6IjI1NSIsIkxpbmVDb2xvciI6bnVsbCwiTGluZVdlaWdodCI6MC4wLCJMaW5lVHlwZSI6MCwiUGFyZW50U3R5bGUiOm51bGx9LCJQYXJlbnRTdHlsZSI6bnVsbH0sIkRhdGVTdHlsZSI6eyIkaWQiOiIyNTYiLCJGb250U2V0dGluZ3MiOnsiJGlkIjoiMjU3IiwiRm9udFNpemUiOjEwLCJGb250TmFtZSI6IkNhbGlicmkiLCJJc0JvbGQiOmZhbHNlLCJJc0l0YWxpYyI6ZmFsc2UsIklzVW5kZXJsaW5lZCI6ZmFsc2UsIlBhcmVudFN0eWxlIjpudWxsfSwiQXV0b1NpemUiOjAsIkZvcmVncm91bmQiOnsiJHJlZiI6IjE1NCJ9LCJNYXhXaWR0aCI6MjAwLjAsIk1heEhlaWdodCI6IkluZmluaXR5IiwiU21hcnRGb3JlZ3JvdW5kSXNBY3RpdmUiOmZhbHNlLCJIb3Jpem9udGFsQWxpZ25tZW50IjoyLCJWZXJ0aWNhbEFsaWdubWVudCI6MCwiU21hcnRGb3JlZ3JvdW5kIjpudWxsLCJCYWNrZ3JvdW5kRmlsbFR5cGUiOjAsIk1hcmdpbiI6eyIkcmVmIjoiMTU2In0sIlBhZGRpbmciOnsiJHJlZiI6IjE1NyJ9LCJCYWNrZ3JvdW5kIjp7IiRyZWYiOiIxNTgifSwiSXNWaXNpYmxlIjp0cnVlLCJXaWR0aCI6MC4wLCJIZWlnaHQiOjAuMCwiQm9yZGVyU3R5bGUiOnsiJGlkIjoiMjU4IiwiTGluZUNvbG9yIjpudWxsLCJMaW5lV2VpZ2h0IjowLjAsIkxpbmVUeXBlIjowLCJQYXJlbnRTdHlsZSI6bnVsbH0sIlBhcmVudFN0eWxlIjpudWxsfSwiRGF0ZUZvcm1hdCI6eyIkcmVmIjoiMTU5In0sIldlZWtOdW1iZXJpbmciOnsiJGlkIjoiMjU5IiwiRm9ybWF0IjowLCJJc1Zpc2libGUiOmZhbHNlLCJMYXN0S25vd25WaXNpYmlsaXR5U3RhdGUiOmZhbHNlfSwiSXNWaXNpYmxlIjp0cnVlLCJQYXJlbnRTdHlsZSI6bnVsbH0sIkluZGV4IjoyLCJTbWFydER1cmF0aW9uQWN0aXZhdGVkIjpmYWxzZSwiRGF0ZUZvcm1hdCI6eyIkcmVmIjoiMTU5In0sIldlZWtOdW1iZXJpbmciOnsiJGlkIjoiMjYwIiwiRm9ybWF0IjowLCJJc1Zpc2libGUiOmZhbHNlLCJMYXN0S25vd25WaXNpYmlsaXR5U3RhdGUiOmZhbHNlfSwiSWQiOiI4NjQ5OGViNS1kZTJjLTQ4OTYtYTc4Zi01NDhhYmM2NjE2YmUiLCJJbXBvcnRJZCI6bnVsbCwiVGl0bGUiOiJJbXBsZW1lbnQgW25leHQgc3RlcHNdIiwiTm90ZSI6bnVsbCwiSHlwZXJsaW5rIjp7IiRpZCI6IjI2MSIsIkFkZHJlc3MiOm51bGwsIlN1YkFkZHJlc3MiOm51bGx9LCJJc0NoYW5nZWQiOmZhbHNlLCJJc05ldyI6ZmFsc2V9XSwiU3dpbWxhbmVzIjpbXSwiTXNQcm9qZWN0SXRlbXNUcmVlIjp7IiRpZCI6IjI2MiIsIlJvb3QiOnsiSW1wb3J0SWQiOm51bGwsIklzSW1wb3J0ZWQiOmZhbHNlLCJDaGlsZHJlbiI6W119fSwiTWV0YWRhdGEiOnsiJGlkIjoiMjYzIiwiUmVjZW50Q29sb3JzQ29sbGVjdGlvbiI6IltcIiNGRjAwNzJCQ1wiLFwiI0ZGMUFBQTQyXCIsXCIjRkZGRUJBMEFcIl0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n0sIlNldHRpbmdzIjp7IiRpZCI6IjI2NCIsIkltcGFPcHRpb25zIjp7IiRpZCI6IjI2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I2Ni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QUICKPOSITION" val="Bottom"/>
  <p:tag name="OTLTIMEBANDENDDATE" val="2022-08-26T23:59:00.0000000"/>
  <p:tag name="OTLLEFTENDCAPSMARGINLEFT" val="42.5066666666667"/>
  <p:tag name="OTLTIMEBANDSCALETYPE" val="Weeks"/>
  <p:tag name="OTLTIMEBANDSCALEFORMAT" val="w"/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3T00:00:00.0000000Z"/>
  <p:tag name="OTLENDDATE" val="2022-05-06T23:59:00.0000000Z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3T00:00:00.0000000Z"/>
  <p:tag name="OTLENDDATE" val="2022-05-11T23:59:00.0000000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3T00:00:00.0000000Z"/>
  <p:tag name="OTLENDDATE" val="2022-05-18T23:59:00.0000000Z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7a019f6c-b0e0-4e4c-a8bf-0404b70041b7"/>
    <ds:schemaRef ds:uri="3a44955a-9611-4e11-b394-5c7f996d2a5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2022-04-11T09:42:29Z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