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1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42" Type="http://schemas.openxmlformats.org/officeDocument/2006/relationships/tags" Target="../tags/tag109.xml"/><Relationship Id="rId47" Type="http://schemas.openxmlformats.org/officeDocument/2006/relationships/tags" Target="../tags/tag114.xml"/><Relationship Id="rId50" Type="http://schemas.openxmlformats.org/officeDocument/2006/relationships/tags" Target="../tags/tag117.xml"/><Relationship Id="rId55" Type="http://schemas.openxmlformats.org/officeDocument/2006/relationships/tags" Target="../tags/tag122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9" Type="http://schemas.openxmlformats.org/officeDocument/2006/relationships/tags" Target="../tags/tag96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53" Type="http://schemas.openxmlformats.org/officeDocument/2006/relationships/tags" Target="../tags/tag120.xml"/><Relationship Id="rId58" Type="http://schemas.openxmlformats.org/officeDocument/2006/relationships/tags" Target="../tags/tag125.xml"/><Relationship Id="rId5" Type="http://schemas.openxmlformats.org/officeDocument/2006/relationships/tags" Target="../tags/tag72.xml"/><Relationship Id="rId61" Type="http://schemas.openxmlformats.org/officeDocument/2006/relationships/tags" Target="../tags/tag128.xml"/><Relationship Id="rId19" Type="http://schemas.openxmlformats.org/officeDocument/2006/relationships/tags" Target="../tags/tag8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56" Type="http://schemas.openxmlformats.org/officeDocument/2006/relationships/tags" Target="../tags/tag123.xml"/><Relationship Id="rId8" Type="http://schemas.openxmlformats.org/officeDocument/2006/relationships/tags" Target="../tags/tag75.xml"/><Relationship Id="rId51" Type="http://schemas.openxmlformats.org/officeDocument/2006/relationships/tags" Target="../tags/tag118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46" Type="http://schemas.openxmlformats.org/officeDocument/2006/relationships/tags" Target="../tags/tag113.xml"/><Relationship Id="rId59" Type="http://schemas.openxmlformats.org/officeDocument/2006/relationships/tags" Target="../tags/tag126.xml"/><Relationship Id="rId20" Type="http://schemas.openxmlformats.org/officeDocument/2006/relationships/tags" Target="../tags/tag87.xml"/><Relationship Id="rId41" Type="http://schemas.openxmlformats.org/officeDocument/2006/relationships/tags" Target="../tags/tag108.xml"/><Relationship Id="rId54" Type="http://schemas.openxmlformats.org/officeDocument/2006/relationships/tags" Target="../tags/tag121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49" Type="http://schemas.openxmlformats.org/officeDocument/2006/relationships/tags" Target="../tags/tag116.xml"/><Relationship Id="rId57" Type="http://schemas.openxmlformats.org/officeDocument/2006/relationships/tags" Target="../tags/tag124.xml"/><Relationship Id="rId10" Type="http://schemas.openxmlformats.org/officeDocument/2006/relationships/tags" Target="../tags/tag77.xml"/><Relationship Id="rId31" Type="http://schemas.openxmlformats.org/officeDocument/2006/relationships/tags" Target="../tags/tag98.xml"/><Relationship Id="rId44" Type="http://schemas.openxmlformats.org/officeDocument/2006/relationships/tags" Target="../tags/tag111.xml"/><Relationship Id="rId52" Type="http://schemas.openxmlformats.org/officeDocument/2006/relationships/tags" Target="../tags/tag119.xml"/><Relationship Id="rId60" Type="http://schemas.openxmlformats.org/officeDocument/2006/relationships/tags" Target="../tags/tag12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A49AAFD0-1E3F-4116-9C3E-E851FC4D0A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FDFF840-6E2A-46AD-9B1B-071BC94B5D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D9576C2-9FAE-4001-931D-2C46DC42B8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700" y="5143500"/>
            <a:ext cx="101727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5986A0EF-B1A9-461C-9E9F-10002E93914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5700" y="514350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CB5192A-050F-47B7-890C-F6D375902A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19414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7C8EE3A8-1272-4218-8EEC-AF25C8C243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82920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F1212E9-FA8C-41E0-B597-248D2592EF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9200" y="51774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8998D99-0A9C-4BBE-A07A-B8FF0C9DFD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85750" y="5177472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485A0629-C63C-40B2-9CD9-3FFFEBAA1DC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19200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119" name="OTLSHAPE_TB_00000000000000000000000000000000_Separator1">
            <a:extLst>
              <a:ext uri="{FF2B5EF4-FFF2-40B4-BE49-F238E27FC236}">
                <a16:creationId xmlns:a16="http://schemas.microsoft.com/office/drawing/2014/main" id="{5EC2CD1B-B2D8-4691-8C31-697CE661444F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322248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T_ebce1c56c7624ff68daa044839602265_Shape">
            <a:extLst>
              <a:ext uri="{FF2B5EF4-FFF2-40B4-BE49-F238E27FC236}">
                <a16:creationId xmlns:a16="http://schemas.microsoft.com/office/drawing/2014/main" id="{77D6FD8D-3A83-4078-BD1D-C3827A4CEC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322318" y="3169560"/>
            <a:ext cx="838200" cy="155025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T_9897534a0ea244ebbeaf414dbad95792_Shape">
            <a:extLst>
              <a:ext uri="{FF2B5EF4-FFF2-40B4-BE49-F238E27FC236}">
                <a16:creationId xmlns:a16="http://schemas.microsoft.com/office/drawing/2014/main" id="{54E17206-023F-4512-B7B1-6527644F839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88969" y="3403600"/>
            <a:ext cx="13335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T_d1007b34047c49478aadbda64c310a6e_Shape">
            <a:extLst>
              <a:ext uri="{FF2B5EF4-FFF2-40B4-BE49-F238E27FC236}">
                <a16:creationId xmlns:a16="http://schemas.microsoft.com/office/drawing/2014/main" id="{D1FE7C62-405B-4750-9217-FDA22C73C2F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655598" y="3670300"/>
            <a:ext cx="8382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93ee150c9d7b4ee0b81d772d821bf80b_Shape">
            <a:extLst>
              <a:ext uri="{FF2B5EF4-FFF2-40B4-BE49-F238E27FC236}">
                <a16:creationId xmlns:a16="http://schemas.microsoft.com/office/drawing/2014/main" id="{E2A39B35-3A89-482E-9808-26E2D738139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822239" y="4203700"/>
            <a:ext cx="18415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T_555632f4d8784e8cb8b4fc9dadccab8e_Shape">
            <a:extLst>
              <a:ext uri="{FF2B5EF4-FFF2-40B4-BE49-F238E27FC236}">
                <a16:creationId xmlns:a16="http://schemas.microsoft.com/office/drawing/2014/main" id="{0E0078D1-F195-42FD-BD5E-ADA9208D097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322182" y="4470400"/>
            <a:ext cx="6731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T_c21f8c801dd4474996421ebdfaa8e17b_Shape">
            <a:extLst>
              <a:ext uri="{FF2B5EF4-FFF2-40B4-BE49-F238E27FC236}">
                <a16:creationId xmlns:a16="http://schemas.microsoft.com/office/drawing/2014/main" id="{096BB59D-BF1A-46E4-AEB7-1683D2C371D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322159" y="4737100"/>
            <a:ext cx="838200" cy="203200"/>
          </a:xfrm>
          <a:prstGeom prst="roundRect">
            <a:avLst/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T_611ff037ffe641cc841d78e21fd75093_Shape">
            <a:extLst>
              <a:ext uri="{FF2B5EF4-FFF2-40B4-BE49-F238E27FC236}">
                <a16:creationId xmlns:a16="http://schemas.microsoft.com/office/drawing/2014/main" id="{7FC5C1E7-6FFB-80D3-E02C-B1CF8D23494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822239" y="3937000"/>
            <a:ext cx="11684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T_ebce1c56c7624ff68daa044839602265_ShapePercentage" hidden="1">
            <a:extLst>
              <a:ext uri="{FF2B5EF4-FFF2-40B4-BE49-F238E27FC236}">
                <a16:creationId xmlns:a16="http://schemas.microsoft.com/office/drawing/2014/main" id="{AD692C94-96AD-4587-BF46-0BEED77FF79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322318" y="316956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T_9897534a0ea244ebbeaf414dbad95792_ShapePercentage" hidden="1">
            <a:extLst>
              <a:ext uri="{FF2B5EF4-FFF2-40B4-BE49-F238E27FC236}">
                <a16:creationId xmlns:a16="http://schemas.microsoft.com/office/drawing/2014/main" id="{AA750730-2B14-4E29-BAB7-2E70D49B285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988969" y="340360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T_d1007b34047c49478aadbda64c310a6e_ShapePercentage" hidden="1">
            <a:extLst>
              <a:ext uri="{FF2B5EF4-FFF2-40B4-BE49-F238E27FC236}">
                <a16:creationId xmlns:a16="http://schemas.microsoft.com/office/drawing/2014/main" id="{50437FE6-EF39-4D55-BF03-082FF8E421A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655598" y="367030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T_93ee150c9d7b4ee0b81d772d821bf80b_ShapePercentage" hidden="1">
            <a:extLst>
              <a:ext uri="{FF2B5EF4-FFF2-40B4-BE49-F238E27FC236}">
                <a16:creationId xmlns:a16="http://schemas.microsoft.com/office/drawing/2014/main" id="{3165D4D3-5354-438B-9BC6-38770F29641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822239" y="4203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T_555632f4d8784e8cb8b4fc9dadccab8e_ShapePercentage" hidden="1">
            <a:extLst>
              <a:ext uri="{FF2B5EF4-FFF2-40B4-BE49-F238E27FC236}">
                <a16:creationId xmlns:a16="http://schemas.microsoft.com/office/drawing/2014/main" id="{6F3B2CE4-50FF-4E4F-9DE6-36CFE085521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9322182" y="4470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_c21f8c801dd4474996421ebdfaa8e17b_ShapePercentage" hidden="1">
            <a:extLst>
              <a:ext uri="{FF2B5EF4-FFF2-40B4-BE49-F238E27FC236}">
                <a16:creationId xmlns:a16="http://schemas.microsoft.com/office/drawing/2014/main" id="{DC43F500-80B7-4E1F-9CFC-B10A0D61702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0322159" y="47371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T_611ff037ffe641cc841d78e21fd75093_ShapePercentage" hidden="1">
            <a:extLst>
              <a:ext uri="{FF2B5EF4-FFF2-40B4-BE49-F238E27FC236}">
                <a16:creationId xmlns:a16="http://schemas.microsoft.com/office/drawing/2014/main" id="{7D1B6F14-3A25-4DC8-B06A-538CDE0F06F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822239" y="3937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T_ebce1c56c7624ff68daa044839602265_Duration">
            <a:extLst>
              <a:ext uri="{FF2B5EF4-FFF2-40B4-BE49-F238E27FC236}">
                <a16:creationId xmlns:a16="http://schemas.microsoft.com/office/drawing/2014/main" id="{79B20902-CFE5-4053-97DC-2252A69FFFE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576801" y="316956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4" name="OTLSHAPE_T_ebce1c56c7624ff68daa044839602265_TextPercentage" hidden="1">
            <a:extLst>
              <a:ext uri="{FF2B5EF4-FFF2-40B4-BE49-F238E27FC236}">
                <a16:creationId xmlns:a16="http://schemas.microsoft.com/office/drawing/2014/main" id="{016B52B8-4E1A-41D8-AB9F-08379400DA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ebce1c56c7624ff68daa044839602265_StartDate" hidden="1">
            <a:extLst>
              <a:ext uri="{FF2B5EF4-FFF2-40B4-BE49-F238E27FC236}">
                <a16:creationId xmlns:a16="http://schemas.microsoft.com/office/drawing/2014/main" id="{AE68681D-0F1D-4984-AFCF-403F079F699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ebce1c56c7624ff68daa044839602265_EndDate" hidden="1">
            <a:extLst>
              <a:ext uri="{FF2B5EF4-FFF2-40B4-BE49-F238E27FC236}">
                <a16:creationId xmlns:a16="http://schemas.microsoft.com/office/drawing/2014/main" id="{89358240-58A7-4FBB-BB08-0CF2535213B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ebce1c56c7624ff68daa044839602265_JoinedDate">
            <a:extLst>
              <a:ext uri="{FF2B5EF4-FFF2-40B4-BE49-F238E27FC236}">
                <a16:creationId xmlns:a16="http://schemas.microsoft.com/office/drawing/2014/main" id="{4394A752-089C-4B59-A471-8DEB923F79F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206317" y="3169560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14 - Mar 18</a:t>
            </a:r>
          </a:p>
        </p:txBody>
      </p:sp>
      <p:sp>
        <p:nvSpPr>
          <p:cNvPr id="28" name="OTLSHAPE_T_ebce1c56c7624ff68daa044839602265_Title">
            <a:extLst>
              <a:ext uri="{FF2B5EF4-FFF2-40B4-BE49-F238E27FC236}">
                <a16:creationId xmlns:a16="http://schemas.microsoft.com/office/drawing/2014/main" id="{DCA3CF58-686C-4926-A622-D283E8A9637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03874" y="3154045"/>
            <a:ext cx="2578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2">
                <a:solidFill>
                  <a:schemeClr val="dk1"/>
                </a:solidFill>
                <a:latin typeface="Calibri" panose="020F0502020204030204" pitchFamily="34" charset="0"/>
              </a:rPr>
              <a:t>Literature research &amp; lit. review skeleton</a:t>
            </a:r>
            <a:endParaRPr lang="en-US" sz="12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9897534a0ea244ebbeaf414dbad95792_TextPercentage" hidden="1">
            <a:extLst>
              <a:ext uri="{FF2B5EF4-FFF2-40B4-BE49-F238E27FC236}">
                <a16:creationId xmlns:a16="http://schemas.microsoft.com/office/drawing/2014/main" id="{C69BCF93-CCA3-4C36-AE53-75FCEB06BF4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9897534a0ea244ebbeaf414dbad95792_StartDate" hidden="1">
            <a:extLst>
              <a:ext uri="{FF2B5EF4-FFF2-40B4-BE49-F238E27FC236}">
                <a16:creationId xmlns:a16="http://schemas.microsoft.com/office/drawing/2014/main" id="{1940219B-EB2A-4278-9671-7E6E689ABB7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9897534a0ea244ebbeaf414dbad95792_EndDate" hidden="1">
            <a:extLst>
              <a:ext uri="{FF2B5EF4-FFF2-40B4-BE49-F238E27FC236}">
                <a16:creationId xmlns:a16="http://schemas.microsoft.com/office/drawing/2014/main" id="{9FBB39A1-F98B-4085-AF4B-F397690189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9897534a0ea244ebbeaf414dbad95792_JoinedDate">
            <a:extLst>
              <a:ext uri="{FF2B5EF4-FFF2-40B4-BE49-F238E27FC236}">
                <a16:creationId xmlns:a16="http://schemas.microsoft.com/office/drawing/2014/main" id="{6C604C9D-CC47-4C99-83E3-81AAE02F829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372957" y="342768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18 - Mar 25</a:t>
            </a:r>
          </a:p>
        </p:txBody>
      </p:sp>
      <p:sp>
        <p:nvSpPr>
          <p:cNvPr id="96" name="OTLSHAPE_T_9897534a0ea244ebbeaf414dbad95792_Duration">
            <a:extLst>
              <a:ext uri="{FF2B5EF4-FFF2-40B4-BE49-F238E27FC236}">
                <a16:creationId xmlns:a16="http://schemas.microsoft.com/office/drawing/2014/main" id="{37A1E4EE-FE48-4CE0-8DB8-1FF7B20AFF9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493447" y="34276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97" name="OTLSHAPE_T_9897534a0ea244ebbeaf414dbad95792_Title">
            <a:extLst>
              <a:ext uri="{FF2B5EF4-FFF2-40B4-BE49-F238E27FC236}">
                <a16:creationId xmlns:a16="http://schemas.microsoft.com/office/drawing/2014/main" id="{989B001E-0EE0-4021-B28F-7CF371705C4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519833" y="3412172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Literature review draft</a:t>
            </a:r>
          </a:p>
        </p:txBody>
      </p:sp>
      <p:sp>
        <p:nvSpPr>
          <p:cNvPr id="100" name="OTLSHAPE_T_d1007b34047c49478aadbda64c310a6e_TextPercentage" hidden="1">
            <a:extLst>
              <a:ext uri="{FF2B5EF4-FFF2-40B4-BE49-F238E27FC236}">
                <a16:creationId xmlns:a16="http://schemas.microsoft.com/office/drawing/2014/main" id="{9AC51188-53A2-4B7E-B2D8-C259EEFAEEE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d1007b34047c49478aadbda64c310a6e_StartDate" hidden="1">
            <a:extLst>
              <a:ext uri="{FF2B5EF4-FFF2-40B4-BE49-F238E27FC236}">
                <a16:creationId xmlns:a16="http://schemas.microsoft.com/office/drawing/2014/main" id="{C3A66295-9DCC-465C-8026-82243067BE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d1007b34047c49478aadbda64c310a6e_EndDate" hidden="1">
            <a:extLst>
              <a:ext uri="{FF2B5EF4-FFF2-40B4-BE49-F238E27FC236}">
                <a16:creationId xmlns:a16="http://schemas.microsoft.com/office/drawing/2014/main" id="{9B33C46F-918E-4418-B0CC-47B5B5BDC912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d1007b34047c49478aadbda64c310a6e_JoinedDate">
            <a:extLst>
              <a:ext uri="{FF2B5EF4-FFF2-40B4-BE49-F238E27FC236}">
                <a16:creationId xmlns:a16="http://schemas.microsoft.com/office/drawing/2014/main" id="{A54EDC64-3583-44CE-B335-351389E5C99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539597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28 - Apr 1</a:t>
            </a:r>
          </a:p>
        </p:txBody>
      </p:sp>
      <p:sp>
        <p:nvSpPr>
          <p:cNvPr id="104" name="OTLSHAPE_T_d1007b34047c49478aadbda64c310a6e_Duration">
            <a:extLst>
              <a:ext uri="{FF2B5EF4-FFF2-40B4-BE49-F238E27FC236}">
                <a16:creationId xmlns:a16="http://schemas.microsoft.com/office/drawing/2014/main" id="{A0D5E852-2946-434E-B49A-0A10DA2B9AB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910082" y="36943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5" name="OTLSHAPE_T_d1007b34047c49478aadbda64c310a6e_Title">
            <a:extLst>
              <a:ext uri="{FF2B5EF4-FFF2-40B4-BE49-F238E27FC236}">
                <a16:creationId xmlns:a16="http://schemas.microsoft.com/office/drawing/2014/main" id="{95529A61-A4E8-46EE-B990-C130B16531F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215630" y="3678872"/>
            <a:ext cx="1397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Final literature review</a:t>
            </a:r>
          </a:p>
        </p:txBody>
      </p:sp>
      <p:sp>
        <p:nvSpPr>
          <p:cNvPr id="116" name="OTLSHAPE_T_93ee150c9d7b4ee0b81d772d821bf80b_TextPercentage" hidden="1">
            <a:extLst>
              <a:ext uri="{FF2B5EF4-FFF2-40B4-BE49-F238E27FC236}">
                <a16:creationId xmlns:a16="http://schemas.microsoft.com/office/drawing/2014/main" id="{DE9809FD-9C8C-47B3-B5C8-5D1C4CBC162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93ee150c9d7b4ee0b81d772d821bf80b_StartDate" hidden="1">
            <a:extLst>
              <a:ext uri="{FF2B5EF4-FFF2-40B4-BE49-F238E27FC236}">
                <a16:creationId xmlns:a16="http://schemas.microsoft.com/office/drawing/2014/main" id="{723376C9-293D-4F8A-BD0C-46AC13FA4FD8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93ee150c9d7b4ee0b81d772d821bf80b_EndDate" hidden="1">
            <a:extLst>
              <a:ext uri="{FF2B5EF4-FFF2-40B4-BE49-F238E27FC236}">
                <a16:creationId xmlns:a16="http://schemas.microsoft.com/office/drawing/2014/main" id="{68E1C49B-B5B4-4A51-B130-FA54E35151A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93ee150c9d7b4ee0b81d772d821bf80b_JoinedDate">
            <a:extLst>
              <a:ext uri="{FF2B5EF4-FFF2-40B4-BE49-F238E27FC236}">
                <a16:creationId xmlns:a16="http://schemas.microsoft.com/office/drawing/2014/main" id="{66342D9B-21D6-4DB6-9FDE-358C814D464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8706214" y="42277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4 - Apr 14</a:t>
            </a:r>
          </a:p>
        </p:txBody>
      </p:sp>
      <p:sp>
        <p:nvSpPr>
          <p:cNvPr id="122" name="OTLSHAPE_T_93ee150c9d7b4ee0b81d772d821bf80b_Duration">
            <a:extLst>
              <a:ext uri="{FF2B5EF4-FFF2-40B4-BE49-F238E27FC236}">
                <a16:creationId xmlns:a16="http://schemas.microsoft.com/office/drawing/2014/main" id="{EC2A865C-CE7D-4F24-9B6D-4C8098F314F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576711" y="42277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123" name="OTLSHAPE_T_93ee150c9d7b4ee0b81d772d821bf80b_Title">
            <a:extLst>
              <a:ext uri="{FF2B5EF4-FFF2-40B4-BE49-F238E27FC236}">
                <a16:creationId xmlns:a16="http://schemas.microsoft.com/office/drawing/2014/main" id="{08CE5D99-898A-430B-B69F-283721785AF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655619" y="4212272"/>
            <a:ext cx="2120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Find small example RRBS data set</a:t>
            </a:r>
          </a:p>
        </p:txBody>
      </p:sp>
      <p:sp>
        <p:nvSpPr>
          <p:cNvPr id="126" name="OTLSHAPE_T_555632f4d8784e8cb8b4fc9dadccab8e_TextPercentage" hidden="1">
            <a:extLst>
              <a:ext uri="{FF2B5EF4-FFF2-40B4-BE49-F238E27FC236}">
                <a16:creationId xmlns:a16="http://schemas.microsoft.com/office/drawing/2014/main" id="{88E607DE-06F6-40F2-976C-F6A71BFF9A8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555632f4d8784e8cb8b4fc9dadccab8e_StartDate" hidden="1">
            <a:extLst>
              <a:ext uri="{FF2B5EF4-FFF2-40B4-BE49-F238E27FC236}">
                <a16:creationId xmlns:a16="http://schemas.microsoft.com/office/drawing/2014/main" id="{B5C4E716-58FC-4E34-95B9-14FD8ECA13A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555632f4d8784e8cb8b4fc9dadccab8e_EndDate" hidden="1">
            <a:extLst>
              <a:ext uri="{FF2B5EF4-FFF2-40B4-BE49-F238E27FC236}">
                <a16:creationId xmlns:a16="http://schemas.microsoft.com/office/drawing/2014/main" id="{2B48059A-EFDD-4407-813F-8C0755AE623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555632f4d8784e8cb8b4fc9dadccab8e_JoinedDate">
            <a:extLst>
              <a:ext uri="{FF2B5EF4-FFF2-40B4-BE49-F238E27FC236}">
                <a16:creationId xmlns:a16="http://schemas.microsoft.com/office/drawing/2014/main" id="{D1E08990-7D5F-4454-967F-F5735FD6C9F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039517" y="44944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19 - Apr 22</a:t>
            </a:r>
          </a:p>
        </p:txBody>
      </p:sp>
      <p:sp>
        <p:nvSpPr>
          <p:cNvPr id="130" name="OTLSHAPE_T_555632f4d8784e8cb8b4fc9dadccab8e_Title">
            <a:extLst>
              <a:ext uri="{FF2B5EF4-FFF2-40B4-BE49-F238E27FC236}">
                <a16:creationId xmlns:a16="http://schemas.microsoft.com/office/drawing/2014/main" id="{6EE04C35-134D-4F17-8C5D-DA6E5E2E8DB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289083" y="4478972"/>
            <a:ext cx="2984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Implement different classifiers and test on data</a:t>
            </a:r>
          </a:p>
        </p:txBody>
      </p:sp>
      <p:sp>
        <p:nvSpPr>
          <p:cNvPr id="131" name="OTLSHAPE_T_555632f4d8784e8cb8b4fc9dadccab8e_Duration">
            <a:extLst>
              <a:ext uri="{FF2B5EF4-FFF2-40B4-BE49-F238E27FC236}">
                <a16:creationId xmlns:a16="http://schemas.microsoft.com/office/drawing/2014/main" id="{A3DFFF55-24D6-4A8D-A92F-6D46F8DC91D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493334" y="44944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7" name="OTLSHAPE_T_c21f8c801dd4474996421ebdfaa8e17b_TextPercentage" hidden="1">
            <a:extLst>
              <a:ext uri="{FF2B5EF4-FFF2-40B4-BE49-F238E27FC236}">
                <a16:creationId xmlns:a16="http://schemas.microsoft.com/office/drawing/2014/main" id="{816A26C9-D31A-40BD-9678-9EAE13B8C685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_c21f8c801dd4474996421ebdfaa8e17b_StartDate" hidden="1">
            <a:extLst>
              <a:ext uri="{FF2B5EF4-FFF2-40B4-BE49-F238E27FC236}">
                <a16:creationId xmlns:a16="http://schemas.microsoft.com/office/drawing/2014/main" id="{70AEA5EB-3D31-4023-A153-68B34F101D6C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c21f8c801dd4474996421ebdfaa8e17b_EndDate" hidden="1">
            <a:extLst>
              <a:ext uri="{FF2B5EF4-FFF2-40B4-BE49-F238E27FC236}">
                <a16:creationId xmlns:a16="http://schemas.microsoft.com/office/drawing/2014/main" id="{8E5ECA50-F612-4AF8-97A5-C40ACB20C73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_c21f8c801dd4474996421ebdfaa8e17b_JoinedDate">
            <a:extLst>
              <a:ext uri="{FF2B5EF4-FFF2-40B4-BE49-F238E27FC236}">
                <a16:creationId xmlns:a16="http://schemas.microsoft.com/office/drawing/2014/main" id="{A12093EA-8E59-4F20-BF97-EF2611F2F5A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1206158" y="47611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25 - Apr 29</a:t>
            </a:r>
          </a:p>
        </p:txBody>
      </p:sp>
      <p:sp>
        <p:nvSpPr>
          <p:cNvPr id="21" name="OTLSHAPE_T_c21f8c801dd4474996421ebdfaa8e17b_Duration">
            <a:extLst>
              <a:ext uri="{FF2B5EF4-FFF2-40B4-BE49-F238E27FC236}">
                <a16:creationId xmlns:a16="http://schemas.microsoft.com/office/drawing/2014/main" id="{0B77F2AC-C30F-4E0A-9981-0701532E4C0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0576643" y="47611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2" name="OTLSHAPE_T_c21f8c801dd4474996421ebdfaa8e17b_Title">
            <a:extLst>
              <a:ext uri="{FF2B5EF4-FFF2-40B4-BE49-F238E27FC236}">
                <a16:creationId xmlns:a16="http://schemas.microsoft.com/office/drawing/2014/main" id="{F69CFD17-E62E-4D61-BA09-2254DAE3AB02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518084" y="4745672"/>
            <a:ext cx="2755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Tranform lit. review to intro for dissertation</a:t>
            </a:r>
          </a:p>
        </p:txBody>
      </p:sp>
      <p:sp>
        <p:nvSpPr>
          <p:cNvPr id="13" name="OTLSHAPE_T_611ff037ffe641cc841d78e21fd75093_TextPercentage" hidden="1">
            <a:extLst>
              <a:ext uri="{FF2B5EF4-FFF2-40B4-BE49-F238E27FC236}">
                <a16:creationId xmlns:a16="http://schemas.microsoft.com/office/drawing/2014/main" id="{E154A860-A4F7-28AA-6072-4CE955E136F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611ff037ffe641cc841d78e21fd75093_StartDate" hidden="1">
            <a:extLst>
              <a:ext uri="{FF2B5EF4-FFF2-40B4-BE49-F238E27FC236}">
                <a16:creationId xmlns:a16="http://schemas.microsoft.com/office/drawing/2014/main" id="{B80A3B6A-E4F5-72C6-C5EE-8B6D62B42CB4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611ff037ffe641cc841d78e21fd75093_EndDate" hidden="1">
            <a:extLst>
              <a:ext uri="{FF2B5EF4-FFF2-40B4-BE49-F238E27FC236}">
                <a16:creationId xmlns:a16="http://schemas.microsoft.com/office/drawing/2014/main" id="{0A583A42-2A03-6CBA-D2C1-1CDB715EC7AC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611ff037ffe641cc841d78e21fd75093_Title">
            <a:extLst>
              <a:ext uri="{FF2B5EF4-FFF2-40B4-BE49-F238E27FC236}">
                <a16:creationId xmlns:a16="http://schemas.microsoft.com/office/drawing/2014/main" id="{A256403C-96B9-A953-9F44-7CF2EEF28CA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460289" y="3945572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16">
                <a:solidFill>
                  <a:schemeClr val="dk1"/>
                </a:solidFill>
                <a:latin typeface="Calibri" panose="020F0502020204030204" pitchFamily="34" charset="0"/>
              </a:rPr>
              <a:t>SICK </a:t>
            </a:r>
          </a:p>
        </p:txBody>
      </p:sp>
      <p:sp>
        <p:nvSpPr>
          <p:cNvPr id="40" name="OTLSHAPE_T_611ff037ffe641cc841d78e21fd75093_JoinedDate">
            <a:extLst>
              <a:ext uri="{FF2B5EF4-FFF2-40B4-BE49-F238E27FC236}">
                <a16:creationId xmlns:a16="http://schemas.microsoft.com/office/drawing/2014/main" id="{6F59C12C-50E8-4A0F-353D-1E6FA2CB4C4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8039563" y="39610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4 - Apr 10</a:t>
            </a:r>
          </a:p>
        </p:txBody>
      </p:sp>
      <p:sp>
        <p:nvSpPr>
          <p:cNvPr id="41" name="OTLSHAPE_T_611ff037ffe641cc841d78e21fd75093_Duration">
            <a:extLst>
              <a:ext uri="{FF2B5EF4-FFF2-40B4-BE49-F238E27FC236}">
                <a16:creationId xmlns:a16="http://schemas.microsoft.com/office/drawing/2014/main" id="{07A08CAC-8605-7B62-1E56-699EA49DE38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7243385" y="39610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lt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9542C-C24A-401E-8EFE-D80C0A7F0607}"/>
              </a:ext>
            </a:extLst>
          </p:cNvPr>
          <p:cNvSpPr txBox="1"/>
          <p:nvPr/>
        </p:nvSpPr>
        <p:spPr>
          <a:xfrm>
            <a:off x="4136910" y="1549400"/>
            <a:ext cx="484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/>
              <a:t>MSc</a:t>
            </a:r>
            <a:r>
              <a:rPr lang="de-DE" sz="2000" b="1" dirty="0"/>
              <a:t> Research Project - Plan </a:t>
            </a:r>
            <a:r>
              <a:rPr lang="de-DE" sz="2000" b="1" dirty="0" err="1"/>
              <a:t>for</a:t>
            </a:r>
            <a:r>
              <a:rPr lang="de-DE" sz="2000" b="1" dirty="0"/>
              <a:t> March/April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A49AAFD0-1E3F-4116-9C3E-E851FC4D0A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FDFF840-6E2A-46AD-9B1B-071BC94B5D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D9576C2-9FAE-4001-931D-2C46DC42B8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700" y="5143500"/>
            <a:ext cx="101727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5986A0EF-B1A9-461C-9E9F-10002E93914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5700" y="5346700"/>
            <a:ext cx="37338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ECB5192A-050F-47B7-890C-F6D375902A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43371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7C8EE3A8-1272-4218-8EEC-AF25C8C243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699528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F1212E9-FA8C-41E0-B597-248D2592EF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9200" y="5177472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8998D99-0A9C-4BBE-A07A-B8FF0C9DFD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608013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485A0629-C63C-40B2-9CD9-3FFFEBAA1DC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19200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0B472EC8-1D93-FBD9-40C1-5A56C9864E9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9682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119" name="OTLSHAPE_TB_00000000000000000000000000000000_Separator1">
            <a:extLst>
              <a:ext uri="{FF2B5EF4-FFF2-40B4-BE49-F238E27FC236}">
                <a16:creationId xmlns:a16="http://schemas.microsoft.com/office/drawing/2014/main" id="{5EC2CD1B-B2D8-4691-8C31-697CE661444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544508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A5C60AA3-A87F-6CBB-9391-FE79CBBAE2D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933321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TLSHAPE_T_93ee150c9d7b4ee0b81d772d821bf80b_Shape">
            <a:extLst>
              <a:ext uri="{FF2B5EF4-FFF2-40B4-BE49-F238E27FC236}">
                <a16:creationId xmlns:a16="http://schemas.microsoft.com/office/drawing/2014/main" id="{E2A39B35-3A89-482E-9808-26E2D738139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155700" y="3403600"/>
            <a:ext cx="14605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T_555632f4d8784e8cb8b4fc9dadccab8e_Shape">
            <a:extLst>
              <a:ext uri="{FF2B5EF4-FFF2-40B4-BE49-F238E27FC236}">
                <a16:creationId xmlns:a16="http://schemas.microsoft.com/office/drawing/2014/main" id="{0E0078D1-F195-42FD-BD5E-ADA9208D097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544513" y="4203700"/>
            <a:ext cx="24257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_a9e75211bf4d415fa4154823df1e958d_Shape">
            <a:extLst>
              <a:ext uri="{FF2B5EF4-FFF2-40B4-BE49-F238E27FC236}">
                <a16:creationId xmlns:a16="http://schemas.microsoft.com/office/drawing/2014/main" id="{F85920D7-B306-4352-B80D-61BD6B7BBCF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55700" y="4470400"/>
            <a:ext cx="82423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T_01dcdbef68a94ded911918198d0e15fd_Shape">
            <a:extLst>
              <a:ext uri="{FF2B5EF4-FFF2-40B4-BE49-F238E27FC236}">
                <a16:creationId xmlns:a16="http://schemas.microsoft.com/office/drawing/2014/main" id="{DF597740-442D-C3EB-3B56-6DE259918B4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55700" y="3670300"/>
            <a:ext cx="2425700" cy="203200"/>
          </a:xfrm>
          <a:prstGeom prst="roundRect">
            <a:avLst/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T_f45a159acde447ed91b407c2bcae96f4_Shape">
            <a:extLst>
              <a:ext uri="{FF2B5EF4-FFF2-40B4-BE49-F238E27FC236}">
                <a16:creationId xmlns:a16="http://schemas.microsoft.com/office/drawing/2014/main" id="{4757533B-A0AA-E805-9E7B-9BBAB986D85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028629" y="4737100"/>
            <a:ext cx="5334000" cy="203200"/>
          </a:xfrm>
          <a:prstGeom prst="roundRect">
            <a:avLst/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6acf941529cc4a768af7178a5ce45c7c_Shape">
            <a:extLst>
              <a:ext uri="{FF2B5EF4-FFF2-40B4-BE49-F238E27FC236}">
                <a16:creationId xmlns:a16="http://schemas.microsoft.com/office/drawing/2014/main" id="{F74BD435-977A-E651-3DD2-67C7D5AE58F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544513" y="3937000"/>
            <a:ext cx="38735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T_93ee150c9d7b4ee0b81d772d821bf80b_ShapePercentage" hidden="1">
            <a:extLst>
              <a:ext uri="{FF2B5EF4-FFF2-40B4-BE49-F238E27FC236}">
                <a16:creationId xmlns:a16="http://schemas.microsoft.com/office/drawing/2014/main" id="{3165D4D3-5354-438B-9BC6-38770F29641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155700" y="34036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T_555632f4d8784e8cb8b4fc9dadccab8e_ShapePercentage" hidden="1">
            <a:extLst>
              <a:ext uri="{FF2B5EF4-FFF2-40B4-BE49-F238E27FC236}">
                <a16:creationId xmlns:a16="http://schemas.microsoft.com/office/drawing/2014/main" id="{6F3B2CE4-50FF-4E4F-9DE6-36CFE085521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544513" y="4203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_a9e75211bf4d415fa4154823df1e958d_ShapePercentage" hidden="1">
            <a:extLst>
              <a:ext uri="{FF2B5EF4-FFF2-40B4-BE49-F238E27FC236}">
                <a16:creationId xmlns:a16="http://schemas.microsoft.com/office/drawing/2014/main" id="{1F9A695D-B1C7-4996-86F7-A760E31688A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155700" y="4470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T_01dcdbef68a94ded911918198d0e15fd_ShapePercentage" hidden="1">
            <a:extLst>
              <a:ext uri="{FF2B5EF4-FFF2-40B4-BE49-F238E27FC236}">
                <a16:creationId xmlns:a16="http://schemas.microsoft.com/office/drawing/2014/main" id="{A08DBD80-8C34-A234-DB8C-52499A817FE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155700" y="36703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_f45a159acde447ed91b407c2bcae96f4_ShapePercentage" hidden="1">
            <a:extLst>
              <a:ext uri="{FF2B5EF4-FFF2-40B4-BE49-F238E27FC236}">
                <a16:creationId xmlns:a16="http://schemas.microsoft.com/office/drawing/2014/main" id="{A7054767-C327-0BCA-345B-07B89BC751F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028629" y="47371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6acf941529cc4a768af7178a5ce45c7c_ShapePercentage" hidden="1">
            <a:extLst>
              <a:ext uri="{FF2B5EF4-FFF2-40B4-BE49-F238E27FC236}">
                <a16:creationId xmlns:a16="http://schemas.microsoft.com/office/drawing/2014/main" id="{8764F432-0DCD-1DC5-80E7-7E89C447031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544513" y="3937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TLSHAPE_T_93ee150c9d7b4ee0b81d772d821bf80b_TextPercentage" hidden="1">
            <a:extLst>
              <a:ext uri="{FF2B5EF4-FFF2-40B4-BE49-F238E27FC236}">
                <a16:creationId xmlns:a16="http://schemas.microsoft.com/office/drawing/2014/main" id="{DE9809FD-9C8C-47B3-B5C8-5D1C4CBC162E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93ee150c9d7b4ee0b81d772d821bf80b_StartDate" hidden="1">
            <a:extLst>
              <a:ext uri="{FF2B5EF4-FFF2-40B4-BE49-F238E27FC236}">
                <a16:creationId xmlns:a16="http://schemas.microsoft.com/office/drawing/2014/main" id="{723376C9-293D-4F8A-BD0C-46AC13FA4FD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93ee150c9d7b4ee0b81d772d821bf80b_EndDate" hidden="1">
            <a:extLst>
              <a:ext uri="{FF2B5EF4-FFF2-40B4-BE49-F238E27FC236}">
                <a16:creationId xmlns:a16="http://schemas.microsoft.com/office/drawing/2014/main" id="{68E1C49B-B5B4-4A51-B130-FA54E35151A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93ee150c9d7b4ee0b81d772d821bf80b_JoinedDate">
            <a:extLst>
              <a:ext uri="{FF2B5EF4-FFF2-40B4-BE49-F238E27FC236}">
                <a16:creationId xmlns:a16="http://schemas.microsoft.com/office/drawing/2014/main" id="{66342D9B-21D6-4DB6-9FDE-358C814D4649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515946" y="34276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May 2 - May 4</a:t>
            </a:r>
          </a:p>
        </p:txBody>
      </p:sp>
      <p:sp>
        <p:nvSpPr>
          <p:cNvPr id="122" name="OTLSHAPE_T_93ee150c9d7b4ee0b81d772d821bf80b_Duration">
            <a:extLst>
              <a:ext uri="{FF2B5EF4-FFF2-40B4-BE49-F238E27FC236}">
                <a16:creationId xmlns:a16="http://schemas.microsoft.com/office/drawing/2014/main" id="{EC2A865C-CE7D-4F24-9B6D-4C8098F314F1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780669" y="34276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23" name="OTLSHAPE_T_93ee150c9d7b4ee0b81d772d821bf80b_Title">
            <a:extLst>
              <a:ext uri="{FF2B5EF4-FFF2-40B4-BE49-F238E27FC236}">
                <a16:creationId xmlns:a16="http://schemas.microsoft.com/office/drawing/2014/main" id="{08CE5D99-898A-430B-B69F-283721785AF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658512" y="3412172"/>
            <a:ext cx="2159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Find larger example RRBS data set</a:t>
            </a:r>
          </a:p>
        </p:txBody>
      </p:sp>
      <p:sp>
        <p:nvSpPr>
          <p:cNvPr id="126" name="OTLSHAPE_T_555632f4d8784e8cb8b4fc9dadccab8e_TextPercentage" hidden="1">
            <a:extLst>
              <a:ext uri="{FF2B5EF4-FFF2-40B4-BE49-F238E27FC236}">
                <a16:creationId xmlns:a16="http://schemas.microsoft.com/office/drawing/2014/main" id="{88E607DE-06F6-40F2-976C-F6A71BFF9A8F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555632f4d8784e8cb8b4fc9dadccab8e_StartDate" hidden="1">
            <a:extLst>
              <a:ext uri="{FF2B5EF4-FFF2-40B4-BE49-F238E27FC236}">
                <a16:creationId xmlns:a16="http://schemas.microsoft.com/office/drawing/2014/main" id="{B5C4E716-58FC-4E34-95B9-14FD8ECA13A2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555632f4d8784e8cb8b4fc9dadccab8e_EndDate" hidden="1">
            <a:extLst>
              <a:ext uri="{FF2B5EF4-FFF2-40B4-BE49-F238E27FC236}">
                <a16:creationId xmlns:a16="http://schemas.microsoft.com/office/drawing/2014/main" id="{2B48059A-EFDD-4407-813F-8C0755AE623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555632f4d8784e8cb8b4fc9dadccab8e_JoinedDate">
            <a:extLst>
              <a:ext uri="{FF2B5EF4-FFF2-40B4-BE49-F238E27FC236}">
                <a16:creationId xmlns:a16="http://schemas.microsoft.com/office/drawing/2014/main" id="{D1E08990-7D5F-4454-967F-F5735FD6C9F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697805" y="42277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9 - May 13</a:t>
            </a:r>
          </a:p>
        </p:txBody>
      </p:sp>
      <p:sp>
        <p:nvSpPr>
          <p:cNvPr id="130" name="OTLSHAPE_T_555632f4d8784e8cb8b4fc9dadccab8e_Title">
            <a:extLst>
              <a:ext uri="{FF2B5EF4-FFF2-40B4-BE49-F238E27FC236}">
                <a16:creationId xmlns:a16="http://schemas.microsoft.com/office/drawing/2014/main" id="{6EE04C35-134D-4F17-8C5D-DA6E5E2E8DB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015559" y="4212272"/>
            <a:ext cx="2438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4">
                <a:solidFill>
                  <a:schemeClr val="dk1"/>
                </a:solidFill>
                <a:latin typeface="Calibri" panose="020F0502020204030204" pitchFamily="34" charset="0"/>
              </a:rPr>
              <a:t>Train different classifiers on mock data</a:t>
            </a:r>
            <a:endParaRPr lang="en-US" sz="12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55632f4d8784e8cb8b4fc9dadccab8e_Duration">
            <a:extLst>
              <a:ext uri="{FF2B5EF4-FFF2-40B4-BE49-F238E27FC236}">
                <a16:creationId xmlns:a16="http://schemas.microsoft.com/office/drawing/2014/main" id="{A3DFFF55-24D6-4A8D-A92F-6D46F8DC91D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592520" y="42277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  <a:endParaRPr lang="en-US" sz="1000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a9e75211bf4d415fa4154823df1e958d_TextPercentage" hidden="1">
            <a:extLst>
              <a:ext uri="{FF2B5EF4-FFF2-40B4-BE49-F238E27FC236}">
                <a16:creationId xmlns:a16="http://schemas.microsoft.com/office/drawing/2014/main" id="{60B057B6-09F4-441F-A82D-B379CDC3CD8A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a9e75211bf4d415fa4154823df1e958d_StartDate" hidden="1">
            <a:extLst>
              <a:ext uri="{FF2B5EF4-FFF2-40B4-BE49-F238E27FC236}">
                <a16:creationId xmlns:a16="http://schemas.microsoft.com/office/drawing/2014/main" id="{0E299876-A7C4-4288-B81A-29206F53E70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a9e75211bf4d415fa4154823df1e958d_EndDate" hidden="1">
            <a:extLst>
              <a:ext uri="{FF2B5EF4-FFF2-40B4-BE49-F238E27FC236}">
                <a16:creationId xmlns:a16="http://schemas.microsoft.com/office/drawing/2014/main" id="{49E5FF87-2350-4FBC-A0B4-39D7219AE1A0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a9e75211bf4d415fa4154823df1e958d_JoinedDate">
            <a:extLst>
              <a:ext uri="{FF2B5EF4-FFF2-40B4-BE49-F238E27FC236}">
                <a16:creationId xmlns:a16="http://schemas.microsoft.com/office/drawing/2014/main" id="{41EE0088-DAF8-49B1-93E7-7E843F1515BE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08991" y="449448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2 - May 18</a:t>
            </a:r>
          </a:p>
        </p:txBody>
      </p:sp>
      <p:sp>
        <p:nvSpPr>
          <p:cNvPr id="35" name="OTLSHAPE_T_a9e75211bf4d415fa4154823df1e958d_Title">
            <a:extLst>
              <a:ext uri="{FF2B5EF4-FFF2-40B4-BE49-F238E27FC236}">
                <a16:creationId xmlns:a16="http://schemas.microsoft.com/office/drawing/2014/main" id="{B7976EB8-4717-475B-B10C-8C2F2E86D0C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9436140" y="4478972"/>
            <a:ext cx="163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Optimisation</a:t>
            </a:r>
            <a:r>
              <a:rPr lang="en-US" sz="12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of classifiers</a:t>
            </a:r>
          </a:p>
        </p:txBody>
      </p:sp>
      <p:sp>
        <p:nvSpPr>
          <p:cNvPr id="36" name="OTLSHAPE_T_a9e75211bf4d415fa4154823df1e958d_Duration">
            <a:extLst>
              <a:ext uri="{FF2B5EF4-FFF2-40B4-BE49-F238E27FC236}">
                <a16:creationId xmlns:a16="http://schemas.microsoft.com/office/drawing/2014/main" id="{6A9A4C4F-7B58-49BE-B86A-664D5CC89075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76210" y="44944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40" name="OTLSHAPE_T_01dcdbef68a94ded911918198d0e15fd_TextPercentage" hidden="1">
            <a:extLst>
              <a:ext uri="{FF2B5EF4-FFF2-40B4-BE49-F238E27FC236}">
                <a16:creationId xmlns:a16="http://schemas.microsoft.com/office/drawing/2014/main" id="{D8FE20E1-1F9E-25DC-BC1E-8C4B702DE868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01dcdbef68a94ded911918198d0e15fd_StartDate" hidden="1">
            <a:extLst>
              <a:ext uri="{FF2B5EF4-FFF2-40B4-BE49-F238E27FC236}">
                <a16:creationId xmlns:a16="http://schemas.microsoft.com/office/drawing/2014/main" id="{4A3AEE18-AA25-1A90-71BA-8CD32C50C376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01dcdbef68a94ded911918198d0e15fd_EndDate" hidden="1">
            <a:extLst>
              <a:ext uri="{FF2B5EF4-FFF2-40B4-BE49-F238E27FC236}">
                <a16:creationId xmlns:a16="http://schemas.microsoft.com/office/drawing/2014/main" id="{D45509D3-2415-52F1-0DF4-C8B194EEC34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01dcdbef68a94ded911918198d0e15fd_Title">
            <a:extLst>
              <a:ext uri="{FF2B5EF4-FFF2-40B4-BE49-F238E27FC236}">
                <a16:creationId xmlns:a16="http://schemas.microsoft.com/office/drawing/2014/main" id="{896FCC46-2A73-AF41-2EA8-351096F6867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626745" y="367887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Polish intro section</a:t>
            </a:r>
          </a:p>
        </p:txBody>
      </p:sp>
      <p:sp>
        <p:nvSpPr>
          <p:cNvPr id="44" name="OTLSHAPE_T_01dcdbef68a94ded911918198d0e15fd_JoinedDate">
            <a:extLst>
              <a:ext uri="{FF2B5EF4-FFF2-40B4-BE49-F238E27FC236}">
                <a16:creationId xmlns:a16="http://schemas.microsoft.com/office/drawing/2014/main" id="{4731B70D-A298-8A43-FE85-95ED39B8CD6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73380" y="369438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2 - May 6</a:t>
            </a:r>
          </a:p>
        </p:txBody>
      </p:sp>
      <p:sp>
        <p:nvSpPr>
          <p:cNvPr id="45" name="OTLSHAPE_T_01dcdbef68a94ded911918198d0e15fd_Duration">
            <a:extLst>
              <a:ext uri="{FF2B5EF4-FFF2-40B4-BE49-F238E27FC236}">
                <a16:creationId xmlns:a16="http://schemas.microsoft.com/office/drawing/2014/main" id="{CFA7A85A-023B-C593-9EDA-E1884F261B6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2203707" y="36943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8" name="OTLSHAPE_T_f45a159acde447ed91b407c2bcae96f4_TextPercentage" hidden="1">
            <a:extLst>
              <a:ext uri="{FF2B5EF4-FFF2-40B4-BE49-F238E27FC236}">
                <a16:creationId xmlns:a16="http://schemas.microsoft.com/office/drawing/2014/main" id="{8D1C0D79-CC0B-284A-426F-425E193B5D1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f45a159acde447ed91b407c2bcae96f4_StartDate" hidden="1">
            <a:extLst>
              <a:ext uri="{FF2B5EF4-FFF2-40B4-BE49-F238E27FC236}">
                <a16:creationId xmlns:a16="http://schemas.microsoft.com/office/drawing/2014/main" id="{B45D4C94-6D83-00E3-E43D-A889D97BE3A6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f45a159acde447ed91b407c2bcae96f4_EndDate" hidden="1">
            <a:extLst>
              <a:ext uri="{FF2B5EF4-FFF2-40B4-BE49-F238E27FC236}">
                <a16:creationId xmlns:a16="http://schemas.microsoft.com/office/drawing/2014/main" id="{08A67AEC-E6AB-F248-1A7D-2D941315CCE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f45a159acde447ed91b407c2bcae96f4_Title">
            <a:extLst>
              <a:ext uri="{FF2B5EF4-FFF2-40B4-BE49-F238E27FC236}">
                <a16:creationId xmlns:a16="http://schemas.microsoft.com/office/drawing/2014/main" id="{42609021-5F0E-A1F6-BD80-136A16F1CA0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404372" y="4745672"/>
            <a:ext cx="1447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>
                <a:solidFill>
                  <a:schemeClr val="dk1"/>
                </a:solidFill>
                <a:latin typeface="Calibri" panose="020F0502020204030204" pitchFamily="34" charset="0"/>
              </a:rPr>
              <a:t>Write methods section</a:t>
            </a:r>
          </a:p>
        </p:txBody>
      </p:sp>
      <p:sp>
        <p:nvSpPr>
          <p:cNvPr id="52" name="OTLSHAPE_T_f45a159acde447ed91b407c2bcae96f4_JoinedDate">
            <a:extLst>
              <a:ext uri="{FF2B5EF4-FFF2-40B4-BE49-F238E27FC236}">
                <a16:creationId xmlns:a16="http://schemas.microsoft.com/office/drawing/2014/main" id="{5AA2E67D-5326-E908-1DC1-43D44543DD6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117532" y="4761188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10 - May 20</a:t>
            </a:r>
          </a:p>
        </p:txBody>
      </p:sp>
      <p:sp>
        <p:nvSpPr>
          <p:cNvPr id="53" name="OTLSHAPE_T_f45a159acde447ed91b407c2bcae96f4_Duration">
            <a:extLst>
              <a:ext uri="{FF2B5EF4-FFF2-40B4-BE49-F238E27FC236}">
                <a16:creationId xmlns:a16="http://schemas.microsoft.com/office/drawing/2014/main" id="{D99099C6-4DA1-5E40-9513-6F9464BA77D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7528985" y="47611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56" name="OTLSHAPE_T_6acf941529cc4a768af7178a5ce45c7c_TextPercentage" hidden="1">
            <a:extLst>
              <a:ext uri="{FF2B5EF4-FFF2-40B4-BE49-F238E27FC236}">
                <a16:creationId xmlns:a16="http://schemas.microsoft.com/office/drawing/2014/main" id="{7CF864EC-5635-8ADC-F6BA-A3594FDC8D1D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6acf941529cc4a768af7178a5ce45c7c_StartDate" hidden="1">
            <a:extLst>
              <a:ext uri="{FF2B5EF4-FFF2-40B4-BE49-F238E27FC236}">
                <a16:creationId xmlns:a16="http://schemas.microsoft.com/office/drawing/2014/main" id="{57E0E669-4F41-AD9D-9C2C-6AC3F00622AC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6acf941529cc4a768af7178a5ce45c7c_EndDate" hidden="1">
            <a:extLst>
              <a:ext uri="{FF2B5EF4-FFF2-40B4-BE49-F238E27FC236}">
                <a16:creationId xmlns:a16="http://schemas.microsoft.com/office/drawing/2014/main" id="{254A9F74-9F8D-9CFF-5819-E73B74AC1B6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6acf941529cc4a768af7178a5ce45c7c_Title">
            <a:extLst>
              <a:ext uri="{FF2B5EF4-FFF2-40B4-BE49-F238E27FC236}">
                <a16:creationId xmlns:a16="http://schemas.microsoft.com/office/drawing/2014/main" id="{8754337B-FA8A-2650-336A-E457CD62A89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467907" y="3945572"/>
            <a:ext cx="205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Run analysis on large mock data </a:t>
            </a:r>
          </a:p>
        </p:txBody>
      </p:sp>
      <p:sp>
        <p:nvSpPr>
          <p:cNvPr id="60" name="OTLSHAPE_T_6acf941529cc4a768af7178a5ce45c7c_JoinedDate">
            <a:extLst>
              <a:ext uri="{FF2B5EF4-FFF2-40B4-BE49-F238E27FC236}">
                <a16:creationId xmlns:a16="http://schemas.microsoft.com/office/drawing/2014/main" id="{8826E813-15D7-2E70-ABDA-771E77E7185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3697805" y="396108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9 - May 16</a:t>
            </a:r>
          </a:p>
        </p:txBody>
      </p:sp>
      <p:sp>
        <p:nvSpPr>
          <p:cNvPr id="61" name="OTLSHAPE_T_6acf941529cc4a768af7178a5ce45c7c_Duration">
            <a:extLst>
              <a:ext uri="{FF2B5EF4-FFF2-40B4-BE49-F238E27FC236}">
                <a16:creationId xmlns:a16="http://schemas.microsoft.com/office/drawing/2014/main" id="{57E00915-A4E5-356F-E9DD-13CE78606DD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318695" y="39610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9542C-C24A-401E-8EFE-D80C0A7F0607}"/>
              </a:ext>
            </a:extLst>
          </p:cNvPr>
          <p:cNvSpPr txBox="1"/>
          <p:nvPr/>
        </p:nvSpPr>
        <p:spPr>
          <a:xfrm>
            <a:off x="4549330" y="1549400"/>
            <a:ext cx="401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/>
              <a:t>MSc</a:t>
            </a:r>
            <a:r>
              <a:rPr lang="de-DE" sz="2000" b="1" dirty="0"/>
              <a:t> Research Project - Plan </a:t>
            </a:r>
            <a:r>
              <a:rPr lang="de-DE" sz="2000" b="1" dirty="0" err="1"/>
              <a:t>for</a:t>
            </a:r>
            <a:r>
              <a:rPr lang="de-DE" sz="2000" b="1" dirty="0"/>
              <a:t> May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674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N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yLjAsIlJpZ2h0IjoxMi4wLCJCb3R0b20iOjAuMH0sIlBhZGRpbmciOnsiJGlkIjoiMjMiLCJUb3AiOjcuMCwiTGVmdCI6MC4wLCJSaWdodCI6MC4wLCJCb3R0b20iOjc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NDIuNTA2NjY2NjY2NjY2NjYxLCJSaWdodCI6MC4wLCJCb3R0b20iOjAuMH0sIlBhZGRpbmciOnsiJGlkIjoiNDIiLCJUb3AiOjAuMCwiTGVmdCI6MC4wLCJSaWdodCI6MC4wLCJCb3R0b20iOjAuMH0sIkJhY2tncm91bmQiOnsiJGlkIjoiNDMiLCJDb2xvciI6eyIkcmVmIjoiMzYifX0sIklzVmlzaWJsZSI6ZmFsc2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ywiU2hvd1NlZ21lbnRTZXBhcmF0b3JzIjp0cnV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z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ZmFsc2UsIldpZHRoIjowLjAsIkhlaWdodCI6MC4wLCJCb3JkZXJTdHlsZSI6bnVsbCwiUGFyZW50U3R5bGUiOm51bGx9LCJCb3R0b21UaWVyU2NhbGVTdHlsZSI6eyIkaWQiOiI3MiIsIlNoYXBlIjozLCJTaG93U2VnbWVudFNlcGFyYXRvcnMiOnRydW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wLCJSIjowLCJHIjowLCJCIjowfX0sIklzVmlzaWJsZSI6ZmFsc2UsIldpZHRoIjowLjAsIkhlaWdodCI6MC4wLCJCb3JkZXJTdHlsZSI6bnVsbCwiUGFyZW50U3R5bGUiOm51bGx9LCJFbGFwc2VkVGltZUJhY2tncm91bmQiOnsiJGlkIjoiODAiLCJDb2xvciI6eyIkaWQiOiI4MSIsIkEiOjE5MSwiUiI6MjU1LCJHIjowLCJCIjowfX0sIkFwcGVuZFllYXJPblllYXJDaGFuZ2UiOmZhbHNlLCJFbGFwc2VkVGltZUZvcm1hdCI6MiwiVG9kYXlNYXJrZXJQb3NpdGlvbiI6MiwiUXVpY2tQb3NpdGlvbiI6MiwiQWJzb2x1dGVQb3NpdGlvbiI6NDA1LjA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w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E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OC4wLCJIZWlnaHQiOjIw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wLCJTaGFwZVRoaWNrbmVzcyI6MS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EiLCJUb3AiOjAuMCwiTGVmdCI6MC4wLCJSaWdodCI6MC4wLCJCb3R0b20iOjAuMH0sIlBhZGRpbmciOnsiJGlkIjoiMTIyIiwiVG9wIjowLjAsIkxlZnQiOjAuMCwiUmlnaHQiOjAuMCwiQm90dG9tIjowLjB9LCJCYWNrZ3JvdW5kIjp7IiRpZCI6IjEyMyIsIkNvbG9yIjp7IiRyZWYiOiIzNiJ9fSwiSXNWaXNpYmxlIjp0cnVlLCJXaWR0aCI6MC4wLCJIZWlnaHQiOjAuMCwiQm9yZGVyU3R5bGUiOm51bGwsIlBhcmVudFN0eWxlIjpudWxsfSwiRHVyYXRpb25TdHlsZSI6eyIkaWQiOiIxMjQiLCJGb250U2V0dGluZ3MiOnsiJGlkIjoiMTI1IiwiRm9udFNpemUiOjEwLCJGb250TmFtZSI6IkNhbGlicmkiLCJJc0JvbGQiOmZhbHN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Y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y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OC0yNlQyMzo1OTowMCIsIkF1dG9EYXRlUmFuZ2UiOnRydWUsIldvcmtpbmdEYXlzIjozMSwiRmlzY2FsWWVhciI6eyIkaWQiOiIxNzgiLCJTdGFydE1vbnRoIjoxLCJVc2VTdGFydGluZ1llYXJGb3JOdW1iZXJpbmciOnRydWUsIlNob3dGaXNjYWxZZWFyTGFiZWwiOnRydWV9LCJUb2RheU1hcmtlclRleHQiOiJUb2RheSIsIkF1dG9TY2FsZVR5cGUiOnRydWUsIlRpbWViYW5kU2NhbGVzIjp7IiRpZCI6IjE3OSIsIlRvcFNjYWxlTGF5ZXIiOnsiJGlkIjoiMTgwIiwiRm9ybWF0IjoiTU1NIiwiVHlwZSI6Mn0sIk1pZGRsZVNjYWxlTGF5ZXIiOnsiJGlkIjoiMTgxIiwiRm9ybWF0IjpudWxsLCJUeXBlIjowfSwiQm90dG9tU2NhbGVMYXllciI6eyIkaWQiOiIxODIiLCJGb3JtYXQiOm51bGwsIlR5cGUiOjB9fX0sIk1pbGVzdG9uZXMiOltdLCJUYXNrcyI6W3siJGlkIjoiMTgzIiwiR3JvdXBOYW1lIjpudWxsLCJTdGFydERhdGUiOiIyMDIyLTAzLTE0VDAwOjAwOjAwWiIsIkVuZERhdGUiOiIyMDIyLTAzLTE4VDIzOjU5OjAwWiIsIlBlcmNlbnRhZ2VDb21wbGV0ZSI6bnVsbCwiU3R5bGUiOnsiJGlkIjoiMTg0IiwiU2hhcGUiOjEsIlNoYXBlVGhpY2tuZXNzIjowLCJEdXJhdGlvbkZvcm1hdCI6MCwiSW5jbHVkZU5vbldvcmtpbmdEYXlzSW5EdXJhdGlvbiI6ZmFsc2UsIlBlcmNlbnRhZ2VDb21wbGV0ZVN0eWxlIjp7IiRpZCI6IjE4NSIsIkZvbnRTZXR0aW5ncyI6eyIkaWQiOiIxODYiLCJGb250U2l6ZSI6MTAsIkZvbnROYW1lIjoiQ2FsaWJyaSIsIklzQm9sZCI6ZmFsc2UsIklzSXRhbGljIjpmYWxzZSwiSXNVbmRlcmxpbmVkIjpmYWxzZSwiUGFyZW50U3R5bGUiOm51bGx9LCJBdXRvU2l6ZSI6MCwiRm9yZWdyb3VuZCI6eyIkaWQiOiIxODciLCJDb2xvciI6eyIkaWQiOiIx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GlkIjoiMTg5IiwiQ29sb3IiOnsiJGlkIjoiMTkwIiwiQSI6ODksIlIiOjAsIkciOjAsIkIiOjB9fSwiSXNWaXNpYmxlIjp0cnVlLCJXaWR0aCI6MC4wLCJIZWlnaHQiOjAuMCwiQm9yZGVyU3R5bGUiOnsiJGlkIjoiMTkxIiwiTGluZUNvbG9yIjpudWxsLCJMaW5lV2VpZ2h0IjowLjAsIkxpbmVUeXBlIjowLCJQYXJlbnRTdHlsZSI6bnVsbH0sIlBhcmVudFN0eWxlIjpudWxsfSwiRHVyYXRpb25TdHlsZSI6eyIkaWQiOiIxOTIiLCJGb250U2V0dGluZ3MiOnsiJGlkIjoiMTkzIiwiRm9udFNpemUiOjEwLCJGb250TmFtZSI6IkNhbGlicmkiLCJJc0JvbGQiOmZhbHNlLCJJc0l0YWxpYyI6ZmFsc2UsIklzVW5kZXJsaW5lZCI6ZmFsc2UsIlBhcmVudFN0eWxlIjpudWxsfSwiQXV0b1NpemUiOjAsIkZvcmVncm91bmQiOnsiJGlkIjoiMTk0IiwiQ29sb3IiOnsiJGlkIjoiMTk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Tk2IiwiQ29sb3IiOnsiJGlkIjoiMTk3IiwiQSI6MCwiUiI6MjU1LCJHIjoyNTUsIkIiOjI1NX19LCJJc1Zpc2libGUiOnRydWUsIldpZHRoIjowLjAsIkhlaWdodCI6MC4wLCJCb3JkZXJTdHlsZSI6eyIkaWQiOiIxOTgiLCJMaW5lQ29sb3IiOm51bGwsIkxpbmVXZWlnaHQiOjAuMCwiTGluZVR5cGUiOjAsIlBhcmVudFN0eWxlIjpudWxsfSwiUGFyZW50U3R5bGUiOm51bGx9LCJIb3Jpem9udGFsQ29ubmVjdG9yU3R5bGUiOnsiJGlkIjoiMTk5IiwiTGluZUNvbG9yIjp7IiRpZCI6IjIwMCIsIiR0eXBlIjoiTkxSRS5Db21tb24uRG9tLlNvbGlkQ29sb3JCcnVzaCwgTkxSRS5Db21tb24iLCJDb2xvciI6eyIkaWQiOiIyMDEiLCJBIjoyNTUsIlIiOjIwNCwiRyI6MjA0LCJCIjoyMDR9fSwiTGluZVdlaWdodCI6MC4wLCJMaW5lVHlwZSI6MCwiUGFyZW50U3R5bGUiOm51bGx9LCJWZXJ0aWNhbENvbm5lY3RvclN0eWxlIjp7IiRpZCI6IjIwMiIsIkxpbmVDb2xvciI6eyIkaWQiOiIyMDMiLCIkdHlwZSI6Ik5MUkUuQ29tbW9uLkRvbS5Tb2xpZENvbG9yQnJ1c2gsIE5MUkUuQ29tbW9uIiwiQ29sb3IiOnsiJGlkIjoiMjA0IiwiQSI6MjU1LCJSIjoyMDQsIkciOjIwNCwiQiI6MjA0fX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UsIklzQmVsb3dUaW1lYmFuZCI6ZmFsc2UsIlBlcmNlbnRhZ2VDb21wbGV0ZVNoYXBlT3BhY2l0eSI6MzUsIlNoYXBlU3R5bGUiOnsiJGlkIjoiMjA1IiwiTWFyZ2luIjp7IiRyZWYiOiIxMzgifSwiUGFkZGluZyI6eyIkcmVmIjoiMTM5In0sIkJhY2tncm91bmQiOnsiJGlkIjoiMjA2IiwiQ29sb3IiOnsiJGlkIjoiMjA3IiwiQSI6MjU1LCJSIjoxMzksIkciOjIxOCwiQiI6MjMzfX0sIklzVmlzaWJsZSI6dHJ1ZSwiV2lkdGgiOjE2Ni4wLCJIZWlnaHQiOjEwLjAsIkJvcmRlclN0eWxlIjp7IiRpZCI6IjIwOCIsIkxpbmVDb2xvciI6eyIkaWQiOiIyMDkiLCIkdHlwZSI6Ik5MUkUuQ29tbW9uLkRvbS5Tb2xpZENvbG9yQnJ1c2gsIE5MUkUuQ29tbW9uIiwiQ29sb3IiOnsiJGlkIjoiMjEwIiwiQSI6MjU1LCJSIjoyNTUsIkciOjAsIkIiOjB9fSwiTGluZVdlaWdodCI6MC4wLCJMaW5lVHlwZSI6MCwiUGFyZW50U3R5bGUiOm51bGx9LCJQYXJlbnRTdHlsZSI6bnVsbH0sIlRpdGxlU3R5bGUiOnsiJGlkIjoiMjExIiwiRm9udFNldHRpbmdzIjp7IiRpZCI6IjIxMiIsIkZvbnRTaXplIjoxMiwiRm9udE5hbWUiOiJDYWxpYnJpIiwiSXNCb2xkIjp0cnVlLCJJc0l0YWxpYyI6ZmFsc2UsIklzVW5kZXJsaW5lZCI6ZmFsc2UsIlBhcmVudFN0eWxlIjpudWxsfSwiQXV0b1NpemUiOjAsIkZvcmVncm91bmQiOnsiJGlkIjoiMjEzIiwiQ29sb3IiOnsiJGlkIjoiMjE0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jE1IiwiQ29sb3IiOnsiJGlkIjoiMjE2IiwiQSI6MCwiUiI6MjU1LCJHIjoyNTUsIkIiOjI1NX19LCJJc1Zpc2libGUiOnRydWUsIldpZHRoIjowLjAsIkhlaWdodCI6MC4wLCJCb3JkZXJTdHlsZSI6eyIkaWQiOiIyMTciLCJMaW5lQ29sb3IiOm51bGwsIkxpbmVXZWlnaHQiOjAuMCwiTGluZVR5cGUiOjAsIlBhcmVudFN0eWxlIjpudWxsfSwiUGFyZW50U3R5bGUiOm51bGx9LCJEYXRlU3R5bGUiOnsiJGlkIjoiMjE4IiwiRm9udFNldHRpbmdzIjp7IiRpZCI6IjIxOSIsIkZvbnRTaXplIjoxMCwiRm9udE5hbWUiOiJDYWxpYnJpIiwiSXNCb2xkIjpmYWxzZSwiSXNJdGFsaWMiOmZhbHNlLCJJc1VuZGVybGluZWQiOmZhbHNlLCJQYXJlbnRTdHlsZSI6bnVsbH0sIkF1dG9TaXplIjowLCJGb3JlZ3JvdW5kIjp7IiRpZCI6IjIyMCIsIkNvbG9yIjp7IiRpZCI6IjI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yMjIiLCJDb2xvciI6eyIkaWQiOiIyMjMiLCJBIjowLCJSIjoyNTUsIkciOjI1NSwiQiI6MjU1fX0sIklzVmlzaWJsZSI6dHJ1ZSwiV2lkdGgiOjAuMCwiSGVpZ2h0IjowLjAsIkJvcmRlclN0eWxlIjp7IiRpZCI6IjIyNCIsIkxpbmVDb2xvciI6bnVsbCwiTGluZVdlaWdodCI6MC4wLCJMaW5lVHlwZSI6MCwiUGFyZW50U3R5bGUiOm51bGx9LCJQYXJlbnRTdHlsZSI6bnVsbH0sIkRhdGVGb3JtYXQiOnsiJGlkIjoiMj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yNiIsIkZvcm1hdCI6MCwiSXNWaXNpYmxlIjpmYWxzZSwiTGFzdEtub3duVmlzaWJpbGl0eVN0YXRlIjpmYWxzZX0sIklzVmlzaWJsZSI6dHJ1ZSwiUGFyZW50U3R5bGUiOm51bGx9LCJJbmRleCI6MCwiU21hcnREdXJhdGlvbkFjdGl2YXRlZCI6ZmFsc2UsIkRhdGVGb3JtYXQiOnsiJHJlZiI6IjIyNSJ9LCJXZWVrTnVtYmVyaW5nIjp7IiRpZCI6IjIyNyIsIkZvcm1hdCI6MCwiSXNWaXNpYmxlIjpmYWxzZSwiTGFzdEtub3duVmlzaWJpbGl0eVN0YXRlIjpmYWxzZX0sIklkIjoiZWJjZTFjNTYtYzc2Mi00ZmY2LThkYWEtMDQ0ODM5NjAyMjY1IiwiSW1wb3J0SWQiOm51bGwsIlRpdGxlIjoiTGl0ZXJhdHVyZSByZXNlYXJjaCAmIGxpdC4gcmV2aWV3IHNrZWxldG9uIiwiTm90ZSI6bnVsbCwiSHlwZXJsaW5rIjp7IiRpZCI6IjIyOCIsIkFkZHJlc3MiOm51bGwsIlN1YkFkZHJlc3MiOm51bGx9LCJJc0NoYW5nZWQiOmZhbHNlLCJJc05ldyI6ZmFsc2V9LHsiJGlkIjoiMjI5IiwiR3JvdXBOYW1lIjpudWxsLCJTdGFydERhdGUiOiIyMDIyLTAzLTE4VDAwOjAwOjAwWiIsIkVuZERhdGUiOiIyMDIyLTAzLTI1VDIzOjU5OjAwWiIsIlBlcmNlbnRhZ2VDb21wbGV0ZSI6bnVsbCwiU3R5bGUiOnsiJGlkIjoiMjMwIiwiU2hhcGUiOjEsIlNoYXBlVGhpY2tuZXNzIjoxLCJEdXJhdGlvbkZvcm1hdCI6MCwiSW5jbHVkZU5vbldvcmtpbmdEYXlzSW5EdXJhdGlvbiI6ZmFsc2UsIlBlcmNlbnRhZ2VDb21wbGV0ZVN0eWxlIjp7IiRpZCI6IjIzMSIsIkZvbnRTZXR0aW5ncyI6eyIkaWQiOiIyMzIiLCJGb250U2l6ZSI6MTAsIkZvbnROYW1lIjoiQ2FsaWJyaSIsIklzQm9sZCI6ZmFsc2UsIklzSXRhbGljIjpmYWxzZSwiSXNVbmRlcmxpbmVkIjpmYWxzZSwiUGFyZW50U3R5bGUiOm51bGx9LCJBdXRvU2l6ZSI6MCwiRm9yZWdyb3VuZCI6eyIkaWQiOiIyMzMiLCJDb2xvciI6eyIkaWQiOiIyMzQ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yMzUiLCJMaW5lQ29sb3IiOm51bGwsIkxpbmVXZWlnaHQiOjAuMCwiTGluZVR5cGUiOjAsIlBhcmVudFN0eWxlIjpudWxsfSwiUGFyZW50U3R5bGUiOm51bGx9LCJEdXJhdGlvblN0eWxlIjp7IiRpZCI6IjIzNiIsIkZvbnRTZXR0aW5ncyI6eyIkaWQiOiIyMzciLCJGb250U2l6ZSI6MTAsIkZvbnROYW1lIjoiQ2FsaWJyaSIsIklzQm9sZCI6ZmFsc2UsIklzSXRhbGljIjpmYWxzZSwiSXNVbmRlcmxpbmVkIjpmYWxzZSwiUGFyZW50U3R5bGUiOm51bGx9LCJBdXRvU2l6ZSI6MCwiRm9yZWdyb3VuZCI6eyIkaWQiOiIyMzgiLCJDb2xvciI6eyIkaWQiOiIyMz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yNDAiLCJDb2xvciI6eyIkaWQiOiIyNDEiLCJBIjowLCJSIjoyNTUsIkciOjI1NSwiQiI6MjU1fX0sIklzVmlzaWJsZSI6dHJ1ZSwiV2lkdGgiOjAuMCwiSGVpZ2h0IjowLjAsIkJvcmRlclN0eWxlIjp7IiRpZCI6IjI0MiIsIkxpbmVDb2xvciI6bnVsbCwiTGluZVdlaWdodCI6MC4wLCJMaW5lVHlwZSI6MCwiUGFyZW50U3R5bGUiOm51bGx9LCJQYXJlbnRTdHlsZSI6bnVsbH0sIkhvcml6b250YWxDb25uZWN0b3JTdHlsZSI6eyIkaWQiOiIyNDMiLCJMaW5lQ29sb3IiOnsiJHJlZiI6IjEzMiJ9LCJMaW5lV2VpZ2h0IjoxLjAsIkxpbmVUeXBlIjowLCJQYXJlbnRTdHlsZSI6bnVsbH0sIlZlcnRpY2FsQ29ubmVjdG9yU3R5bGUiOnsiJGlkIjoiMjQ0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yNDUiLCJNYXJnaW4iOnsiJHJlZiI6IjEzOCJ9LCJQYWRkaW5nIjp7IiRyZWYiOiIxMzkifSwiQmFja2dyb3VuZCI6eyIkaWQiOiIyNDYiLCJDb2xvciI6eyIkaWQiOiIyNDciLCJBIjoyNTUsIlIiOjEzOSwiRyI6MjE4LCJCIjoyMzN9fSwiSXNWaXNpYmxlIjp0cnVlLCJXaWR0aCI6MC4wLCJIZWlnaHQiOjE2LjAsIkJvcmRlclN0eWxlIjp7IiRpZCI6IjI0OCIsIkxpbmVDb2xvciI6eyIkaWQiOiIyNDkiLCIkdHlwZSI6Ik5MUkUuQ29tbW9uLkRvbS5Tb2xpZENvbG9yQnJ1c2gsIE5MUkUuQ29tbW9uIiwiQ29sb3IiOnsiJGlkIjoiMjUwIiwiQSI6MjU1LCJSIjoyNTUsIkciOjAsIkIiOjB9fSwiTGluZVdlaWdodCI6MC4wLCJMaW5lVHlwZSI6MCwiUGFyZW50U3R5bGUiOm51bGx9LCJQYXJlbnRTdHlsZSI6bnVsbH0sIlRpdGxlU3R5bGUiOnsiJGlkIjoiMjUxIiwiRm9udFNldHRpbmdzIjp7IiRpZCI6IjI1MiIsIkZvbnRTaXplIjoxMiwiRm9udE5hbWUiOiJDYWxpYnJpIiwiSXNCb2xkIjp0cnVlLCJJc0l0YWxpYyI6ZmFsc2UsIklzVW5kZXJsaW5lZCI6ZmFsc2UsIlBhcmVudFN0eWxlIjpudWxsfSwiQXV0b1NpemUiOjAsIkZvcmVncm91bmQiOnsiJGlkIjoiMjUzIiwiQ29sb3IiOnsiJGlkIjoiMjU0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jU1IiwiQ29sb3IiOnsiJGlkIjoiMjU2IiwiQSI6MCwiUiI6MjU1LCJHIjoyNTUsIkIiOjI1NX19LCJJc1Zpc2libGUiOnRydWUsIldpZHRoIjowLjAsIkhlaWdodCI6MC4wLCJCb3JkZXJTdHlsZSI6eyIkaWQiOiIyNTciLCJMaW5lQ29sb3IiOm51bGwsIkxpbmVXZWlnaHQiOjAuMCwiTGluZVR5cGUiOjAsIlBhcmVudFN0eWxlIjpudWxsfSwiUGFyZW50U3R5bGUiOm51bGx9LCJEYXRlU3R5bGUiOnsiJGlkIjoiMjU4IiwiRm9udFNldHRpbmdzIjp7IiRpZCI6IjI1OSIsIkZvbnRTaXplIjoxMCwiRm9udE5hbWUiOiJDYWxpYnJpIiwiSXNCb2xkIjpmYWxzZSwiSXNJdGFsaWMiOmZhbHNlLCJJc1VuZGVybGluZWQiOmZhbHNlLCJQYXJlbnRTdHlsZSI6bnVsbH0sIkF1dG9TaXplIjowLCJGb3JlZ3JvdW5kIjp7IiRpZCI6IjI2MCIsIkNvbG9yIjp7IiRpZCI6IjI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yNjIiLCJDb2xvciI6eyIkaWQiOiIyNjMiLCJBIjowLCJSIjoyNTUsIkciOjI1NSwiQiI6MjU1fX0sIklzVmlzaWJsZSI6dHJ1ZSwiV2lkdGgiOjAuMCwiSGVpZ2h0IjowLjAsIkJvcmRlclN0eWxlIjp7IiRpZCI6IjI2NCIsIkxpbmVDb2xvciI6bnVsbCwiTGluZVdlaWdodCI6MC4wLCJMaW5lVHlwZSI6MCwiUGFyZW50U3R5bGUiOm51bGx9LCJQYXJlbnRTdHlsZSI6bnVsbH0sIkRhdGVGb3JtYXQiOnsiJGlkIjoiMj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NiIsIkZvcm1hdCI6MCwiSXNWaXNpYmxlIjpmYWxzZSwiTGFzdEtub3duVmlzaWJpbGl0eVN0YXRlIjpmYWxzZX0sIklzVmlzaWJsZSI6dHJ1ZSwiUGFyZW50U3R5bGUiOm51bGx9LCJJbmRleCI6MSwiU21hcnREdXJhdGlvbkFjdGl2YXRlZCI6ZmFsc2UsIkRhdGVGb3JtYXQiOnsiJHJlZiI6IjI2NSJ9LCJXZWVrTnVtYmVyaW5nIjp7IiRpZCI6IjI2NyIsIkZvcm1hdCI6MCwiSXNWaXNpYmxlIjpmYWxzZSwiTGFzdEtub3duVmlzaWJpbGl0eVN0YXRlIjpmYWxzZX0sIklkIjoiOTg5NzUzNGEtMGVhMi00NGViLWJlYWYtNDE0ZGJhZDk1NzkyIiwiSW1wb3J0SWQiOm51bGwsIlRpdGxlIjoiTGl0ZXJhdHVyZSByZXZpZXcgZHJhZnQiLCJOb3RlIjpudWxsLCJIeXBlcmxpbmsiOnsiJGlkIjoiMjY4IiwiQWRkcmVzcyI6IiIsIlN1YkFkZHJlc3MiOiIifSwiSXNDaGFuZ2VkIjpmYWxzZSwiSXNOZXciOmZhbHNlfSx7IiRpZCI6IjI2OSIsIkdyb3VwTmFtZSI6bnVsbCwiU3RhcnREYXRlIjoiMjAyMi0wMy0yOFQwMDowMDowMFoiLCJFbmREYXRlIjoiMjAyMi0wNC0wMVQyMzo1OTowMFoiLCJQZXJjZW50YWdlQ29tcGxldGUiOm51bGwsIlN0eWxlIjp7IiRpZCI6IjI3MCIsIlNoYXBlIjoxLCJTaGFwZVRoaWNrbmVzcyI6MSwiRHVyYXRpb25Gb3JtYXQiOjAsIkluY2x1ZGVOb25Xb3JraW5nRGF5c0luRHVyYXRpb24iOmZhbHNlLCJQZXJjZW50YWdlQ29tcGxldGVTdHlsZSI6eyIkaWQiOiIyNzEiLCJGb250U2V0dGluZ3MiOnsiJGlkIjoiMjcyIiwiRm9udFNpemUiOjEwLCJGb250TmFtZSI6IkNhbGlicmkiLCJJc0JvbGQiOmZhbHNlLCJJc0l0YWxpYyI6ZmFsc2UsIklzVW5kZXJsaW5lZCI6ZmFsc2UsIlBhcmVudFN0eWxlIjpudWxsfSwiQXV0b1NpemUiOjAsIkZvcmVncm91bmQiOnsiJGlkIjoiMjczIiwiQ29sb3IiOnsiJGlkIjoiMjc0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jc1IiwiTGluZUNvbG9yIjpudWxsLCJMaW5lV2VpZ2h0IjowLjAsIkxpbmVUeXBlIjowLCJQYXJlbnRTdHlsZSI6bnVsbH0sIlBhcmVudFN0eWxlIjpudWxsfSwiRHVyYXRpb25TdHlsZSI6eyIkaWQiOiIyNzYiLCJGb250U2V0dGluZ3MiOnsiJGlkIjoiMjc3IiwiRm9udFNpemUiOjEwLCJGb250TmFtZSI6IkNhbGlicmkiLCJJc0JvbGQiOmZhbHNlLCJJc0l0YWxpYyI6ZmFsc2UsIklzVW5kZXJsaW5lZCI6ZmFsc2UsIlBhcmVudFN0eWxlIjpudWxsfSwiQXV0b1NpemUiOjAsIkZvcmVncm91bmQiOnsiJGlkIjoiMjc4IiwiQ29sb3IiOnsiJGlkIjoiMjc5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jgwIiwiQ29sb3IiOnsiJGlkIjoiMjgxIiwiQSI6MCwiUiI6MjU1LCJHIjoyNTUsIkIiOjI1NX19LCJJc1Zpc2libGUiOnRydWUsIldpZHRoIjowLjAsIkhlaWdodCI6MC4wLCJCb3JkZXJTdHlsZSI6eyIkaWQiOiIyODIiLCJMaW5lQ29sb3IiOm51bGwsIkxpbmVXZWlnaHQiOjAuMCwiTGluZVR5cGUiOjAsIlBhcmVudFN0eWxlIjpudWxsfSwiUGFyZW50U3R5bGUiOm51bGx9LCJIb3Jpem9udGFsQ29ubmVjdG9yU3R5bGUiOnsiJGlkIjoiMjgzIiwiTGluZUNvbG9yIjp7IiRyZWYiOiIxMzIifSwiTGluZVdlaWdodCI6MS4wLCJMaW5lVHlwZSI6MCwiUGFyZW50U3R5bGUiOm51bGx9LCJWZXJ0aWNhbENvbm5lY3RvclN0eWxlIjp7IiRpZCI6IjI4NCIsIkxpbmVDb2xvciI6eyIkcmVmIjoiMTM1In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UsIklzQmVsb3dUaW1lYmFuZCI6ZmFsc2UsIlBlcmNlbnRhZ2VDb21wbGV0ZVNoYXBlT3BhY2l0eSI6MzUsIlNoYXBlU3R5bGUiOnsiJGlkIjoiMjg1IiwiTWFyZ2luIjp7IiRyZWYiOiIxMzgifSwiUGFkZGluZyI6eyIkcmVmIjoiMTM5In0sIkJhY2tncm91bmQiOnsiJGlkIjoiMjg2IiwiQ29sb3IiOnsiJGlkIjoiMjg3IiwiQSI6MjU1LCJSIjoxMzksIkciOjIxOCwiQiI6MjMzfX0sIklzVmlzaWJsZSI6dHJ1ZSwiV2lkdGgiOjAuMCwiSGVpZ2h0IjoxNi4wLCJCb3JkZXJTdHlsZSI6eyIkaWQiOiIyODgiLCJMaW5lQ29sb3IiOnsiJHJlZiI6IjI0OSJ9LCJMaW5lV2VpZ2h0IjowLjAsIkxpbmVUeXBlIjowLCJQYXJlbnRTdHlsZSI6bnVsbH0sIlBhcmVudFN0eWxlIjpudWxsfSwiVGl0bGVTdHlsZSI6eyIkaWQiOiIyODkiLCJGb250U2V0dGluZ3MiOnsiJGlkIjoiMjkwIiwiRm9udFNpemUiOjEyLCJGb250TmFtZSI6IkNhbGlicmkiLCJJc0JvbGQiOnRydWUsIklzSXRhbGljIjpmYWxzZSwiSXNVbmRlcmxpbmVkIjpmYWxzZSwiUGFyZW50U3R5bGUiOm51bGx9LCJBdXRvU2l6ZSI6MCwiRm9yZWdyb3VuZCI6eyIkaWQiOiIyOTEiLCJDb2xvciI6eyIkaWQiOiIyOTI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aWQiOiIyOTMiLCJDb2xvciI6eyIkaWQiOiIyOTQiLCJBIjowLCJSIjoyNTUsIkciOjI1NSwiQiI6MjU1fX0sIklzVmlzaWJsZSI6dHJ1ZSwiV2lkdGgiOjAuMCwiSGVpZ2h0IjowLjAsIkJvcmRlclN0eWxlIjp7IiRpZCI6IjI5NSIsIkxpbmVDb2xvciI6bnVsbCwiTGluZVdlaWdodCI6MC4wLCJMaW5lVHlwZSI6MCwiUGFyZW50U3R5bGUiOm51bGx9LCJQYXJlbnRTdHlsZSI6bnVsbH0sIkRhdGVTdHlsZSI6eyIkaWQiOiIyOTYiLCJGb250U2V0dGluZ3MiOnsiJGlkIjoiMjk3IiwiRm9udFNpemUiOjEwLCJGb250TmFtZSI6IkNhbGlicmkiLCJJc0JvbGQiOmZhbHNlLCJJc0l0YWxpYyI6ZmFsc2UsIklzVW5kZXJsaW5lZCI6ZmFsc2UsIlBhcmVudFN0eWxlIjpudWxsfSwiQXV0b1NpemUiOjAsIkZvcmVncm91bmQiOnsiJGlkIjoiMjk4IiwiQ29sb3IiOnsiJGlkIjoiMjk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pZCI6IjMwMCIsIkNvbG9yIjp7IiRpZCI6IjMwMSIsIkEiOjAsIlIiOjI1NSwiRyI6MjU1LCJCIjoyNTV9fSwiSXNWaXNpYmxlIjp0cnVlLCJXaWR0aCI6MC4wLCJIZWlnaHQiOjAuMCwiQm9yZGVyU3R5bGUiOnsiJGlkIjoiMzAyIiwiTGluZUNvbG9yIjpudWxsLCJMaW5lV2VpZ2h0IjowLjAsIkxpbmVUeXBlIjowLCJQYXJlbnRTdHlsZSI6bnVsbH0sIlBhcmVudFN0eWxlIjpudWxsfSwiRGF0ZUZvcm1hdCI6eyIkcmVmIjoiMjY1In0sIldlZWtOdW1iZXJpbmciOnsiJGlkIjoiMzAzIiwiRm9ybWF0IjowLCJJc1Zpc2libGUiOmZhbHNlLCJMYXN0S25vd25WaXNpYmlsaXR5U3RhdGUiOmZhbHNlfSwiSXNWaXNpYmxlIjp0cnVlLCJQYXJlbnRTdHlsZSI6bnVsbH0sIkluZGV4IjoyLCJTbWFydER1cmF0aW9uQWN0aXZhdGVkIjpmYWxzZSwiRGF0ZUZvcm1hdCI6eyIkcmVmIjoiMjY1In0sIldlZWtOdW1iZXJpbmciOnsiJGlkIjoiMzA0IiwiRm9ybWF0IjowLCJJc1Zpc2libGUiOmZhbHNlLCJMYXN0S25vd25WaXNpYmlsaXR5U3RhdGUiOmZhbHNlfSwiSWQiOiJkMTAwN2IzNC0wNDdjLTQ5NDctOGFhZC1iZGE2NGMzMTBhNmUiLCJJbXBvcnRJZCI6bnVsbCwiVGl0bGUiOiJGaW5hbCBsaXRlcmF0dXJlIHJldmlldyIsIk5vdGUiOm51bGwsIkh5cGVybGluayI6eyIkaWQiOiIzMDUiLCJBZGRyZXNzIjoiIiwiU3ViQWRkcmVzcyI6IiJ9LCJJc0NoYW5nZWQiOmZhbHNlLCJJc05ldyI6ZmFsc2V9LHsiJGlkIjoiMzA2IiwiR3JvdXBOYW1lIjpudWxsLCJTdGFydERhdGUiOiIyMDIyLTA0LTA0VDAwOjAwOjAwWiIsIkVuZERhdGUiOiIyMDIyLTA0LTEwVDIzOjU5OjAwWiIsIlBlcmNlbnRhZ2VDb21wbGV0ZSI6bnVsbCwiU3R5bGUiOnsiJGlkIjoiMzA3IiwiU2hhcGUiOjEsIlNoYXBlVGhpY2tuZXNzIjoxLCJEdXJhdGlvbkZvcm1hdCI6MCwiSW5jbHVkZU5vbldvcmtpbmdEYXlzSW5EdXJhdGlvbiI6ZmFsc2UsIlBlcmNlbnRhZ2VDb21wbGV0ZVN0eWxlIjp7IiRpZCI6IjMwOCIsIkZvbnRTZXR0aW5ncyI6eyIkaWQiOiIzMDkiLCJGb250U2l6ZSI6MTAsIkZvbnROYW1lIjoiQ2FsaWJyaSIsIklzQm9sZCI6ZmFsc2UsIklzSXRhbGljIjpmYWxzZSwiSXNVbmRlcmxpbmVkIjpmYWxzZSwiUGFyZW50U3R5bGUiOm51bGx9LCJBdXRvU2l6ZSI6MCwiRm9yZWdyb3VuZCI6eyIkcmVmIjoiMTE5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zMTAiLCJMaW5lQ29sb3IiOm51bGwsIkxpbmVXZWlnaHQiOjAuMCwiTGluZVR5cGUiOjAsIlBhcmVudFN0eWxlIjpudWxsfSwiUGFyZW50U3R5bGUiOm51bGx9LCJEdXJhdGlvbl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cmVmIjoiMTMw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EzMiJ9LCJMaW5lV2VpZ2h0IjoxLjAsIkxpbmVUeXBlIjowLCJQYXJlbnRTdHlsZSI6bnVsbH0sIlZlcnRpY2FsQ29ubmVjdG9yU3R5bGUiOnsiJGlkIjoiMzE3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zMTgiLCJNYXJnaW4iOnsiJHJlZiI6IjEzOCJ9LCJQYWRkaW5nIjp7IiRyZWYiOiIxMzkifSwiQmFja2dyb3VuZCI6eyIkaWQiOiIzMTkiLCJDb2xvciI6eyIkaWQiOiIzMjAiLCJBIjoyNTUsIlIiOjE3OCwiRyI6MTQsIkIiOjE4fX0sIklzVmlzaWJsZSI6dHJ1ZSwiV2lkdGgiOjAuMCwiSGVpZ2h0IjoxNi4wLCJCb3JkZXJTdHlsZSI6eyIkaWQiOiIzMjEiLCJMaW5lQ29sb3IiOnsiJHJlZiI6IjE0MyJ9LCJMaW5lV2VpZ2h0IjowLjAsIkxpbmVUeXBlIjowLCJQYXJlbnRTdHlsZSI6bnVsbH0sIlBhcmVudFN0eWxlIjpudWxsfSwiVGl0bGVTdHlsZSI6eyIkaWQiOiIzMjIiLCJGb250U2V0dGluZ3MiOnsiJGlkIjoiMzIzIiwiRm9udFNpemUiOjEyLCJGb250TmFtZSI6IkNhbGlicmkiLCJJc0JvbGQiOnRydWUsIklzSXRhbGljIjpmYWxzZSwiSXNVbmRlcmxpbmVkIjpmYWxzZSwiUGFyZW50U3R5bGUiOm51bGx9LCJBdXRvU2l6ZSI6MCwiRm9yZWdyb3VuZCI6eyIkaWQiOiIzMjQiLCJDb2xvciI6eyIkaWQiOiIzMjU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cmVmIjoiMTUxIn0sIklzVmlzaWJsZSI6dHJ1ZSwiV2lkdGgiOjAuMCwiSGVpZ2h0IjowLjAsIkJvcmRlclN0eWxlIjp7IiRpZCI6IjMyNiIsIkxpbmVDb2xvciI6bnVsbCwiTGluZVdlaWdodCI6MC4wLCJMaW5lVHlwZSI6MCwiUGFyZW50U3R5bGUiOm51bGx9LCJQYXJlbnRTdHlsZSI6bnVsbH0sIkRhdGVTdHlsZSI6eyIkaWQiOiIzMjciLCJGb250U2V0dGluZ3MiOnsiJGlkIjoiMzI4IiwiRm9udFNpemUiOjEwLCJGb250TmFtZSI6IkNhbGlicmkiLCJJc0JvbGQiOmZhbHNlLCJJc0l0YWxpYyI6ZmFsc2UsIklzVW5kZXJsaW5lZCI6ZmFsc2UsIlBhcmVudFN0eWxlIjpudWxsfSwiQXV0b1NpemUiOjAsIkZvcmVncm91bmQiOnsiJHJlZiI6IjE1NCJ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yZWYiOiIxNTgifSwiSXNWaXNpYmxlIjp0cnVlLCJXaWR0aCI6MC4wLCJIZWlnaHQiOjAuMCwiQm9yZGVyU3R5bGUiOnsiJGlkIjoiMzI5IiwiTGluZUNvbG9yIjpudWxsLCJMaW5lV2VpZ2h0IjowLjAsIkxpbmVUeXBlIjowLCJQYXJlbnRTdHlsZSI6bnVsbH0sIlBhcmVudFN0eWxlIjpudWxsfSwiRGF0ZUZvcm1hdCI6eyIkcmVmIjoiMTU5In0sIldlZWtOdW1iZXJpbmciOnsiJGlkIjoiMzMwIiwiRm9ybWF0IjowLCJJc1Zpc2libGUiOmZhbHNlLCJMYXN0S25vd25WaXNpYmlsaXR5U3RhdGUiOmZhbHNlfSwiSXNWaXNpYmxlIjp0cnVlLCJQYXJlbnRTdHlsZSI6bnVsbH0sIkluZGV4IjozLCJTbWFydER1cmF0aW9uQWN0aXZhdGVkIjpmYWxzZSwiRGF0ZUZvcm1hdCI6eyIkcmVmIjoiMTU5In0sIldlZWtOdW1iZXJpbmciOnsiJGlkIjoiMzMxIiwiRm9ybWF0IjowLCJJc1Zpc2libGUiOmZhbHNlLCJMYXN0S25vd25WaXNpYmlsaXR5U3RhdGUiOmZhbHNlfSwiSWQiOiI2MTFmZjAzNy1mZmU2LTQxY2MtODQxZC03OGUyMWZkNzUwOTMiLCJJbXBvcnRJZCI6bnVsbCwiVGl0bGUiOiJTSUNLICIsIk5vdGUiOm51bGwsIkh5cGVybGluayI6eyIkaWQiOiIzMzIiLCJBZGRyZXNzIjoiIiwiU3ViQWRkcmVzcyI6IiJ9LCJJc0NoYW5nZWQiOmZhbHNlLCJJc05ldyI6ZmFsc2V9LHsiJGlkIjoiMzMzIiwiR3JvdXBOYW1lIjpudWxsLCJTdGFydERhdGUiOiIyMDIyLTA0LTA0VDAwOjAwOjAwWiIsIkVuZERhdGUiOiIyMDIyLTA0LTE0VDIzOjU5OjAwWiIsIlBlcmNlbnRhZ2VDb21wbGV0ZSI6bnVsbCwiU3R5bGUiOnsiJGlkIjoiMzM0IiwiU2hhcGUiOjEsIlNoYXBlVGhpY2tuZXNzIjoxLCJEdXJhdGlvbkZvcm1hdCI6MCwiSW5jbHVkZU5vbldvcmtpbmdEYXlzSW5EdXJhdGlvbiI6ZmFsc2UsIlBlcmNlbnRhZ2VDb21wbGV0ZVN0eWxlIjp7IiRpZCI6IjMzNSIsIkZvbnRTZXR0aW5ncyI6eyIkaWQiOiIzMzYiLCJGb250U2l6ZSI6MTAsIkZvbnROYW1lIjoiQ2FsaWJyaSIsIklzQm9sZCI6ZmFsc2UsIklzSXRhbGljIjpmYWxzZSwiSXNVbmRlcmxpbmVkIjpmYWxzZSwiUGFyZW50U3R5bGUiOm51bGx9LCJBdXRvU2l6ZSI6MCwiRm9yZWdyb3VuZCI6eyIkaWQiOiIzMzciLCJDb2xvciI6eyIkaWQiOiIzMz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zMzkiLCJMaW5lQ29sb3IiOm51bGwsIkxpbmVXZWlnaHQiOjAuMCwiTGluZVR5cGUiOjAsIlBhcmVudFN0eWxlIjpudWxsfSwiUGFyZW50U3R5bGUiOm51bGx9LCJEdXJhdGlvblN0eWxlIjp7IiRpZCI6IjM0MCIsIkZvbnRTZXR0aW5ncyI6eyIkaWQiOiIzNDEiLCJGb250U2l6ZSI6MTAsIkZvbnROYW1lIjoiQ2FsaWJyaSIsIklzQm9sZCI6ZmFsc2UsIklzSXRhbGljIjpmYWxzZSwiSXNVbmRlcmxpbmVkIjpmYWxzZSwiUGFyZW50U3R5bGUiOm51bGx9LCJBdXRvU2l6ZSI6MCwiRm9yZWdyb3VuZCI6eyIkaWQiOiIzNDIiLCJDb2xvciI6eyIkaWQiOiIzNDM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hvcml6b250YWxDb25uZWN0b3JTdHlsZSI6eyIkaWQiOiIzNDciLCJMaW5lQ29sb3IiOnsiJHJlZiI6IjEzMiJ9LCJMaW5lV2VpZ2h0IjoxLjAsIkxpbmVUeXBlIjowLCJQYXJlbnRTdHlsZSI6bnVsbH0sIlZlcnRpY2FsQ29ubmVjdG9yU3R5bGUiOnsiJGlkIjoiMzQ4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zNDkiLCJNYXJnaW4iOnsiJHJlZiI6IjEzOCJ9LCJQYWRkaW5nIjp7IiRyZWYiOiIxMzkifSwiQmFja2dyb3VuZCI6eyIkaWQiOiIzNTAiLCJDb2xvciI6eyIkaWQiOiIzNTEiLCJBIjoyNTUsIlIiOjE5MiwiRyI6MTU4LCJCIjoyMjZ9fSwiSXNWaXNpYmxlIjp0cnVlLCJXaWR0aCI6MC4wLCJIZWlnaHQiOjE2LjAsIkJvcmRlclN0eWxlIjp7IiRpZCI6IjM1MiIsIkxpbmVDb2xvciI6eyIkcmVmIjoiMjQ5In0sIkxpbmVXZWlnaHQiOjAuMCwiTGluZVR5cGUiOjAsIlBhcmVudFN0eWxlIjpudWxsfSwiUGFyZW50U3R5bGUiOm51bGx9LCJUaXRsZVN0eWxlIjp7IiRpZCI6IjM1MyIsIkZvbnRTZXR0aW5ncyI6eyIkaWQiOiIzNTQiLCJGb250U2l6ZSI6MTIsIkZvbnROYW1lIjoiQ2FsaWJyaSIsIklzQm9sZCI6dHJ1ZSwiSXNJdGFsaWMiOmZhbHNlLCJJc1VuZGVybGluZWQiOmZhbHNlLCJQYXJlbnRTdHlsZSI6bnVsbH0sIkF1dG9TaXplIjowLCJGb3JlZ3JvdW5kIjp7IiRpZCI6IjM1NSIsIkNvbG9yIjp7IiRpZCI6IjM1Ni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Q5In0sIlBhZGRpbmciOnsiJHJlZiI6IjE1MCJ9LCJCYWNrZ3JvdW5kIjp7IiRpZCI6IjM1NyIsIkNvbG9yIjp7IiRpZCI6IjM1OCIsIkEiOjAsIlIiOjI1NSwiRyI6MjU1LCJCIjoyNTV9fSwiSXNWaXNpYmxlIjp0cnVlLCJXaWR0aCI6MC4wLCJIZWlnaHQiOjAuMCwiQm9yZGVyU3R5bGUiOnsiJGlkIjoiMzU5IiwiTGluZUNvbG9yIjpudWxsLCJMaW5lV2VpZ2h0IjowLjAsIkxpbmVUeXBlIjowLCJQYXJlbnRTdHlsZSI6bnVsbH0sIlBhcmVudFN0eWxlIjpudWxsfSwiRGF0ZVN0eWxlIjp7IiRpZCI6IjM2MCIsIkZvbnRTZXR0aW5ncyI6eyIkaWQiOiIzNjEiLCJGb250U2l6ZSI6MTAsIkZvbnROYW1lIjoiQ2FsaWJyaSIsIklzQm9sZCI6ZmFsc2UsIklzSXRhbGljIjpmYWxzZSwiSXNVbmRlcmxpbmVkIjpmYWxzZSwiUGFyZW50U3R5bGUiOm51bGx9LCJBdXRvU2l6ZSI6MCwiRm9yZWdyb3VuZCI6eyIkaWQiOiIzNjIiLCJDb2xvciI6eyIkaWQiOiIzN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NTYifSwiUGFkZGluZyI6eyIkcmVmIjoiMTU3In0sIkJhY2tncm91bmQiOnsiJGlkIjoiMzY0IiwiQ29sb3IiOnsiJGlkIjoiMzY1IiwiQSI6MCwiUiI6MjU1LCJHIjoyNTUsIkIiOjI1NX19LCJJc1Zpc2libGUiOnRydWUsIldpZHRoIjowLjAsIkhlaWdodCI6MC4wLCJCb3JkZXJTdHlsZSI6eyIkaWQiOiIzNjYiLCJMaW5lQ29sb3IiOm51bGwsIkxpbmVXZWlnaHQiOjAuMCwiTGluZVR5cGUiOjAsIlBhcmVudFN0eWxlIjpudWxsfSwiUGFyZW50U3R5bGUiOm51bGx9LCJEYXRlRm9ybWF0Ijp7IiRyZWYiOiIyNjUifSwiV2Vla051bWJlcmluZyI6eyIkaWQiOiIzNjciLCJGb3JtYXQiOjAsIklzVmlzaWJsZSI6ZmFsc2UsIkxhc3RLbm93blZpc2liaWxpdHlTdGF0ZSI6ZmFsc2V9LCJJc1Zpc2libGUiOnRydWUsIlBhcmVudFN0eWxlIjpudWxsfSwiSW5kZXgiOjQsIlNtYXJ0RHVyYXRpb25BY3RpdmF0ZWQiOmZhbHNlLCJEYXRlRm9ybWF0Ijp7IiRyZWYiOiIyNjUifSwiV2Vla051bWJlcmluZyI6eyIkaWQiOiIzNjgiLCJGb3JtYXQiOjAsIklzVmlzaWJsZSI6ZmFsc2UsIkxhc3RLbm93blZpc2liaWxpdHlTdGF0ZSI6ZmFsc2V9LCJJZCI6IjkzZWUxNTBjLTlkN2ItNGVlMC1iODFkLTc3MmQ4MjFiZjgwYiIsIkltcG9ydElkIjpudWxsLCJUaXRsZSI6IkZpbmQgc21hbGwgZXhhbXBsZSBSUkJTIGRhdGEgc2V0IiwiTm90ZSI6bnVsbCwiSHlwZXJsaW5rIjp7IiRpZCI6IjM2OSIsIkFkZHJlc3MiOiIiLCJTdWJBZGRyZXNzIjoiIn0sIklzQ2hhbmdlZCI6ZmFsc2UsIklzTmV3IjpmYWxzZX0seyIkaWQiOiIzNzAiLCJHcm91cE5hbWUiOm51bGwsIlN0YXJ0RGF0ZSI6IjIwMjItMDQtMTlUMDA6MDA6MDBaIiwiRW5kRGF0ZSI6IjIwMjItMDQtMjJUMjM6NTk6MDBaIiwiUGVyY2VudGFnZUNvbXBsZXRlIjpudWxsLCJTdHlsZSI6eyIkaWQiOiIzNzEiLCJTaGFwZSI6MSwiU2hhcGVUaGlja25lc3MiOjEsIkR1cmF0aW9uRm9ybWF0IjowLCJJbmNsdWRlTm9uV29ya2luZ0RheXNJbkR1cmF0aW9uIjpmYWxzZSwiUGVyY2VudGFnZUNvbXBsZXRlU3R5bGUiOnsiJGlkIjoiMzcyIiwiRm9udFNldHRpbmdzIjp7IiRpZCI6IjM3MyIsIkZvbnRTaXplIjoxMCwiRm9udE5hbWUiOiJDYWxpYnJpIiwiSXNCb2xkIjpmYWxzZSwiSXNJdGFsaWMiOmZhbHNlLCJJc1VuZGVybGluZWQiOmZhbHNlLCJQYXJlbnRTdHlsZSI6bnVsbH0sIkF1dG9TaXplIjowLCJGb3JlZ3JvdW5kIjp7IiRpZCI6IjM3NCIsIkNvbG9yIjp7IiRpZCI6IjM3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M3NiIsIkxpbmVDb2xvciI6bnVsbCwiTGluZVdlaWdodCI6MC4wLCJMaW5lVHlwZSI6MCwiUGFyZW50U3R5bGUiOm51bGx9LCJQYXJlbnRTdHlsZSI6bnVsbH0sIkR1cmF0aW9uU3R5bGUiOnsiJGlkIjoiMzc3IiwiRm9udFNldHRpbmdzIjp7IiRpZCI6IjM3OCIsIkZvbnRTaXplIjoxMCwiRm9udE5hbWUiOiJDYWxpYnJpIiwiSXNCb2xkIjpmYWxzZSwiSXNJdGFsaWMiOmZhbHNlLCJJc1VuZGVybGluZWQiOmZhbHNlLCJQYXJlbnRTdHlsZSI6bnVsbH0sIkF1dG9TaXplIjowLCJGb3JlZ3JvdW5kIjp7IiRpZCI6IjM3OSIsIkNvbG9yIjp7IiRpZCI6IjM4M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M4MSIsIkNvbG9yIjp7IiRpZCI6IjM4MiIsIkEiOjAsIlIiOjI1NSwiRyI6MjU1LCJCIjoyNTV9fSwiSXNWaXNpYmxlIjp0cnVlLCJXaWR0aCI6MC4wLCJIZWlnaHQiOjAuMCwiQm9yZGVyU3R5bGUiOnsiJGlkIjoiMzgzIiwiTGluZUNvbG9yIjpudWxsLCJMaW5lV2VpZ2h0IjowLjAsIkxpbmVUeXBlIjowLCJQYXJlbnRTdHlsZSI6bnVsbH0sIlBhcmVudFN0eWxlIjpudWxsfSwiSG9yaXpvbnRhbENvbm5lY3RvclN0eWxlIjp7IiRpZCI6IjM4NCIsIkxpbmVDb2xvciI6eyIkcmVmIjoiMTMyIn0sIkxpbmVXZWlnaHQiOjEuMCwiTGluZVR5cGUiOjAsIlBhcmVudFN0eWxlIjpudWxsfSwiVmVydGljYWxDb25uZWN0b3JTdHlsZSI6eyIkaWQiOiIzODUiLCJMaW5lQ29sb3IiOnsiJHJlZiI6IjEzNSJ9LCJMaW5lV2VpZ2h0IjowLjAsIkxpbmVUeXBlIjowLCJQYXJlbnRTdHlsZSI6bnVsbH0sIk1hcmdpbiI6bnVsbCwiU3RhcnREYXRlUG9zaXRpb24iOjQsIkVuZERhdGVQb3NpdGlvbiI6NCwiRGF0ZUlzVmlzaWJsZSI6dHJ1ZSwiVGl0bGVQb3NpdGlvbiI6MywiRHVyYXRpb25Qb3NpdGlvbiI6MiwiUGVyY2VudGFnZUNvbXBsZXRlZFBvc2l0aW9uIjo2LCJTcGFjaW5nIjo1LCJJc0JlbG93VGltZWJhbmQiOmZhbHNlLCJQZXJjZW50YWdlQ29tcGxldGVTaGFwZU9wYWNpdHkiOjM1LCJTaGFwZVN0eWxlIjp7IiRpZCI6IjM4NiIsIk1hcmdpbiI6eyIkcmVmIjoiMTM4In0sIlBhZGRpbmciOnsiJHJlZiI6IjEzOSJ9LCJCYWNrZ3JvdW5kIjp7IiRpZCI6IjM4NyIsIkNvbG9yIjp7IiRpZCI6IjM4OCIsIkEiOjI1NSwiUiI6MTkyLCJHIjoxNTgsIkIiOjIyNn19LCJJc1Zpc2libGUiOnRydWUsIldpZHRoIjowLjAsIkhlaWdodCI6MTYuMCwiQm9yZGVyU3R5bGUiOnsiJGlkIjoiMzg5IiwiTGluZUNvbG9yIjp7IiRyZWYiOiIyNDkifSwiTGluZVdlaWdodCI6MC4wLCJMaW5lVHlwZSI6MCwiUGFyZW50U3R5bGUiOm51bGx9LCJQYXJlbnRTdHlsZSI6bnVsbH0sIlRpdGxlU3R5bGUiOnsiJGlkIjoiMzkwIiwiRm9udFNldHRpbmdzIjp7IiRpZCI6IjM5MSIsIkZvbnRTaXplIjoxMiwiRm9udE5hbWUiOiJDYWxpYnJpIiwiSXNCb2xkIjp0cnVlLCJJc0l0YWxpYyI6ZmFsc2UsIklzVW5kZXJsaW5lZCI6ZmFsc2UsIlBhcmVudFN0eWxlIjpudWxsfSwiQXV0b1NpemUiOjAsIkZvcmVncm91bmQiOnsiJGlkIjoiMzkyIiwiQ29sb3IiOnsiJGlkIjoiMzkz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zk0IiwiQ29sb3IiOnsiJGlkIjoiMzk1IiwiQSI6MCwiUiI6MjU1LCJHIjoyNTUsIkIiOjI1NX19LCJJc1Zpc2libGUiOnRydWUsIldpZHRoIjowLjAsIkhlaWdodCI6MC4wLCJCb3JkZXJTdHlsZSI6eyIkaWQiOiIzOTYiLCJMaW5lQ29sb3IiOm51bGwsIkxpbmVXZWlnaHQiOjAuMCwiTGluZVR5cGUiOjAsIlBhcmVudFN0eWxlIjpudWxsfSwiUGFyZW50U3R5bGUiOm51bGx9LCJEYXRlU3R5bGUiOnsiJGlkIjoiMzk3IiwiRm9udFNldHRpbmdzIjp7IiRpZCI6IjM5OCIsIkZvbnRTaXplIjoxMCwiRm9udE5hbWUiOiJDYWxpYnJpIiwiSXNCb2xkIjpmYWxzZSwiSXNJdGFsaWMiOmZhbHNlLCJJc1VuZGVybGluZWQiOmZhbHNlLCJQYXJlbnRTdHlsZSI6bnVsbH0sIkF1dG9TaXplIjowLCJGb3JlZ3JvdW5kIjp7IiRpZCI6IjM5OSIsIkNvbG9yIjp7IiRpZCI6IjQw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0MDEiLCJDb2xvciI6eyIkaWQiOiI0MDIiLCJBIjowLCJSIjoyNTUsIkciOjI1NSwiQiI6MjU1fX0sIklzVmlzaWJsZSI6dHJ1ZSwiV2lkdGgiOjAuMCwiSGVpZ2h0IjowLjAsIkJvcmRlclN0eWxlIjp7IiRpZCI6IjQwMyIsIkxpbmVDb2xvciI6bnVsbCwiTGluZVdlaWdodCI6MC4wLCJMaW5lVHlwZSI6MCwiUGFyZW50U3R5bGUiOm51bGx9LCJQYXJlbnRTdHlsZSI6bnVsbH0sIkRhdGVGb3JtYXQiOnsiJHJlZiI6IjI2NSJ9LCJXZWVrTnVtYmVyaW5nIjp7IiRpZCI6IjQwNCIsIkZvcm1hdCI6MCwiSXNWaXNpYmxlIjpmYWxzZSwiTGFzdEtub3duVmlzaWJpbGl0eVN0YXRlIjpmYWxzZX0sIklzVmlzaWJsZSI6dHJ1ZSwiUGFyZW50U3R5bGUiOm51bGx9LCJJbmRleCI6NSwiU21hcnREdXJhdGlvbkFjdGl2YXRlZCI6ZmFsc2UsIkRhdGVGb3JtYXQiOnsiJHJlZiI6IjI2NSJ9LCJXZWVrTnVtYmVyaW5nIjp7IiRpZCI6IjQwNSIsIkZvcm1hdCI6MCwiSXNWaXNpYmxlIjpmYWxzZSwiTGFzdEtub3duVmlzaWJpbGl0eVN0YXRlIjpmYWxzZX0sIklkIjoiNTU1NjMyZjQtZDg3OC00ZThjLWI4YjQtZmM5ZGFkY2NhYjhlIiwiSW1wb3J0SWQiOm51bGwsIlRpdGxlIjoiSW1wbGVtZW50IGRpZmZlcmVudCBjbGFzc2lmaWVycyBhbmQgdGVzdCBvbiBkYXRhIiwiTm90ZSI6bnVsbCwiSHlwZXJsaW5rIjp7IiRpZCI6IjQwNiIsIkFkZHJlc3MiOiIiLCJTdWJBZGRyZXNzIjoiIn0sIklzQ2hhbmdlZCI6ZmFsc2UsIklzTmV3IjpmYWxzZX0seyIkaWQiOiI0MDciLCJHcm91cE5hbWUiOm51bGwsIlN0YXJ0RGF0ZSI6IjIwMjItMDQtMjVUMDA6MDA6MDBaIiwiRW5kRGF0ZSI6IjIwMjItMDQtMjlUMjM6NTk6MDBaIiwiUGVyY2VudGFnZUNvbXBsZXRlIjpudWxsLCJTdHlsZSI6eyIkaWQiOiI0MDgiLCJTaGFwZSI6MSwiU2hhcGVUaGlja25lc3MiOjEsIkR1cmF0aW9uRm9ybWF0IjowLCJJbmNsdWRlTm9uV29ya2luZ0RheXNJbkR1cmF0aW9uIjpmYWxzZSwiUGVyY2VudGFnZUNvbXBsZXRlU3R5bGUiOnsiJGlkIjoiNDA5IiwiRm9udFNldHRpbmdzIjp7IiRpZCI6IjQxMCIsIkZvbnRTaXplIjoxMCwiRm9udE5hbWUiOiJDYWxpYnJpIiwiSXNCb2xkIjpmYWxzZSwiSXNJdGFsaWMiOmZhbHNlLCJJc1VuZGVybGluZWQiOmZhbHNlLCJQYXJlbnRTdHlsZSI6bnVsbH0sIkF1dG9TaXplIjowLCJGb3JlZ3JvdW5kIjp7IiRyZWYiOiIzNzQ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QxMSIsIkxpbmVDb2xvciI6bnVsbCwiTGluZVdlaWdodCI6MC4wLCJMaW5lVHlwZSI6MCwiUGFyZW50U3R5bGUiOm51bGx9LCJQYXJlbnRTdHlsZSI6bnVsbH0sIkR1cmF0aW9uU3R5bGUiOnsiJGlkIjoiNDEyIiwiRm9udFNldHRpbmdzIjp7IiRpZCI6IjQxMyIsIkZvbnRTaXplIjoxMCwiRm9udE5hbWUiOiJDYWxpYnJpIiwiSXNCb2xkIjpmYWxzZSwiSXNJdGFsaWMiOmZhbHNlLCJJc1VuZGVybGluZWQiOmZhbHNlLCJQYXJlbnRTdHlsZSI6bnVsbH0sIkF1dG9TaXplIjowLCJGb3JlZ3JvdW5kIjp7IiRpZCI6IjQxNCIsIkNvbG9yIjp7IiRpZCI6IjQxN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QxNiIsIkNvbG9yIjp7IiRpZCI6IjQxNyIsIkEiOjAsIlIiOjI1NSwiRyI6MjU1LCJCIjoyNTV9fSwiSXNWaXNpYmxlIjp0cnVlLCJXaWR0aCI6MC4wLCJIZWlnaHQiOjAuMCwiQm9yZGVyU3R5bGUiOnsiJGlkIjoiNDE4IiwiTGluZUNvbG9yIjpudWxsLCJMaW5lV2VpZ2h0IjowLjAsIkxpbmVUeXBlIjowLCJQYXJlbnRTdHlsZSI6bnVsbH0sIlBhcmVudFN0eWxlIjpudWxsfSwiSG9yaXpvbnRhbENvbm5lY3RvclN0eWxlIjp7IiRpZCI6IjQxOSIsIkxpbmVDb2xvciI6eyIkcmVmIjoiMTMyIn0sIkxpbmVXZWlnaHQiOjEuMCwiTGluZVR5cGUiOjAsIlBhcmVudFN0eWxlIjpudWxsfSwiVmVydGljYWxDb25uZWN0b3JTdHlsZSI6eyIkaWQiOiI0MjAiLCJMaW5lQ29sb3IiOnsiJHJlZiI6IjEzNSJ9LCJMaW5lV2VpZ2h0IjowLjAsIkxpbmVUeXBlIjowLCJQYXJlbnRTdHlsZSI6bnVsbH0sIk1hcmdpbiI6bnVsbCwiU3RhcnREYXRlUG9zaXRpb24iOjQsIkVuZERhdGVQb3NpdGlvbiI6NCwiRGF0ZUlzVmlzaWJsZSI6dHJ1ZSwiVGl0bGVQb3NpdGlvbiI6MywiRHVyYXRpb25Qb3NpdGlvbiI6MiwiUGVyY2VudGFnZUNvbXBsZXRlZFBvc2l0aW9uIjo2LCJTcGFjaW5nIjo1LCJJc0JlbG93VGltZWJhbmQiOmZhbHNlLCJQZXJjZW50YWdlQ29tcGxldGVTaGFwZU9wYWNpdHkiOjM1LCJTaGFwZVN0eWxlIjp7IiRpZCI6IjQyMSIsIk1hcmdpbiI6eyIkcmVmIjoiMTM4In0sIlBhZGRpbmciOnsiJHJlZiI6IjEzOSJ9LCJCYWNrZ3JvdW5kIjp7IiRpZCI6IjQyMiIsIkNvbG9yIjp7IiRpZCI6IjQyMyIsIkEiOjI1NSwiUiI6MTM5LCJHIjoyMTgsIkIiOjIzM319LCJJc1Zpc2libGUiOnRydWUsIldpZHRoIjowLjAsIkhlaWdodCI6MTYuMCwiQm9yZGVyU3R5bGUiOnsiJGlkIjoiNDI0IiwiTGluZUNvbG9yIjp7IiRpZCI6IjQyNSIsIiR0eXBlIjoiTkxSRS5Db21tb24uRG9tLlNvbGlkQ29sb3JCcnVzaCwgTkxSRS5Db21tb24iLCJDb2xvciI6eyIkaWQiOiI0MjYiLCJBIjoyNTUsIlIiOjI1NSwiRyI6MCwiQiI6MH19LCJMaW5lV2VpZ2h0IjowLjAsIkxpbmVUeXBlIjowLCJQYXJlbnRTdHlsZSI6bnVsbH0sIlBhcmVudFN0eWxlIjpudWxsfSwiVGl0bGVTdHlsZSI6eyIkaWQiOiI0MjciLCJGb250U2V0dGluZ3MiOnsiJGlkIjoiNDI4IiwiRm9udFNpemUiOjEyLCJGb250TmFtZSI6IkNhbGlicmkiLCJJc0JvbGQiOnRydWUsIklzSXRhbGljIjpmYWxzZSwiSXNVbmRlcmxpbmVkIjpmYWxzZSwiUGFyZW50U3R5bGUiOm51bGx9LCJBdXRvU2l6ZSI6MCwiRm9yZWdyb3VuZCI6eyIkaWQiOiI0MjkiLCJDb2xvciI6eyIkaWQiOiI0MzA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aWQiOiI0MzEiLCJDb2xvciI6eyIkaWQiOiI0MzIiLCJBIjowLCJSIjoyNTUsIkciOjI1NSwiQiI6MjU1fX0sIklzVmlzaWJsZSI6dHJ1ZSwiV2lkdGgiOjAuMCwiSGVpZ2h0IjowLjAsIkJvcmRlclN0eWxlIjp7IiRpZCI6IjQzMyIsIkxpbmVDb2xvciI6bnVsbCwiTGluZVdlaWdodCI6MC4wLCJMaW5lVHlwZSI6MCwiUGFyZW50U3R5bGUiOm51bGx9LCJQYXJlbnRTdHlsZSI6bnVsbH0sIkRhdGVTdHlsZSI6eyIkaWQiOiI0MzQiLCJGb250U2V0dGluZ3MiOnsiJGlkIjoiNDM1IiwiRm9udFNpemUiOjEwLCJGb250TmFtZSI6IkNhbGlicmkiLCJJc0JvbGQiOmZhbHNlLCJJc0l0YWxpYyI6ZmFsc2UsIklzVW5kZXJsaW5lZCI6ZmFsc2UsIlBhcmVudFN0eWxlIjpudWxsfSwiQXV0b1NpemUiOjAsIkZvcmVncm91bmQiOnsiJGlkIjoiNDM2IiwiQ29sb3IiOnsiJGlkIjoiN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pZCI6IjQzOCIsIkNvbG9yIjp7IiRpZCI6IjQzOSIsIkEiOjAsIlIiOjI1NSwiRyI6MjU1LCJCIjoyNTV9fSwiSXNWaXNpYmxlIjp0cnVlLCJXaWR0aCI6MC4wLCJIZWlnaHQiOjAuMCwiQm9yZGVyU3R5bGUiOnsiJGlkIjoiNDQwIiwiTGluZUNvbG9yIjpudWxsLCJMaW5lV2VpZ2h0IjowLjAsIkxpbmVUeXBlIjowLCJQYXJlbnRTdHlsZSI6bnVsbH0sIlBhcmVudFN0eWxlIjpudWxsfSwiRGF0ZUZvcm1hdCI6eyIkaWQiOiI0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QyIiwiRm9ybWF0IjowLCJJc1Zpc2libGUiOmZhbHNlLCJMYXN0S25vd25WaXNpYmlsaXR5U3RhdGUiOmZhbHNlfSwiSXNWaXNpYmxlIjp0cnVlLCJQYXJlbnRTdHlsZSI6bnVsbH0sIkluZGV4Ijo2LCJTbWFydER1cmF0aW9uQWN0aXZhdGVkIjpmYWxzZSwiRGF0ZUZvcm1hdCI6eyIkcmVmIjoiNDQxIn0sIldlZWtOdW1iZXJpbmciOnsiJGlkIjoiNDQzIiwiRm9ybWF0IjowLCJJc1Zpc2libGUiOmZhbHNlLCJMYXN0S25vd25WaXNpYmlsaXR5U3RhdGUiOmZhbHNlfSwiSWQiOiJjMjFmOGM4MC0xZGQ0LTQ3NDktOTY0Mi0xZWJkZmFhOGUxN2IiLCJJbXBvcnRJZCI6bnVsbCwiVGl0bGUiOiJUcmFuZm9ybSBsaXQuIHJldmlldyB0byBpbnRybyBmb3IgZGlzc2VydGF0aW9uIiwiTm90ZSI6bnVsbCwiSHlwZXJsaW5rIjp7IiRpZCI6IjQ0NCIsIkFkZHJlc3MiOiIiLCJTdWJBZGRyZXNzIjoiIn0sIklzQ2hhbmdlZCI6ZmFsc2UsIklzTmV3IjpmYWxzZX1dLCJTd2ltbGFuZXMiOltdLCJNc1Byb2plY3RJdGVtc1RyZWUiOnsiJGlkIjoiNDQ1IiwiUm9vdCI6eyJJbXBvcnRJZCI6bnVsbCwiSXNJbXBvcnRlZCI6ZmFsc2UsIkNoaWxkcmVuIjpbXX19LCJNZXRhZGF0YSI6eyIkaWQiOiI0NDYiLCJSZWNlbnRDb2xvcnNDb2xsZWN0aW9uIjoiW1wiI0ZGMDA3MkJDXCIsXCIjRkYxQUFBNDJcIixcIiNGRkZFQkEwQVwiXSIsIlNvdXJjZVRlbXBsYXRlIjoie1wiJGlkXCI6XCIxXCIsXCJJZFwiOlwiY2MyNmY4NjMtMjdjZS00ODBlLWE1ODktYjNmMTJmMmQ2ZWIwXCIsXCJDdWx0dXJlSW5mb05hbWVcIjpcImVuLVVTXCIsXCJWZXJzaW9uXCI6e1wiJGlkXCI6XCIyXCIsXCJUZW1wbGF0ZURvbVZlcnNpb25cIjpcIjEuMi4wXCJ9LFwiRWZmZWN0XCI6MSxcIlN0eWxlXCI6e1wiJGlkXCI6XCIzXCIsXCJUaW1lYmFuZFN0eWxlXCI6e1wiJGlkXCI6XCI0XCIsXCJTY2FsZU1hcmtpbmdcIjoxLFwiU2hhcGVcIjox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Y4LFwiR1wiOjg0LFwiQlwiOjEwNn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GlkXCI6XCIxN1wiLFwiQVwiOjI1NSxcIlJcIjo2OCxcIkdcIjo4NCxcIkJcIjoxMDZ9fSxcIklzVmlzaWJsZVwiOnRydWUsXCJXaWR0aFwiOjg1OC4wLFwiSGVpZ2h0XCI6MjAuMCxcIkJvcmRlclN0eWxlXCI6e1wiJGlkXCI6XCIxOFwiLFwiTGluZUNvbG9yXCI6e1wiJGlkXCI6XCIxOVwiLFwiJHR5cGVcIjpcIk5MUkUuQ29tbW9uLkRvbS5Tb2xpZENvbG9yQnJ1c2gsIE5MUkUuQ29tbW9uXCIsXCJDb2xvclwiOntcIiRpZFwiOlwiMjBcIixcIkFcIjoyNTUsXCJSXCI6MjU1LFwiR1wiOjAsXCJCXCI6MH19LFwiTGluZVdlaWdodFwiOjAuMCxcIkxpbmVUeXBlXCI6MH19LFwiQm90dG9tVGllclNoYXBlU3R5bGVcIjp7XCIkaWRcIjpcIjIxXCIsXCJNYXJnaW5cIjp7XCIkaWRcIjpcIjIyXCIsXCJUb3BcIjowLjAsXCJMZWZ0XCI6MTAuMCxcIlJpZ2h0XCI6MTAuMCxcIkJvdHRvbVwiOjAuMH0sXCJQYWRkaW5nXCI6e1wiJGlkXCI6XCIyM1wiLFwiVG9wXCI6My4wLFwiTGVmdFwiOjAuMCxcIlJpZ2h0XCI6MC4wLFwiQm90dG9tXCI6My4wfSxcIkJhY2tncm91bmRcIjp7XCIkaWRcIjpcIjI0XCIsXCJDb2xvclwiOntcIiRpZFwiOlwiMjVcIixcIkFcIjoyNTUsXCJSXCI6NjgsXCJHXCI6ODQsXCJCXCI6MTA2fX0sXCJJc1Zpc2libGVcIjp0cnVlLFwiV2lkdGhcIjo4NTguMCxcIkhlaWdodFwiOjI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mZhbHNlLFwiU2VnbWVudFNlcGFyYXRvck9wYWNpdHlcIjozMCxcIlNoYXBlXCI6My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ZmFsc2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AsXCJSXCI6MCxcIkdcIjowLFwiQlwiOjB9fSxcIklzVmlzaWJsZVwiOmZhbHNlLFwiV2lkdGhcIjowLjAsXCJIZWlnaHRcIjowLjAsXCJCb3JkZXJTdHlsZVwiOm51bGx9LFwiQm90dG9tVGllclNjYWxlU3R5bGVcIjp7XCIkaWRcIjpcIjcxXCIsXCJTaG93U2VnbWVudFNlcGFyYXRvcnNcIjpmYWxzZSxcIlNlZ21lbnRTZXBhcmF0b3JPcGFjaXR5XCI6MzAsXCJTaGFwZVwiOjM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MTkxLFwiUlwiOjI1NSxcIkdcIjowLFwiQlwiOjB9fSxcIkFwcGVuZFllYXJPblllYXJDaGFuZ2VcIjpmYWxzZSxcIkVsYXBzZWRUaW1lRm9ybWF0XCI6MixcIlRvZGF5TWFya2VyUG9zaXRpb25cIjozLFwiUXVpY2tQb3NpdGlvblwiOjIsXCJBYnNvbHV0ZVBvc2l0aW9uXCI6NDA1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NDcsXCJHXCI6NTQsXCJCXCI6MTUzfX0sXCJJc1Zpc2libGVcIjp0cnVlLFwiV2lkdGhcIjowLjAsXCJIZWlnaHRcIjowLjAsXCJCb3JkZXJTdHlsZVwiOm51bGx9LFwiRGVmYXVsdE1pbGVzdG9uZVN0eWxlXCI6e1wiJGlkXCI6XCI4NVwiLFwiU2hhcGVcIjoy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NzksXCJHXCI6MTI5LFwiQlwiOjE4OX19LFwiTGluZVdlaWdodFwiOjEuMCxcIkxpbmVUeXBlXCI6MH0sXCJJc0JlbG93VGltZWJhbmRcIjpmYWxzZSxcIkhpZGVEYXRlXCI6ZmFsc2UsXCJTaGFwZVNpemVcIjoxLFwiU3BhY2luZ1wiOjIuMCxcIlBhZGRpbmdcIjp7XCIkaWRcIjpcIjkwXCIsXCJUb3BcIjo3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My4wLFwiSGVpZ2h0XCI6MTM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x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M2XCJ9fSxcIklzVmlzaWJsZVwiOnRydWUsXCJXaWR0aFwiOjAuMCxcIkhlaWdodFwiOjAuMCxcIkJvcmRlclN0eWxlXCI6bnVsbH0sXCJEYXRlRm9ybWF0XCI6e1wiJGlkXCI6XCIxM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RGVmYXVsdFRhc2tTdHlsZVwiOntcIiRpZFwiOlwiMTE0XCIsXCJTaGFwZVwiOjEsXCJTaGFwZVRoaWNrbmVzc1wiOjAsXCJEdXJhdGlvbkZvcm1hdFwiOjAsXCJQZXJjZW50YWdlQ29tcGxldGVTdHlsZVwiOntcIiRpZFwiOlwiMTE1XCIsXCJGb250U2V0dGluZ3NcIjp7XCIkaWRcIjpcIjExNlwiLFwiRm9udFNpemVcIjoxMCxcIkZvbnROYW1lXCI6XCJDYWxpYnJpXCIsXCJJc0JvbGRcIjpmYWxzZSxcIklzSXRhbGljXCI6ZmFsc2UsXCJJc1VuZGVybGluZWRcIjpmYWxzZX0sXCJBdXRvU2l6ZVwiOjAsXCJGb3JlZ3JvdW5kXCI6e1wiJGlkXCI6XCIxMTdcIixcIkNvbG9yXCI6e1wiJGlkXCI6XCIxMTh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I2XCIsXCJUb3BcIjowLjAsXCJMZWZ0XCI6MC4wLFwiUmlnaHRcIjowLjAsXCJCb3R0b21cIjowLjB9LFwiUGFkZGluZ1wiOntcIiRpZFwiOlwiMTI3XCIsXCJUb3BcIjowLjAsXCJMZWZ0XCI6MC4wLFwiUmlnaHRcIjowLjAsXCJCb3R0b21cIjowLjB9LFwiQmFja2dyb3VuZFwiOntcIiRpZFwiOlwiMTI4XCIsXCJDb2xvclwiOntcIiRyZWZcIjpcIjM2XCJ9fSxcIklzVmlzaWJsZVwiOnRydWUsXCJXaWR0aFwiOjAuMCxcIkhlaWdodFwiOjAuMCxcIkJvcmRlclN0eWxlXCI6bnVsbH0sXCJIb3Jpem9udGFsQ29ubmVjdG9yU3R5bGVcIjp7XCIkaWRcIjpcIjEyOVwiLFwiTGluZUNvbG9yXCI6e1wiJGlkXCI6XCIxMzBcIixcIiR0eXBlXCI6XCJOTFJFLkNvbW1vbi5Eb20uU29saWRDb2xvckJydXNoLCBOTFJFLkNvbW1vblwiLFwiQ29sb3JcIjp7XCIkaWRcIjpcIjEzMVwiLFwiQVwiOjI1NSxcIlJcIjoyMDQsXCJHXCI6MjA0LFwiQlwiOjIwNH19LFwiTGluZVdlaWdodFwiOjEuMCxcIkxpbmVUeXBlXCI6MH0sXCJWZXJ0aWNhbENvbm5lY3RvclN0eWxlXCI6e1wiJGlkXCI6XCIxMzJcIixcIkxpbmVDb2xvclwiOntcIiRpZFwiOlwiMTMzXCIsXCIkdHlwZVwiOlwiTkxSRS5Db21tb24uRG9tLlNvbGlkQ29sb3JCcnVzaCwgTkxSRS5Db21tb25cIixcIkNvbG9yXCI6e1wiJGlkXCI6XCIxMzRcIixcIkFcIjoyNTUsXCJSXCI6MjA0LFwiR1wiOjIwNCxcIkJcIjoyMDR9fSxcIkxpbmVXZWlnaHRcIjowLjAsXCJMaW5lVHlwZVwiOjB9LFwiTWFyZ2luXCI6bnVsbCxcIlN0YXJ0RGF0ZVBvc2l0aW9uXCI6MyxcIkVuZERhdGVQb3NpdGlvblwiOjMsXCJUaXRsZVBvc2l0aW9uXCI6NCxcIkR1cmF0aW9uUG9zaXRpb25cIjo2LFwiUGVyY2VudGFnZUNvbXBsZXRlZFBvc2l0aW9uXCI6NixcIlNwYWNpbmdcIjo1LFwiSXNCZWxvd1RpbWViYW5kXCI6ZmFsc2UsXCJQZXJjZW50YWdlQ29tcGxldGVTaGFwZU9wYWNpdHlcIjozNSxcIkdyb3VwTmFtZVwiOm51bGwsXCJBdHRhY2hlZE1pbGVzdG9uZXNTdHlsZXNcIjpudWxsLFwiU2hhcGVTdHlsZVwiOntcIiRpZFwiOlwiMTM1XCIsXCJNYXJnaW5cIjp7XCIkaWRcIjpcIjEzNlwiLFwiVG9wXCI6MC4wLFwiTGVmdFwiOjQuMCxcIlJpZ2h0XCI6NC4wLFwiQm90dG9tXCI6MC4wfSxcIlBhZGRpbmdcIjp7XCIkaWRcIjpcIjEzN1wiLFwiVG9wXCI6MC4wLFwiTGVmdFwiOjAuMCxcIlJpZ2h0XCI6MC4wLFwiQm90dG9tXCI6MC4wfSxcIkJhY2tncm91bmRcIjp7XCIkaWRcIjpcIjEzOFwiLFwiQ29sb3JcIjp7XCIkaWRcIjpcIjEzOVwiLFwiQVwiOjI1NSxcIlJcIjowLFwiR1wiOjExNCxcIkJcIjoxODh9fSxcIklzVmlzaWJsZVwiOnRydWUsXCJXaWR0aFwiOjAuMCxcIkhlaWdodFwiOjEwLjAsXCJCb3JkZXJTdHlsZVwiOntcIiRpZFwiOlwiMTQwXCIsXCJMaW5lQ29sb3JcIjp7XCIkaWRcIjpcIjE0MVwiLFwiJHR5cGVcIjpcIk5MUkUuQ29tbW9uLkRvbS5Tb2xpZENvbG9yQnJ1c2gsIE5MUkUuQ29tbW9uXCIsXCJDb2xvclwiOntcIiRpZFwiOlwiMTQyXCIsXCJBXCI6MjU1LFwiUlwiOjI1NSxcIkdcIjowLFwiQlwiOjB9fSxcIkxpbmVXZWlnaHRcIjowLjAsXCJMaW5lVHlwZVwiOjB9fSxcIlRpdGxlU3R5bGVcIjp7XCIkaWRcIjpcIjE0M1wiLFwiRm9udFNldHRpbmdzXCI6e1wiJGlkXCI6XCIxNDRcIixcIkZvbnRTaXplXCI6MTEsXCJGb250TmFtZVwiOlwiQ2FsaWJyaVwiLFwiSXNCb2xkXCI6dHJ1ZSxcIklzSXRhbGljXCI6ZmFsc2UsXCJJc1VuZGVybGluZWRcIjpmYWxzZX0sXCJBdXRvU2l6ZVwiOjAsXCJGb3JlZ3JvdW5kXCI6e1wiJGlkXCI6XCIxNDVcIixcIkNvbG9yXCI6e1wiJGlkXCI6XCIxNDZ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MTQ3XCIsXCJUb3BcIjowLjAsXCJMZWZ0XCI6MC4wLFwiUmlnaHRcIjowLjAsXCJCb3R0b21cIjowLjB9LFwiUGFkZGluZ1wiOntcIiRpZFwiOlwiMTQ4XCIsXCJUb3BcIjowLjAsXCJMZWZ0XCI6MC4wLFwiUmlnaHRcIjowLjAsXCJCb3R0b21cIjowLjB9LFwiQmFja2dyb3VuZFwiOntcIiRpZFwiOlwiMTQ5XCIsXCJDb2xvclwiOntcIiRyZWZcIjpcIjM2XCJ9fSxcIklzVmlzaWJsZVwiOnRydWUsXCJXaWR0aFwiOjAuMCxcIkhlaWdodFwiOjAuMCxcIkJvcmRlclN0eWxlXCI6bnVsbH0sXCJEYXRlU3R5bGVcIjp7XCIkaWRcIjpcIjE1MFwiLFwiRm9udFNldHRpbmdzXCI6e1wiJGlkXCI6XCIxNTFcIixcIkZvbnRTaXplXCI6MTAsXCJGb250TmFtZVwiOlwiQ2FsaWJyaVwiLFwiSXNCb2xkXCI6ZmFsc2UsXCJJc0l0YWxpY1wiOmZhbHNlLFwiSXNVbmRlcmxpbmVkXCI6ZmFsc2V9LFwiQXV0b1NpemVcIjowLFwiRm9yZWdyb3VuZFwiOntcIiRpZFwiOlwiMTUyXCIsXCJDb2xvclwiOntcIiRpZFwiOlwiMTUz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XSxcIkN1c3RvbVRhc2tTdHlsZUxpc3RcIjpbXSxcIkN1c3RvbVN3aW1sYW5lRGVmaW5pdGlvblN0eWxlTGlzdFwiOltdLFwiQ3VzdG9tU3dpbWxhbmVWMlN0eWxlTGlzdFwiOltdLFwiR3JpZGxpbmVQYW5lbFN0eWxlXCI6e1wiJGlkXCI6XCIxODJcIixcIkdyaWRsaW5lU3R5bGVcIjp7XCIkaWRcIjpcIjE4M1wiLFwiTGluZUNvbG9yXCI6e1wiJGlkXCI6XCIxODRcIixcIiR0eXBlXCI6XCJOTFJFLkNvbW1vbi5Eb20uU29saWRDb2xvckJydXNoLCBOTFJFLkNvbW1vblwiLFwiQ29sb3JcIjp7XCIkaWRcIjpcIjE4NVwiLFwiQVwiOjM4LFwiUlwiOjkxLFwiR1wiOjE1NSxcIkJcIjoyMTN9fSxcIkxpbmVXZWlnaHRcIjoxLjAsXCJMaW5lVHlwZVwiOjB9LFwiSXNWaXNpYmxlXCI6dHJ1ZX0sXCJBY3Rpdml0eUxpbmVQYW5lbFN0eWxlXCI6e1wiJGlkXCI6XCIxODZcIixcIkFjdGl2aXR5TGluZVN0eWxlXCI6e1wiJGlkXCI6XCIxODdcIixcIkxpbmVDb2xvclwiOntcIiRpZFwiOlwiMTg4XCIsXCIkdHlwZVwiOlwiTkxSRS5Db21tb24uRG9tLlNvbGlkQ29sb3JCcnVzaCwgTkxSRS5Db21tb25cIixcIkNvbG9yXCI6e1wiJGlkXCI6XCIxODlcIixcIkFcIjozOCxcIlJcIjo2OCxcIkdcIjoxMTQsXCJCXCI6MTk2fX0sXCJMaW5lV2VpZ2h0XCI6MS4wLFwiTGluZVR5cGVcIjowfSxcIklzVmlzaWJsZVwiOnRydWV9fSxcIlNjYWxlXCI6e1wiJGlkXCI6XCIxOTBcIixcIlN0YXJ0RGF0ZVwiOlwiMDAwMS0wMS0wMVQwMDowMDowMFwiLFwiRW5kRGF0ZVwiOlwiMDAwMS0wMS0wMVQwMDowMDowMFwiLFwiRm9ybWF0XCI6XCJ3XCIsXCJUeXBlXCI6MSxcIkF1dG9EYXRlUmFuZ2VcIjp0cnVlLFwiV29ya2luZ0RheXNcIjozMSxcIlRvZGF5TWFya2VyVGV4dFwiOlwiVG9kYXlcIixcIkF1dG9TY2FsZVR5cGVcIjp0cnVlfSxcIlNjYWxlVjJcIjp7XCIkaWRcIjpcIjE5MVwiLFwiU3RhcnREYXRlXCI6XCIwMDAxLTAxLTAxVDAwOjAwOjAwXCIsXCJFbmREYXRlXCI6XCIwMDAxLTAxLTAxVDAwOjAwOjAwXCIsXCJBdXRvRGF0ZVJhbmdlXCI6dHJ1ZSxcIldvcmtpbmdEYXlzXCI6MzEsXCJUb2RheU1hcmtlclRleHRcIjpcIlRvZGF5XCIsXCJBdXRvU2NhbGVUeXBlXCI6dHJ1ZSxcIlRpbWViYW5kU2NhbGVzXCI6e1wiJGlkXCI6XCIxOTJcIixcIlRvcFNjYWxlTGF5ZXJcIjp7XCIkaWRcIjpcIjE5M1wiLFwiRm9ybWF0XCI6XCJ3XCIsXCJUeXBlXCI6MX0sXCJNaWRkbGVTY2FsZUxheWVyXCI6e1wiJGlkXCI6XCIxOTRcIixcIkZvcm1hdFwiOm51bGwsXCJUeXBlXCI6MH0sXCJCb3R0b21TY2FsZUxheWVyXCI6e1wiJGlkXCI6XCIxOTVcIixcIkZvcm1hdFwiOm51bGwsXCJUeXBlXCI6MH19fSxcIk1pbGVzdG9uZXNcIjpbXSxcIlRhc2tzXCI6W10sXCJTd2ltbGFuZXNcIjpbXSxcIlN3aW1sYW5lc1YyXCI6W10sXCJTZXR0aW5nc1wiOntcIiRpZFwiOlwiMTk2XCIsXCJJbXBhT3B0aW9uc1wiOntcIiRpZFwiOlwiMTk3XCIsXCJMZWZ0VG9SaWdodFwiOmZhbHNlLFwiUGF5bG9hZE9wdGlvbnNcIjoyfX0sXCJUaW1lQ29uZmlndXJhdGlvblwiOntcIiRpZFwiOlwiMTk4XCIsXCJVc2VUaW1lXCI6ZmFsc2UsXCJXb3JrRGF5U3RhcnRcIjpcIjAwOjAwOjAwXCIsXCJXb3JrRGF5RW5kXCI6XCIyMzo1OTowMFwifX0ifSwiU2V0dGluZ3MiOnsiJGlkIjoiNDQ3IiwiSW1wYU9wdGlvbnMiOnsiJGlkIjoiNDQ4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DQ5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4T00:00:00.0000000Z"/>
  <p:tag name="OTLENDDATE" val="2022-03-18T23:59:00.0000000Z"/>
  <p:tag name="OTLDURATIONFORMAT" val="day"/>
  <p:tag name="OTLSPACING" val="5"/>
  <p:tag name="OTLSHAPETHICKNESSTYPE" val="Thin"/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8T00:00:00.0000000Z"/>
  <p:tag name="OTLENDDATE" val="2022-03-25T23:59:00.0000000Z"/>
  <p:tag name="OTLDURATIONFORMAT" val="day"/>
  <p:tag name="OTLSPACING" val="5"/>
  <p:tag name="OTLSHAPETHICKNESSTYPE" val="Regular"/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28T00:00:00.0000000Z"/>
  <p:tag name="OTLENDDATE" val="2022-04-01T23:59:00.0000000Z"/>
  <p:tag name="OTLDURATIONFORMAT" val="day"/>
  <p:tag name="OTLSPACING" val="5"/>
  <p:tag name="OTLSHAPETHICKNESSTYPE" val="Regular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04T00:00:00.0000000Z"/>
  <p:tag name="OTLMARKERSHAPE" val="OTL"/>
  <p:tag name="OTLENDDATE" val="2022-04-14T23:59:00.0000000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4-19T00:00:00.0000000Z"/>
  <p:tag name="OTLENDDATE" val="2022-04-22T23:59:00.0000000Z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4-25T00:00:00.0000000Z"/>
  <p:tag name="OTLENDDATE" val="2022-04-29T23:59:00.0000000Z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04T00:00:00.0000000Z"/>
  <p:tag name="OTLENDDATE" val="2022-04-10T23:59:00.0000000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Bottom"/>
  <p:tag name="OTLTIMEBANDENDDATE" val="2022-08-26T23:59:00.0000000"/>
  <p:tag name="OTLLEFTENDCAPSMARGINLEFT" val="42.5066666666667"/>
  <p:tag name="OTLTIMEBANDSCALETYPE" val="Months"/>
  <p:tag name="OTLTIMEBANDSCALEFORMAT" val="MMM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N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yLjAsIlJpZ2h0IjoxMi4wLCJCb3R0b20iOjAuMH0sIlBhZGRpbmciOnsiJGlkIjoiMjMiLCJUb3AiOjcuMCwiTGVmdCI6MC4wLCJSaWdodCI6MC4wLCJCb3R0b20iOjc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NDIuNTA2NjY2NjY2NjY2NjYxLCJSaWdodCI6MC4wLCJCb3R0b20iOjAuMH0sIlBhZGRpbmciOnsiJGlkIjoiNDIiLCJUb3AiOjAuMCwiTGVmdCI6MC4wLCJSaWdodCI6MC4wLCJCb3R0b20iOjAuMH0sIkJhY2tncm91bmQiOnsiJGlkIjoiNDMiLCJDb2xvciI6eyIkcmVmIjoiMzYifX0sIklzVmlzaWJsZSI6ZmFsc2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ywiU2hvd1NlZ21lbnRTZXBhcmF0b3JzIjp0cnV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z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ZmFsc2UsIldpZHRoIjowLjAsIkhlaWdodCI6MC4wLCJCb3JkZXJTdHlsZSI6bnVsbCwiUGFyZW50U3R5bGUiOm51bGx9LCJCb3R0b21UaWVyU2NhbGVTdHlsZSI6eyIkaWQiOiI3MiIsIlNoYXBlIjozLCJTaG93U2VnbWVudFNlcGFyYXRvcnMiOnRydW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wLCJSIjowLCJHIjowLCJCIjowfX0sIklzVmlzaWJsZSI6ZmFsc2UsIldpZHRoIjowLjAsIkhlaWdodCI6MC4wLCJCb3JkZXJTdHlsZSI6bnVsbCwiUGFyZW50U3R5bGUiOm51bGx9LCJFbGFwc2VkVGltZUJhY2tncm91bmQiOnsiJGlkIjoiODAiLCJDb2xvciI6eyIkaWQiOiI4MSIsIkEiOjE5MSwiUiI6MjU1LCJHIjowLCJCIjowfX0sIkFwcGVuZFllYXJPblllYXJDaGFuZ2UiOmZhbHNlLCJFbGFwc2VkVGltZUZvcm1hdCI6MiwiVG9kYXlNYXJrZXJQb3NpdGlvbiI6MiwiUXVpY2tQb3NpdGlvbiI6MiwiQWJzb2x1dGVQb3NpdGlvbiI6NDA1LjA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w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E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OC4wLCJIZWlnaHQiOjIw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wLCJTaGFwZVRoaWNrbmVzcyI6MS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EiLCJUb3AiOjAuMCwiTGVmdCI6MC4wLCJSaWdodCI6MC4wLCJCb3R0b20iOjAuMH0sIlBhZGRpbmciOnsiJGlkIjoiMTIyIiwiVG9wIjowLjAsIkxlZnQiOjAuMCwiUmlnaHQiOjAuMCwiQm90dG9tIjowLjB9LCJCYWNrZ3JvdW5kIjp7IiRpZCI6IjEyMyIsIkNvbG9yIjp7IiRyZWYiOiIzNiJ9fSwiSXNWaXNpYmxlIjp0cnVlLCJXaWR0aCI6MC4wLCJIZWlnaHQiOjAuMCwiQm9yZGVyU3R5bGUiOm51bGwsIlBhcmVudFN0eWxlIjpudWxsfSwiRHVyYXRpb25TdHlsZSI6eyIkaWQiOiIxMjQiLCJGb250U2V0dGluZ3MiOnsiJGlkIjoiMTI1IiwiRm9udFNpemUiOjEwLCJGb250TmFtZSI6IkNhbGlicmkiLCJJc0JvbGQiOmZhbHN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Y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y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OC0yNlQyMzo1OTowMCIsIkF1dG9EYXRlUmFuZ2UiOnRydWUsIldvcmtpbmdEYXlzIjozMSwiRmlzY2FsWWVhciI6eyIkaWQiOiIxNzgiLCJTdGFydE1vbnRoIjoxLCJVc2VTdGFydGluZ1llYXJGb3JOdW1iZXJpbmciOnRydWUsIlNob3dGaXNjYWxZZWFyTGFiZWwiOnRydWV9LCJUb2RheU1hcmtlclRleHQiOiJUb2RheSIsIkF1dG9TY2FsZVR5cGUiOnRydWUsIlRpbWViYW5kU2NhbGVzIjp7IiRpZCI6IjE3OSIsIlRvcFNjYWxlTGF5ZXIiOnsiJGlkIjoiMTgwIiwiRm9ybWF0IjoidyIsIlR5cGUiOjF9LCJNaWRkbGVTY2FsZUxheWVyIjp7IiRpZCI6IjE4MSIsIkZvcm1hdCI6bnVsbCwiVHlwZSI6MH0sIkJvdHRvbVNjYWxlTGF5ZXIiOnsiJGlkIjoiMTgyIiwiRm9ybWF0IjpudWxsLCJUeXBlIjowfX19LCJNaWxlc3RvbmVzIjpbXSwiVGFza3MiOlt7IiRpZCI6IjE4MyIsIkdyb3VwTmFtZSI6bnVsbCwiU3RhcnREYXRlIjoiMjAyMi0wNS0wMlQwMDowMDowMFoiLCJFbmREYXRlIjoiMjAyMi0wNS0wNFQyMzo1OTowMFoiLCJQZXJjZW50YWdlQ29tcGxldGUiOm51bGwsIlN0eWxlIjp7IiRpZCI6IjE4NCIsIlNoYXBlIjox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GlkIjoiMTg3IiwiQ29sb3IiOnsiJGlkIjoiMT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Tg5IiwiTGluZUNvbG9yIjpudWxsLCJMaW5lV2VpZ2h0IjowLjAsIkxpbmVUeXBlIjowLCJQYXJlbnRTdHlsZSI6bnVsbH0sIlBhcmVudFN0eWxlIjpudWxsfSwiRHVyYXRpb25TdHlsZSI6eyIkaWQiOiIxOTAiLCJGb250U2V0dGluZ3MiOnsiJGlkIjoiMTkxIiwiRm9udFNpemUiOjEwLCJGb250TmFtZSI6IkNhbGlicmkiLCJJc0JvbGQiOmZhbHNlLCJJc0l0YWxpYyI6ZmFsc2UsIklzVW5kZXJsaW5lZCI6ZmFsc2UsIlBhcmVudFN0eWxlIjpudWxsfSwiQXV0b1NpemUiOjAsIkZvcmVncm91bmQiOnsiJGlkIjoiMTkyIiwiQ29sb3IiOnsiJGlkIjoiMTkz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jgifSwiUGFkZGluZyI6eyIkcmVmIjoiMTI5In0sIkJhY2tncm91bmQiOnsiJGlkIjoiMTk0IiwiQ29sb3IiOnsiJGlkIjoiMTk1IiwiQSI6MCwiUiI6MjU1LCJHIjoyNTUsIkIiOjI1NX19LCJJc1Zpc2libGUiOnRydWUsIldpZHRoIjowLjAsIkhlaWdodCI6MC4wLCJCb3JkZXJTdHlsZSI6eyIkaWQiOiIxOTYiLCJMaW5lQ29sb3IiOm51bGwsIkxpbmVXZWlnaHQiOjAuMCwiTGluZVR5cGUiOjAsIlBhcmVudFN0eWxlIjpudWxsfSwiUGFyZW50U3R5bGUiOm51bGx9LCJIb3Jpem9udGFsQ29ubmVjdG9yU3R5bGUiOnsiJGlkIjoiMTk3IiwiTGluZUNvbG9yIjp7IiRyZWYiOiIxMzIifSwiTGluZVdlaWdodCI6MS4wLCJMaW5lVHlwZSI6MCwiUGFyZW50U3R5bGUiOm51bGx9LCJWZXJ0aWNhbENvbm5lY3RvclN0eWxlIjp7IiRpZCI6IjE5OCIsIkxpbmVDb2xvciI6eyIkcmVmIjoiMTM1In0sIkxpbmVXZWlnaHQiOjAuMCwiTGluZVR5cGUiOjAsIlBhcmVudFN0eWxlIjpudWxsfSwiTWFyZ2luIjpudWxsLCJTdGFydERhdGVQb3NpdGlvbiI6MiwiRW5kRGF0ZVBvc2l0aW9uIjoyLCJEYXRlSXNWaXNpYmxlIjp0cnVlLCJUaXRsZVBvc2l0aW9uIjo0LCJEdXJhdGlvblBvc2l0aW9uIjozLCJQZXJjZW50YWdlQ29tcGxldGVkUG9zaXRpb24iOjYsIlNwYWNpbmciOjUsIklzQmVsb3dUaW1lYmFuZCI6ZmFsc2UsIlBlcmNlbnRhZ2VDb21wbGV0ZVNoYXBlT3BhY2l0eSI6MzUsIlNoYXBlU3R5bGUiOnsiJGlkIjoiMTk5IiwiTWFyZ2luIjp7IiRyZWYiOiIxMzgifSwiUGFkZGluZyI6eyIkcmVmIjoiMTM5In0sIkJhY2tncm91bmQiOnsiJGlkIjoiMjAwIiwiQ29sb3IiOnsiJGlkIjoiMjAxIiwiQSI6MjU1LCJSIjoxOTIsIkciOjE1OCwiQiI6MjI2fX0sIklzVmlzaWJsZSI6dHJ1ZSwiV2lkdGgiOjAuMCwiSGVpZ2h0IjoxNi4wLCJCb3JkZXJTdHlsZSI6eyIkaWQiOiIyMDIiLCJMaW5lQ29sb3IiOnsiJGlkIjoiMjAzIiwiJHR5cGUiOiJOTFJFLkNvbW1vbi5Eb20uU29saWRDb2xvckJydXNoLCBOTFJFLkNvbW1vbiIsIkNvbG9yIjp7IiRpZCI6IjIwNCIsIkEiOjI1NSwiUiI6MjU1LCJHIjowLCJCIjowfX0sIkxpbmVXZWlnaHQiOjAuMCwiTGluZVR5cGUiOjAsIlBhcmVudFN0eWxlIjpudWxsfSwiUGFyZW50U3R5bGUiOm51bGx9LCJUaXRsZVN0eWxlIjp7IiRpZCI6IjIwNSIsIkZvbnRTZXR0aW5ncyI6eyIkaWQiOiIyMDYiLCJGb250U2l6ZSI6MTIsIkZvbnROYW1lIjoiQ2FsaWJyaSIsIklzQm9sZCI6dHJ1ZSwiSXNJdGFsaWMiOmZhbHNlLCJJc1VuZGVybGluZWQiOmZhbHNlLCJQYXJlbnRTdHlsZSI6bnVsbH0sIkF1dG9TaXplIjowLCJGb3JlZ3JvdW5kIjp7IiRpZCI6IjIwNyIsIkNvbG9yIjp7IiRpZCI6IjIwO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Q5In0sIlBhZGRpbmciOnsiJHJlZiI6IjE1MCJ9LCJCYWNrZ3JvdW5kIjp7IiRpZCI6IjIwOSIsIkNvbG9yIjp7IiRpZCI6IjIxMCIsIkEiOjAsIlIiOjI1NSwiRyI6MjU1LCJCIjoyNTV9fSwiSXNWaXNpYmxlIjp0cnVlLCJXaWR0aCI6MC4wLCJIZWlnaHQiOjAuMCwiQm9yZGVyU3R5bGUiOnsiJGlkIjoiMjExIiwiTGluZUNvbG9yIjpudWxsLCJMaW5lV2VpZ2h0IjowLjAsIkxpbmVUeXBlIjowLCJQYXJlbnRTdHlsZSI6bnVsbH0sIlBhcmVudFN0eWxlIjpudWxsfSwiRGF0ZVN0eWxlIjp7IiRpZCI6IjIxMiIsIkZvbnRTZXR0aW5ncyI6eyIkaWQiOiIyMTMiLCJGb250U2l6ZSI6MTAsIkZvbnROYW1lIjoiQ2FsaWJyaSIsIklzQm9sZCI6ZmFsc2UsIklzSXRhbGljIjpmYWxzZSwiSXNVbmRlcmxpbmVkIjpmYWxzZSwiUGFyZW50U3R5bGUiOm51bGx9LCJBdXRvU2l6ZSI6MCwiRm9yZWdyb3VuZCI6eyIkaWQiOiIyMTQiLCJDb2xvciI6eyIkaWQiOiIyMT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NTYifSwiUGFkZGluZyI6eyIkcmVmIjoiMTU3In0sIkJhY2tncm91bmQiOnsiJGlkIjoiMjE2IiwiQ29sb3IiOnsiJGlkIjoiMjE3IiwiQSI6MCwiUiI6MjU1LCJHIjoyNTUsIkIiOjI1NX19LCJJc1Zpc2libGUiOnRydWUsIldpZHRoIjowLjAsIkhlaWdodCI6MC4wLCJCb3JkZXJTdHlsZSI6eyIkaWQiOiIyMTgiLCJMaW5lQ29sb3IiOm51bGwsIkxpbmVXZWlnaHQiOjAuMCwiTGluZVR5cGUiOjAsIlBhcmVudFN0eWxlIjpudWxsfSwiUGFyZW50U3R5bGUiOm51bGx9LCJEYXRlRm9ybWF0Ijp7IiRpZCI6IjI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jAiLCJGb3JtYXQiOjAsIklzVmlzaWJsZSI6ZmFsc2UsIkxhc3RLbm93blZpc2liaWxpdHlTdGF0ZSI6ZmFsc2V9LCJJc1Zpc2libGUiOnRydWUsIlBhcmVudFN0eWxlIjpudWxsfSwiSW5kZXgiOjAsIlNtYXJ0RHVyYXRpb25BY3RpdmF0ZWQiOmZhbHNlLCJEYXRlRm9ybWF0Ijp7IiRyZWYiOiIyMTkifSwiV2Vla051bWJlcmluZyI6eyIkaWQiOiIyMjEiLCJGb3JtYXQiOjAsIklzVmlzaWJsZSI6ZmFsc2UsIkxhc3RLbm93blZpc2liaWxpdHlTdGF0ZSI6ZmFsc2V9LCJJZCI6IjkzZWUxNTBjLTlkN2ItNGVlMC1iODFkLTc3MmQ4MjFiZjgwYiIsIkltcG9ydElkIjpudWxsLCJUaXRsZSI6IkZpbmQgbGFyZ2VyIGV4YW1wbGUgUlJCUyBkYXRhIHNldCIsIk5vdGUiOm51bGwsIkh5cGVybGluayI6eyIkaWQiOiIyMjIiLCJBZGRyZXNzIjpudWxsLCJTdWJBZGRyZXNzIjpudWxsfSwiSXNDaGFuZ2VkIjpmYWxzZSwiSXNOZXciOmZhbHNlfSx7IiRpZCI6IjIyMyIsIkdyb3VwTmFtZSI6bnVsbCwiU3RhcnREYXRlIjoiMjAyMi0wNS0wMlQwMDowMDowMFoiLCJFbmREYXRlIjoiMjAyMi0wNS0wNlQyMzo1OTowMFoiLCJQZXJjZW50YWdlQ29tcGxldGUiOm51bGwsIlN0eWxlIjp7IiRpZCI6IjIyNCIsIlNoYXBlIjoxLCJTaGFwZVRoaWNrbmVzcyI6MSwiRHVyYXRpb25Gb3JtYXQiOjAsIkluY2x1ZGVOb25Xb3JraW5nRGF5c0luRHVyYXRpb24iOmZhbHNlLCJQZXJjZW50YWdlQ29tcGxldGVTdHlsZSI6eyIkaWQiOiIyMjUiLCJGb250U2V0dGluZ3MiOnsiJGlkIjoiMjI2IiwiRm9udFNpemUiOjEwLCJGb250TmFtZSI6IkNhbGlicmkiLCJJc0JvbGQiOmZhbHNlLCJJc0l0YWxpYyI6ZmFsc2UsIklzVW5kZXJsaW5lZCI6ZmFsc2UsIlBhcmVudFN0eWxlIjpudWxsfSwiQXV0b1NpemUiOjAsIkZvcmVncm91bmQiOnsiJGlkIjoiMjI3IiwiQ29sb3IiOnsiJGlkIjoiMjI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jI5IiwiTGluZUNvbG9yIjpudWxsLCJMaW5lV2VpZ2h0IjowLjAsIkxpbmVUeXBlIjowLCJQYXJlbnRTdHlsZSI6bnVsbH0sIlBhcmVudFN0eWxlIjpudWxsfSwiRHVyYXRpb25TdHlsZSI6eyIkaWQiOiIyMzAiLCJGb250U2V0dGluZ3MiOnsiJGlkIjoiMjMxIiwiRm9udFNpemUiOjEwLCJGb250TmFtZSI6IkNhbGlicmkiLCJJc0JvbGQiOmZhbHNlLCJJc0l0YWxpYyI6ZmFsc2UsIklzVW5kZXJsaW5lZCI6ZmFsc2UsIlBhcmVudFN0eWxlIjpudWxsfSwiQXV0b1NpemUiOjAsIkZvcmVncm91bmQiOnsiJHJlZiI6IjEyNiJ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yZWYiOiIxMzAifSwiSXNWaXNpYmxlIjp0cnVlLCJXaWR0aCI6MC4wLCJIZWlnaHQiOjAuMCwiQm9yZGVyU3R5bGUiOnsiJGlkIjoiMjMyIiwiTGluZUNvbG9yIjpudWxsLCJMaW5lV2VpZ2h0IjowLjAsIkxpbmVUeXBlIjowLCJQYXJlbnRTdHlsZSI6bnVsbH0sIlBhcmVudFN0eWxlIjpudWxsfSwiSG9yaXpvbnRhbENvbm5lY3RvclN0eWxlIjp7IiRpZCI6IjIzMyIsIkxpbmVDb2xvciI6eyIkcmVmIjoiMTMyIn0sIkxpbmVXZWlnaHQiOjEuMCwiTGluZVR5cGUiOjAsIlBhcmVudFN0eWxlIjpudWxsfSwiVmVydGljYWxDb25uZWN0b3JTdHlsZSI6eyIkaWQiOiIyMzQiLCJMaW5lQ29sb3IiOnsiJHJlZiI6IjEzNSJ9LCJMaW5lV2VpZ2h0IjowLjAsIkxpbmVUeXBlIjowLCJQYXJlbnRTdHlsZSI6bnVsbH0sIk1hcmdpbiI6bnVsbCwiU3RhcnREYXRlUG9zaXRpb24iOjMsIkVuZERhdGVQb3NpdGlvbiI6MywiRGF0ZUlzVmlzaWJsZSI6dHJ1ZSwiVGl0bGVQb3NpdGlvbiI6NCwiRHVyYXRpb25Qb3NpdGlvbiI6MiwiUGVyY2VudGFnZUNvbXBsZXRlZFBvc2l0aW9uIjo2LCJTcGFjaW5nIjo1LCJJc0JlbG93VGltZWJhbmQiOmZhbHNlLCJQZXJjZW50YWdlQ29tcGxldGVTaGFwZU9wYWNpdHkiOjM1LCJTaGFwZVN0eWxlIjp7IiRpZCI6IjIzNSIsIk1hcmdpbiI6eyIkcmVmIjoiMTM4In0sIlBhZGRpbmciOnsiJHJlZiI6IjEzOSJ9LCJCYWNrZ3JvdW5kIjp7IiRpZCI6IjIzNiIsIkNvbG9yIjp7IiRpZCI6IjIzNyIsIkEiOjI1NSwiUiI6MTM5LCJHIjoyMTgsIkIiOjIzM319LCJJc1Zpc2libGUiOnRydWUsIldpZHRoIjowLjAsIkhlaWdodCI6MTYuMCwiQm9yZGVyU3R5bGUiOnsiJGlkIjoiMjM4IiwiTGluZUNvbG9yIjp7IiRyZWYiOiIxNDMifSwiTGluZVdlaWdodCI6MC4wLCJMaW5lVHlwZSI6MCwiUGFyZW50U3R5bGUiOm51bGx9LCJQYXJlbnRTdHlsZSI6bnVsbH0sIlRpdGxlU3R5bGUiOnsiJGlkIjoiMjM5IiwiRm9udFNldHRpbmdzIjp7IiRpZCI6IjI0MCIsIkZvbnRTaXplIjoxMiwiRm9udE5hbWUiOiJDYWxpYnJpIiwiSXNCb2xkIjp0cnVlLCJJc0l0YWxpYyI6ZmFsc2UsIklzVW5kZXJsaW5lZCI6ZmFsc2UsIlBhcmVudFN0eWxlIjpudWxsfSwiQXV0b1NpemUiOjAsIkZvcmVncm91bmQiOnsiJHJlZiI6IjE0NyJ9LCJNYXhXaWR0aCI6NzIwLjAsIk1heEhlaWdodCI6IkluZmluaXR5IiwiU21hcnRGb3JlZ3JvdW5kSXNBY3RpdmUiOmZhbHNlLCJIb3Jpem9udGFsQWxpZ25tZW50IjowLCJWZXJ0aWNhbEFsaWdubWVudCI6MCwiU21hcnRGb3JlZ3JvdW5kIjpudWxsLCJCYWNrZ3JvdW5kRmlsbFR5cGUiOjAsIk1hcmdpbiI6eyIkcmVmIjoiMTQ5In0sIlBhZGRpbmciOnsiJHJlZiI6IjE1MCJ9LCJCYWNrZ3JvdW5kIjp7IiRyZWYiOiIxNTEifSwiSXNWaXNpYmxlIjp0cnVlLCJXaWR0aCI6MC4wLCJIZWlnaHQiOjAuMCwiQm9yZGVyU3R5bGUiOnsiJGlkIjoiMjQxIiwiTGluZUNvbG9yIjpudWxsLCJMaW5lV2VpZ2h0IjowLjAsIkxpbmVUeXBlIjowLCJQYXJlbnRTdHlsZSI6bnVsbH0sIlBhcmVudFN0eWxlIjpudWxsfSwiRGF0ZVN0eWxlIjp7IiRpZCI6IjI0MiIsIkZvbnRTZXR0aW5ncyI6eyIkaWQiOiIyNDMiLCJGb250U2l6ZSI6MTAsIkZvbnROYW1lIjoiQ2FsaWJyaSIsIklzQm9sZCI6ZmFsc2UsIklzSXRhbGljIjpmYWxzZSwiSXNVbmRlcmxpbmVkIjpmYWxzZSwiUGFyZW50U3R5bGUiOm51bGx9LCJBdXRvU2l6ZSI6MCwiRm9yZWdyb3VuZCI6eyIkcmVmIjoiMTU0In0sIk1heFdpZHRoIjoyMDAuMCwiTWF4SGVpZ2h0IjoiSW5maW5pdHkiLCJTbWFydEZvcmVncm91bmRJc0FjdGl2ZSI6ZmFsc2UsIkhvcml6b250YWxBbGlnbm1lbnQiOjIsIlZlcnRpY2FsQWxpZ25tZW50IjowLCJTbWFydEZvcmVncm91bmQiOm51bGwsIkJhY2tncm91bmRGaWxsVHlwZSI6MCwiTWFyZ2luIjp7IiRyZWYiOiIxNTYifSwiUGFkZGluZyI6eyIkcmVmIjoiMTU3In0sIkJhY2tncm91bmQiOnsiJHJlZiI6IjE1OCJ9LCJJc1Zpc2libGUiOnRydWUsIldpZHRoIjowLjAsIkhlaWdodCI6MC4wLCJCb3JkZXJTdHlsZSI6eyIkaWQiOiIyNDQiLCJMaW5lQ29sb3IiOm51bGwsIkxpbmVXZWlnaHQiOjAuMCwiTGluZVR5cGUiOjAsIlBhcmVudFN0eWxlIjpudWxsfSwiUGFyZW50U3R5bGUiOm51bGx9LCJEYXRlRm9ybWF0Ijp7IiRyZWYiOiIxNTkifSwiV2Vla051bWJlcmluZyI6eyIkaWQiOiIyNDUiLCJGb3JtYXQiOjAsIklzVmlzaWJsZSI6ZmFsc2UsIkxhc3RLbm93blZpc2liaWxpdHlTdGF0ZSI6ZmFsc2V9LCJJc1Zpc2libGUiOnRydWUsIlBhcmVudFN0eWxlIjpudWxsfSwiSW5kZXgiOjEsIlNtYXJ0RHVyYXRpb25BY3RpdmF0ZWQiOmZhbHNlLCJEYXRlRm9ybWF0Ijp7IiRyZWYiOiIxNTkifSwiV2Vla051bWJlcmluZyI6eyIkaWQiOiIyNDYiLCJGb3JtYXQiOjAsIklzVmlzaWJsZSI6ZmFsc2UsIkxhc3RLbm93blZpc2liaWxpdHlTdGF0ZSI6ZmFsc2V9LCJJZCI6IjAxZGNkYmVmLTY4YTktNGRlZC05MTE5LTE4MTk4ZDBlMTVmZCIsIkltcG9ydElkIjpudWxsLCJUaXRsZSI6IlBvbGlzaCBpbnRybyBzZWN0aW9uIiwiTm90ZSI6bnVsbCwiSHlwZXJsaW5rIjp7IiRpZCI6IjI0NyIsIkFkZHJlc3MiOm51bGwsIlN1YkFkZHJlc3MiOm51bGx9LCJJc0NoYW5nZWQiOmZhbHNlLCJJc05ldyI6ZmFsc2V9LHsiJGlkIjoiMjQ4IiwiR3JvdXBOYW1lIjpudWxsLCJTdGFydERhdGUiOiIyMDIyLTA1LTA5VDAwOjAwOjAwWiIsIkVuZERhdGUiOiIyMDIyLTA1LTE2VDIzOjU5OjAwWiIsIlBlcmNlbnRhZ2VDb21wbGV0ZSI6bnVsbCwiU3R5bGUiOnsiJGlkIjoiMjQ5IiwiU2hhcGUiOjEsIlNoYXBlVGhpY2tuZXNzIjoxLCJEdXJhdGlvbkZvcm1hdCI6MCwiSW5jbHVkZU5vbldvcmtpbmdEYXlzSW5EdXJhdGlvbiI6ZmFsc2UsIlBlcmNlbnRhZ2VDb21wbGV0ZVN0eWxlIjp7IiRpZCI6IjI1MCIsIkZvbnRTZXR0aW5ncyI6eyIkaWQiOiIyNTEiLCJGb250U2l6ZSI6MTAsIkZvbnROYW1lIjoiQ2FsaWJyaSIsIklzQm9sZCI6ZmFsc2UsIklzSXRhbGljIjpmYWxzZSwiSXNVbmRlcmxpbmVkIjpmYWxzZSwiUGFyZW50U3R5bGUiOm51bGx9LCJBdXRvU2l6ZSI6MCwiRm9yZWdyb3VuZCI6eyIkcmVmIjoiMjI3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yNTIiLCJMaW5lQ29sb3IiOm51bGwsIkxpbmVXZWlnaHQiOjAuMCwiTGluZVR5cGUiOjAsIlBhcmVudFN0eWxlIjpudWxsfSwiUGFyZW50U3R5bGUiOm51bGx9LCJEdXJhdGlvblN0eWxlIjp7IiRpZCI6IjI1MyIsIkZvbnRTZXR0aW5ncyI6eyIkaWQiOiIyNTQiLCJGb250U2l6ZSI6MTAsIkZvbnROYW1lIjoiQ2FsaWJyaSIsIklzQm9sZCI6ZmFsc2UsIklzSXRhbGljIjpmYWxzZSwiSXNVbmRlcmxpbmVkIjpmYWxzZSwiUGFyZW50U3R5bGUiOm51bGx9LCJBdXRvU2l6ZSI6MCwiRm9yZWdyb3VuZCI6eyIkcmVmIjoiMTI2In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HJlZiI6IjEzMCJ9LCJJc1Zpc2libGUiOnRydWUsIldpZHRoIjowLjAsIkhlaWdodCI6MC4wLCJCb3JkZXJTdHlsZSI6eyIkaWQiOiIyNTUiLCJMaW5lQ29sb3IiOm51bGwsIkxpbmVXZWlnaHQiOjAuMCwiTGluZVR5cGUiOjAsIlBhcmVudFN0eWxlIjpudWxsfSwiUGFyZW50U3R5bGUiOm51bGx9LCJIb3Jpem9udGFsQ29ubmVjdG9yU3R5bGUiOnsiJGlkIjoiMjU2IiwiTGluZUNvbG9yIjp7IiRyZWYiOiIxMzIifSwiTGluZVdlaWdodCI6MS4wLCJMaW5lVHlwZSI6MCwiUGFyZW50U3R5bGUiOm51bGx9LCJWZXJ0aWNhbENvbm5lY3RvclN0eWxlIjp7IiRpZCI6IjI1Ny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jU4IiwiTWFyZ2luIjp7IiRyZWYiOiIxMzgifSwiUGFkZGluZyI6eyIkcmVmIjoiMTM5In0sIkJhY2tncm91bmQiOnsiJGlkIjoiMjU5IiwiQ29sb3IiOnsiJGlkIjoiMjYwIiwiQSI6MjU1LCJSIjoxOTIsIkciOjE1OCwiQiI6MjI2fX0sIklzVmlzaWJsZSI6dHJ1ZSwiV2lkdGgiOjAuMCwiSGVpZ2h0IjoxNi4wLCJCb3JkZXJTdHlsZSI6eyIkaWQiOiIyNjEiLCJMaW5lQ29sb3IiOnsiJHJlZiI6IjE0MyJ9LCJMaW5lV2VpZ2h0IjowLjAsIkxpbmVUeXBlIjowLCJQYXJlbnRTdHlsZSI6bnVsbH0sIlBhcmVudFN0eWxlIjpudWxsfSwiVGl0bGVTdHlsZSI6eyIkaWQiOiIyNjIiLCJGb250U2V0dGluZ3MiOnsiJGlkIjoiMjYzIiwiRm9udFNpemUiOjEyLCJGb250TmFtZSI6IkNhbGlicmkiLCJJc0JvbGQiOnRydWUsIklzSXRhbGljIjpmYWxzZSwiSXNVbmRlcmxpbmVkIjpmYWxzZSwiUGFyZW50U3R5bGUiOm51bGx9LCJBdXRvU2l6ZSI6MCwiRm9yZWdyb3VuZCI6eyIkcmVmIjoiMTQ3In0sIk1heFdpZHRoIjo3MjAuMCwiTWF4SGVpZ2h0IjoiSW5maW5pdHkiLCJTbWFydEZvcmVncm91bmRJc0FjdGl2ZSI6ZmFsc2UsIkhvcml6b250YWxBbGlnbm1lbnQiOjAsIlZlcnRpY2FsQWxpZ25tZW50IjowLCJTbWFydEZvcmVncm91bmQiOm51bGwsIkJhY2tncm91bmRGaWxsVHlwZSI6MCwiTWFyZ2luIjp7IiRyZWYiOiIxNDkifSwiUGFkZGluZyI6eyIkcmVmIjoiMTUwIn0sIkJhY2tncm91bmQiOnsiJHJlZiI6IjE1MSJ9LCJJc1Zpc2libGUiOnRydWUsIldpZHRoIjowLjAsIkhlaWdodCI6MC4wLCJCb3JkZXJTdHlsZSI6eyIkaWQiOiIyNjQiLCJMaW5lQ29sb3IiOm51bGwsIkxpbmVXZWlnaHQiOjAuMCwiTGluZVR5cGUiOjAsIlBhcmVudFN0eWxlIjpudWxsfSwiUGFyZW50U3R5bGUiOm51bGx9LCJEYXRlU3R5bGUiOnsiJGlkIjoiMjY1IiwiRm9udFNldHRpbmdzIjp7IiRpZCI6IjI2NiIsIkZvbnRTaXplIjoxMCwiRm9udE5hbWUiOiJDYWxpYnJpIiwiSXNCb2xkIjpmYWxzZSwiSXNJdGFsaWMiOmZhbHNlLCJJc1VuZGVybGluZWQiOmZhbHNlLCJQYXJlbnRTdHlsZSI6bnVsbH0sIkF1dG9TaXplIjowLCJGb3JlZ3JvdW5kIjp7IiRyZWYiOiIxNTQi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cmVmIjoiMTU4In0sIklzVmlzaWJsZSI6dHJ1ZSwiV2lkdGgiOjAuMCwiSGVpZ2h0IjowLjAsIkJvcmRlclN0eWxlIjp7IiRpZCI6IjI2NyIsIkxpbmVDb2xvciI6bnVsbCwiTGluZVdlaWdodCI6MC4wLCJMaW5lVHlwZSI6MCwiUGFyZW50U3R5bGUiOm51bGx9LCJQYXJlbnRTdHlsZSI6bnVsbH0sIkRhdGVGb3JtYXQiOnsiJHJlZiI6IjE1OSJ9LCJXZWVrTnVtYmVyaW5nIjp7IiRpZCI6IjI2OCIsIkZvcm1hdCI6MCwiSXNWaXNpYmxlIjpmYWxzZSwiTGFzdEtub3duVmlzaWJpbGl0eVN0YXRlIjpmYWxzZX0sIklzVmlzaWJsZSI6dHJ1ZSwiUGFyZW50U3R5bGUiOm51bGx9LCJJbmRleCI6MiwiU21hcnREdXJhdGlvbkFjdGl2YXRlZCI6ZmFsc2UsIkRhdGVGb3JtYXQiOnsiJHJlZiI6IjE1OSJ9LCJXZWVrTnVtYmVyaW5nIjp7IiRpZCI6IjI2OSIsIkZvcm1hdCI6MCwiSXNWaXNpYmxlIjpmYWxzZSwiTGFzdEtub3duVmlzaWJpbGl0eVN0YXRlIjpmYWxzZX0sIklkIjoiNmFjZjk0MTUtMjljYy00YTc2LThhZjctMTc4YTVjZTQ1YzdjIiwiSW1wb3J0SWQiOm51bGwsIlRpdGxlIjoiUnVuIGFuYWx5c2lzIG9uIGxhcmdlIG1vY2sgZGF0YSAiLCJOb3RlIjpudWxsLCJIeXBlcmxpbmsiOnsiJGlkIjoiMjcwIiwiQWRkcmVzcyI6IiIsIlN1YkFkZHJlc3MiOiIifSwiSXNDaGFuZ2VkIjpmYWxzZSwiSXNOZXciOmZhbHNlfSx7IiRpZCI6IjI3MSIsIkdyb3VwTmFtZSI6bnVsbCwiU3RhcnREYXRlIjoiMjAyMi0wNS0wOVQwMDowMDowMFoiLCJFbmREYXRlIjoiMjAyMi0wNS0xM1QyMzo1OTowMFoiLCJQZXJjZW50YWdlQ29tcGxldGUiOm51bGwsIlN0eWxlIjp7IiRpZCI6IjI3MiIsIlNoYXBlIjoxLCJTaGFwZVRoaWNrbmVzcyI6MSwiRHVyYXRpb25Gb3JtYXQiOjAsIkluY2x1ZGVOb25Xb3JraW5nRGF5c0luRHVyYXRpb24iOmZhbHNlLCJQZXJjZW50YWdlQ29tcGxldGVTdHlsZSI6eyIkaWQiOiIyNzMiLCJGb250U2V0dGluZ3MiOnsiJGlkIjoiMjc0IiwiRm9udFNpemUiOjEwLCJGb250TmFtZSI6IkNhbGlicmkiLCJJc0JvbGQiOmZhbHNlLCJJc0l0YWxpYyI6ZmFsc2UsIklzVW5kZXJsaW5lZCI6ZmFsc2UsIlBhcmVudFN0eWxlIjpudWxsfSwiQXV0b1NpemUiOjAsIkZvcmVncm91bmQiOnsiJGlkIjoiMjc1IiwiQ29sb3IiOnsiJGlkIjoiMj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jc3IiwiTGluZUNvbG9yIjpudWxsLCJMaW5lV2VpZ2h0IjowLjAsIkxpbmVUeXBlIjowLCJQYXJlbnRTdHlsZSI6bnVsbH0sIlBhcmVudFN0eWxlIjpudWxsfSwiRHVyYXRpb25TdHlsZSI6eyIkaWQiOiIyNzgiLCJGb250U2V0dGluZ3MiOnsiJGlkIjoiMjc5IiwiRm9udFNpemUiOjEwLCJGb250TmFtZSI6IkNhbGlicmkiLCJJc0JvbGQiOmZhbHNlLCJJc0l0YWxpYyI6ZmFsc2UsIklzVW5kZXJsaW5lZCI6ZmFsc2UsIlBhcmVudFN0eWxlIjpudWxsfSwiQXV0b1NpemUiOjAsIkZvcmVncm91bmQiOnsiJGlkIjoiMjgwIiwiQ29sb3IiOnsiJGlkIjoiMjgx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jgyIiwiQ29sb3IiOnsiJGlkIjoiMjgzIiwiQSI6MCwiUiI6MjU1LCJHIjoyNTUsIkIiOjI1NX19LCJJc1Zpc2libGUiOnRydWUsIldpZHRoIjowLjAsIkhlaWdodCI6MC4wLCJCb3JkZXJTdHlsZSI6eyIkaWQiOiIyODQiLCJMaW5lQ29sb3IiOm51bGwsIkxpbmVXZWlnaHQiOjAuMCwiTGluZVR5cGUiOjAsIlBhcmVudFN0eWxlIjpudWxsfSwiUGFyZW50U3R5bGUiOm51bGx9LCJIb3Jpem9udGFsQ29ubmVjdG9yU3R5bGUiOnsiJGlkIjoiMjg1IiwiTGluZUNvbG9yIjp7IiRyZWYiOiIxMzIifSwiTGluZVdlaWdodCI6MS4wLCJMaW5lVHlwZSI6MCwiUGFyZW50U3R5bGUiOm51bGx9LCJWZXJ0aWNhbENvbm5lY3RvclN0eWxlIjp7IiRpZCI6IjI4Ni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jg3IiwiTWFyZ2luIjp7IiRyZWYiOiIxMzgifSwiUGFkZGluZyI6eyIkcmVmIjoiMTM5In0sIkJhY2tncm91bmQiOnsiJGlkIjoiMjg4IiwiQ29sb3IiOnsiJGlkIjoiMjg5IiwiQSI6MjU1LCJSIjoxOTIsIkciOjE1OCwiQiI6MjI2fX0sIklzVmlzaWJsZSI6dHJ1ZSwiV2lkdGgiOjAuMCwiSGVpZ2h0IjoxNi4wLCJCb3JkZXJTdHlsZSI6eyIkaWQiOiIyOTAiLCJMaW5lQ29sb3IiOnsiJHJlZiI6IjIwMyJ9LCJMaW5lV2VpZ2h0IjowLjAsIkxpbmVUeXBlIjowLCJQYXJlbnRTdHlsZSI6bnVsbH0sIlBhcmVudFN0eWxlIjpudWxsfSwiVGl0bGVTdHlsZSI6eyIkaWQiOiIyOTEiLCJGb250U2V0dGluZ3MiOnsiJGlkIjoiMjkyIiwiRm9udFNpemUiOjEyLCJGb250TmFtZSI6IkNhbGlicmkiLCJJc0JvbGQiOnRydWUsIklzSXRhbGljIjpmYWxzZSwiSXNVbmRlcmxpbmVkIjpmYWxzZSwiUGFyZW50U3R5bGUiOm51bGx9LCJBdXRvU2l6ZSI6MCwiRm9yZWdyb3VuZCI6eyIkaWQiOiIyOTMiLCJDb2xvciI6eyIkaWQiOiIyOT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aWQiOiIyOTUiLCJDb2xvciI6eyIkaWQiOiIyOTYiLCJBIjowLCJSIjoyNTUsIkciOjI1NSwiQiI6MjU1fX0sIklzVmlzaWJsZSI6dHJ1ZSwiV2lkdGgiOjAuMCwiSGVpZ2h0IjowLjAsIkJvcmRlclN0eWxlIjp7IiRpZCI6IjI5NyIsIkxpbmVDb2xvciI6bnVsbCwiTGluZVdlaWdodCI6MC4wLCJMaW5lVHlwZSI6MCwiUGFyZW50U3R5bGUiOm51bGx9LCJQYXJlbnRTdHlsZSI6bnVsbH0sIkRhdGVTdHlsZSI6eyIkaWQiOiIyOTgiLCJGb250U2V0dGluZ3MiOnsiJGlkIjoiMjk5IiwiRm9udFNpemUiOjEwLCJGb250TmFtZSI6IkNhbGlicmkiLCJJc0JvbGQiOmZhbHNlLCJJc0l0YWxpYyI6ZmFsc2UsIklzVW5kZXJsaW5lZCI6ZmFsc2UsIlBhcmVudFN0eWxlIjpudWxsfSwiQXV0b1NpemUiOjAsIkZvcmVncm91bmQiOnsiJGlkIjoiMzAwIiwiQ29sb3IiOnsiJGlkIjoiMzA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2In0sIlBhZGRpbmciOnsiJHJlZiI6IjE1NyJ9LCJCYWNrZ3JvdW5kIjp7IiRpZCI6IjMwMiIsIkNvbG9yIjp7IiRpZCI6IjMwMyIsIkEiOjAsIlIiOjI1NSwiRyI6MjU1LCJCIjoyNTV9fSwiSXNWaXNpYmxlIjp0cnVlLCJXaWR0aCI6MC4wLCJIZWlnaHQiOjAuMCwiQm9yZGVyU3R5bGUiOnsiJGlkIjoiMzA0IiwiTGluZUNvbG9yIjpudWxsLCJMaW5lV2VpZ2h0IjowLjAsIkxpbmVUeXBlIjowLCJQYXJlbnRTdHlsZSI6bnVsbH0sIlBhcmVudFN0eWxlIjpudWxsfSwiRGF0ZUZvcm1hdCI6eyIkcmVmIjoiMjE5In0sIldlZWtOdW1iZXJpbmciOnsiJGlkIjoiMzA1IiwiRm9ybWF0IjowLCJJc1Zpc2libGUiOmZhbHNlLCJMYXN0S25vd25WaXNpYmlsaXR5U3RhdGUiOmZhbHNlfSwiSXNWaXNpYmxlIjp0cnVlLCJQYXJlbnRTdHlsZSI6bnVsbH0sIkluZGV4IjozLCJTbWFydER1cmF0aW9uQWN0aXZhdGVkIjpmYWxzZSwiRGF0ZUZvcm1hdCI6eyIkcmVmIjoiMjE5In0sIldlZWtOdW1iZXJpbmciOnsiJGlkIjoiMzA2IiwiRm9ybWF0IjowLCJJc1Zpc2libGUiOmZhbHNlLCJMYXN0S25vd25WaXNpYmlsaXR5U3RhdGUiOmZhbHNlfSwiSWQiOiI1NTU2MzJmNC1kODc4LTRlOGMtYjhiNC1mYzlkYWRjY2FiOGUiLCJJbXBvcnRJZCI6bnVsbCwiVGl0bGUiOiJUcmFpbiBkaWZmZXJlbnQgY2xhc3NpZmllcnMgb24gbW9jayBkYXRhIiwiTm90ZSI6bnVsbCwiSHlwZXJsaW5rIjp7IiRpZCI6IjMwNyIsIkFkZHJlc3MiOm51bGwsIlN1YkFkZHJlc3MiOm51bGx9LCJJc0NoYW5nZWQiOmZhbHNlLCJJc05ldyI6ZmFsc2V9LHsiJGlkIjoiMzA4IiwiR3JvdXBOYW1lIjpudWxsLCJTdGFydERhdGUiOiIyMDIyLTA1LTAyVDAwOjAwOjAwWiIsIkVuZERhdGUiOiIyMDIyLTA1LTE4VDIzOjU5OjAwWiIsIlBlcmNlbnRhZ2VDb21wbGV0ZSI6bnVsbCwiU3R5bGUiOnsiJGlkIjoiMzA5IiwiU2hhcGUiOjEsIlNoYXBlVGhpY2tuZXNzIjoxLCJEdXJhdGlvbkZvcm1hdCI6MCwiSW5jbHVkZU5vbldvcmtpbmdEYXlzSW5EdXJhdGlvbiI6ZmFsc2UsIlBlcmNlbnRhZ2VDb21wbGV0ZVN0eWxlIjp7IiRpZCI6IjMxMCIsIkZvbnRTZXR0aW5ncyI6eyIkaWQiOiIzMTEiLCJGb250U2l6ZSI6MTAsIkZvbnROYW1lIjoiQ2FsaWJyaSIsIklzQm9sZCI6ZmFsc2UsIklzSXRhbGljIjpmYWxzZSwiSXNVbmRlcmxpbmVkIjpmYWxzZSwiUGFyZW50U3R5bGUiOm51bGx9LCJBdXRvU2l6ZSI6MCwiRm9yZWdyb3VuZCI6eyIkcmVmIjoiMjc1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zMTIiLCJMaW5lQ29sb3IiOm51bGwsIkxpbmVXZWlnaHQiOjAuMCwiTGluZVR5cGUiOjAsIlBhcmVudFN0eWxlIjpudWxsfSwiUGFyZW50U3R5bGUiOm51bGx9LCJEdXJhdGlvblN0eWxlIjp7IiRpZCI6IjMxMyIsIkZvbnRTZXR0aW5ncyI6eyIkaWQiOiIzMTQiLCJGb250U2l6ZSI6MTAsIkZvbnROYW1lIjoiQ2FsaWJyaSIsIklzQm9sZCI6ZmFsc2UsIklzSXRhbGljIjpmYWxzZSwiSXNVbmRlcmxpbmVkIjpmYWxzZSwiUGFyZW50U3R5bGUiOm51bGx9LCJBdXRvU2l6ZSI6MCwiRm9yZWdyb3VuZCI6eyIkcmVmIjoiMTI2In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HJlZiI6IjEzMCJ9LCJJc1Zpc2libGUiOnRydWUsIldpZHRoIjowLjAsIkhlaWdodCI6MC4wLCJCb3JkZXJTdHlsZSI6eyIkaWQiOiIzMTUiLCJMaW5lQ29sb3IiOm51bGwsIkxpbmVXZWlnaHQiOjAuMCwiTGluZVR5cGUiOjAsIlBhcmVudFN0eWxlIjpudWxsfSwiUGFyZW50U3R5bGUiOm51bGx9LCJIb3Jpem9udGFsQ29ubmVjdG9yU3R5bGUiOnsiJGlkIjoiMzE2IiwiTGluZUNvbG9yIjp7IiRyZWYiOiIxMzIifSwiTGluZVdlaWdodCI6MS4wLCJMaW5lVHlwZSI6MCwiUGFyZW50U3R5bGUiOm51bGx9LCJWZXJ0aWNhbENvbm5lY3RvclN0eWxlIjp7IiRpZCI6IjMxNy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zE4IiwiTWFyZ2luIjp7IiRyZWYiOiIxMzgifSwiUGFkZGluZyI6eyIkcmVmIjoiMTM5In0sIkJhY2tncm91bmQiOnsiJGlkIjoiMzE5IiwiQ29sb3IiOnsiJGlkIjoiMzIwIiwiQSI6MjU1LCJSIjoxOTIsIkciOjE1OCwiQiI6MjI2fX0sIklzVmlzaWJsZSI6dHJ1ZSwiV2lkdGgiOjAuMCwiSGVpZ2h0IjoxNi4wLCJCb3JkZXJTdHlsZSI6eyIkaWQiOiIzMjEiLCJMaW5lQ29sb3IiOnsiJHJlZiI6IjE0MyJ9LCJMaW5lV2VpZ2h0IjowLjAsIkxpbmVUeXBlIjowLCJQYXJlbnRTdHlsZSI6bnVsbH0sIlBhcmVudFN0eWxlIjpudWxsfSwiVGl0bGVTdHlsZSI6eyIkaWQiOiIzMjIiLCJGb250U2V0dGluZ3MiOnsiJGlkIjoiMzIzIiwiRm9udFNpemUiOjEyLCJGb250TmFtZSI6IkNhbGlicmkiLCJJc0JvbGQiOnRydWUsIklzSXRhbGljIjpmYWxzZSwiSXNVbmRlcmxpbmVkIjpmYWxzZSwiUGFyZW50U3R5bGUiOm51bGx9LCJBdXRvU2l6ZSI6MCwiRm9yZWdyb3VuZCI6eyIkcmVmIjoiMTQ3In0sIk1heFdpZHRoIjo3MjAuMCwiTWF4SGVpZ2h0IjoiSW5maW5pdHkiLCJTbWFydEZvcmVncm91bmRJc0FjdGl2ZSI6ZmFsc2UsIkhvcml6b250YWxBbGlnbm1lbnQiOjAsIlZlcnRpY2FsQWxpZ25tZW50IjowLCJTbWFydEZvcmVncm91bmQiOm51bGwsIkJhY2tncm91bmRGaWxsVHlwZSI6MCwiTWFyZ2luIjp7IiRyZWYiOiIxNDkifSwiUGFkZGluZyI6eyIkcmVmIjoiMTUwIn0sIkJhY2tncm91bmQiOnsiJHJlZiI6IjE1MSJ9LCJJc1Zpc2libGUiOnRydWUsIldpZHRoIjowLjAsIkhlaWdodCI6MC4wLCJCb3JkZXJTdHlsZSI6eyIkaWQiOiIzMjQiLCJMaW5lQ29sb3IiOm51bGwsIkxpbmVXZWlnaHQiOjAuMCwiTGluZVR5cGUiOjAsIlBhcmVudFN0eWxlIjpudWxsfS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yZWYiOiIxNTQi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cmVmIjoiMTU4In0sIklzVmlzaWJsZSI6dHJ1ZSwiV2lkdGgiOjAuMCwiSGVpZ2h0IjowLjAsIkJvcmRlclN0eWxlIjp7IiRpZCI6IjMyNyIsIkxpbmVDb2xvciI6bnVsbCwiTGluZVdlaWdodCI6MC4wLCJMaW5lVHlwZSI6MCwiUGFyZW50U3R5bGUiOm51bGx9LCJQYXJlbnRTdHlsZSI6bnVsbH0sIkRhdGVGb3JtYXQiOnsiJHJlZiI6IjE1OSJ9LCJXZWVrTnVtYmVyaW5nIjp7IiRpZCI6IjMyOCIsIkZvcm1hdCI6MCwiSXNWaXNpYmxlIjpmYWxzZSwiTGFzdEtub3duVmlzaWJpbGl0eVN0YXRlIjpmYWxzZX0sIklzVmlzaWJsZSI6dHJ1ZSwiUGFyZW50U3R5bGUiOm51bGx9LCJJbmRleCI6NCwiU21hcnREdXJhdGlvbkFjdGl2YXRlZCI6ZmFsc2UsIkRhdGVGb3JtYXQiOnsiJHJlZiI6IjE1OSJ9LCJXZWVrTnVtYmVyaW5nIjp7IiRpZCI6IjMyOSIsIkZvcm1hdCI6MCwiSXNWaXNpYmxlIjpmYWxzZSwiTGFzdEtub3duVmlzaWJpbGl0eVN0YXRlIjpmYWxzZX0sIklkIjoiYTllNzUyMTEtYmY0ZC00MTVmLWE0MTUtNDgyM2RmMWU5NThkIiwiSW1wb3J0SWQiOm51bGwsIlRpdGxlIjoiT3B0aW1pc2F0aW9uIG9mIGNsYXNzaWZpZXJzIiwiTm90ZSI6bnVsbCwiSHlwZXJsaW5rIjp7IiRpZCI6IjMzMCIsIkFkZHJlc3MiOm51bGwsIlN1YkFkZHJlc3MiOm51bGx9LCJJc0NoYW5nZWQiOmZhbHNlLCJJc05ldyI6ZmFsc2V9LHsiJGlkIjoiMzMxIiwiR3JvdXBOYW1lIjpudWxsLCJTdGFydERhdGUiOiIyMDIyLTA1LTEwVDAwOjAwOjAwWiIsIkVuZERhdGUiOiIyMDIyLTA1LTIwVDIzOjU5OjAwWiIsIlBlcmNlbnRhZ2VDb21wbGV0ZSI6bnVsbCwiU3R5bGUiOnsiJGlkIjoiMzMyIiwiU2hhcGUiOjEsIlNoYXBlVGhpY2tuZXNzIjoxLCJEdXJhdGlvbkZvcm1hdCI6MCwiSW5jbHVkZU5vbldvcmtpbmdEYXlzSW5EdXJhdGlvbiI6ZmFsc2UsIlBlcmNlbnRhZ2VDb21wbGV0ZVN0eWxlIjp7IiRpZCI6IjMzMyIsIkZvbnRTZXR0aW5ncyI6eyIkaWQiOiIzMzQiLCJGb250U2l6ZSI6MTAsIkZvbnROYW1lIjoiQ2FsaWJyaSIsIklzQm9sZCI6ZmFsc2UsIklzSXRhbGljIjpmYWxzZSwiSXNVbmRlcmxpbmVkIjpmYWxzZSwiUGFyZW50U3R5bGUiOm51bGx9LCJBdXRvU2l6ZSI6MCwiRm9yZWdyb3VuZCI6eyIkcmVmIjoiMjI3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zMzUiLCJMaW5lQ29sb3IiOm51bGwsIkxpbmVXZWlnaHQiOjAuMCwiTGluZVR5cGUiOjAsIlBhcmVudFN0eWxlIjpudWxsfSwiUGFyZW50U3R5bGUiOm51bGx9LCJEdXJhdGlvblN0eWxlIjp7IiRpZCI6IjMzNiIsIkZvbnRTZXR0aW5ncyI6eyIkaWQiOiIzMzciLCJGb250U2l6ZSI6MTAsIkZvbnROYW1lIjoiQ2FsaWJyaSIsIklzQm9sZCI6ZmFsc2UsIklzSXRhbGljIjpmYWxzZSwiSXNVbmRlcmxpbmVkIjpmYWxzZSwiUGFyZW50U3R5bGUiOm51bGx9LCJBdXRvU2l6ZSI6MCwiRm9yZWdyb3VuZCI6eyIkcmVmIjoiMTI2In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HJlZiI6IjEzMCJ9LCJJc1Zpc2libGUiOnRydWUsIldpZHRoIjowLjAsIkhlaWdodCI6MC4wLCJCb3JkZXJTdHlsZSI6eyIkaWQiOiIzMzgiLCJMaW5lQ29sb3IiOm51bGwsIkxpbmVXZWlnaHQiOjAuMCwiTGluZVR5cGUiOjAsIlBhcmVudFN0eWxlIjpudWxsfSwiUGFyZW50U3R5bGUiOm51bGx9LCJIb3Jpem9udGFsQ29ubmVjdG9yU3R5bGUiOnsiJGlkIjoiMzM5IiwiTGluZUNvbG9yIjp7IiRyZWYiOiIxMzIifSwiTGluZVdlaWdodCI6MS4wLCJMaW5lVHlwZSI6MCwiUGFyZW50U3R5bGUiOm51bGx9LCJWZXJ0aWNhbENvbm5lY3RvclN0eWxlIjp7IiRpZCI6IjM0MC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zQxIiwiTWFyZ2luIjp7IiRyZWYiOiIxMzgifSwiUGFkZGluZyI6eyIkcmVmIjoiMTM5In0sIkJhY2tncm91bmQiOnsiJGlkIjoiMzQyIiwiQ29sb3IiOnsiJGlkIjoiMzQzIiwiQSI6MjU1LCJSIjoxMzksIkciOjIxOCwiQiI6MjMzfX0sIklzVmlzaWJsZSI6dHJ1ZSwiV2lkdGgiOjAuMCwiSGVpZ2h0IjoxNi4wLCJCb3JkZXJTdHlsZSI6eyIkaWQiOiIzNDQiLCJMaW5lQ29sb3IiOnsiJHJlZiI6IjE0MyJ9LCJMaW5lV2VpZ2h0IjowLjAsIkxpbmVUeXBlIjowLCJQYXJlbnRTdHlsZSI6bnVsbH0sIlBhcmVudFN0eWxlIjpudWxsfSwiVGl0bGVTdHlsZSI6eyIkaWQiOiIzNDUiLCJGb250U2V0dGluZ3MiOnsiJGlkIjoiMzQ2IiwiRm9udFNpemUiOjEyLCJGb250TmFtZSI6IkNhbGlicmkiLCJJc0JvbGQiOnRydWUsIklzSXRhbGljIjpmYWxzZSwiSXNVbmRlcmxpbmVkIjpmYWxzZSwiUGFyZW50U3R5bGUiOm51bGx9LCJBdXRvU2l6ZSI6MCwiRm9yZWdyb3VuZCI6eyIkcmVmIjoiMTQ3In0sIk1heFdpZHRoIjo3MjAuMCwiTWF4SGVpZ2h0IjoiSW5maW5pdHkiLCJTbWFydEZvcmVncm91bmRJc0FjdGl2ZSI6ZmFsc2UsIkhvcml6b250YWxBbGlnbm1lbnQiOjAsIlZlcnRpY2FsQWxpZ25tZW50IjowLCJTbWFydEZvcmVncm91bmQiOm51bGwsIkJhY2tncm91bmRGaWxsVHlwZSI6MCwiTWFyZ2luIjp7IiRyZWYiOiIxNDkifSwiUGFkZGluZyI6eyIkcmVmIjoiMTUwIn0sIkJhY2tncm91bmQiOnsiJHJlZiI6IjE1MSJ9LCJJc1Zpc2libGUiOnRydWUsIldpZHRoIjowLjAsIkhlaWdodCI6MC4wLCJCb3JkZXJTdHlsZSI6eyIkaWQiOiIzNDciLCJMaW5lQ29sb3IiOm51bGwsIkxpbmVXZWlnaHQiOjAuMCwiTGluZVR5cGUiOjAsIlBhcmVudFN0eWxlIjpudWxsfSwiUGFyZW50U3R5bGUiOm51bGx9LCJEYXRlU3R5bGUiOnsiJGlkIjoiMzQ4IiwiRm9udFNldHRpbmdzIjp7IiRpZCI6IjM0OSIsIkZvbnRTaXplIjoxMCwiRm9udE5hbWUiOiJDYWxpYnJpIiwiSXNCb2xkIjpmYWxzZSwiSXNJdGFsaWMiOmZhbHNlLCJJc1VuZGVybGluZWQiOmZhbHNlLCJQYXJlbnRTdHlsZSI6bnVsbH0sIkF1dG9TaXplIjowLCJGb3JlZ3JvdW5kIjp7IiRyZWYiOiIxNTQi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cmVmIjoiMTU4In0sIklzVmlzaWJsZSI6dHJ1ZSwiV2lkdGgiOjAuMCwiSGVpZ2h0IjowLjAsIkJvcmRlclN0eWxlIjp7IiRpZCI6IjM1MCIsIkxpbmVDb2xvciI6bnVsbCwiTGluZVdlaWdodCI6MC4wLCJMaW5lVHlwZSI6MCwiUGFyZW50U3R5bGUiOm51bGx9LCJQYXJlbnRTdHlsZSI6bnVsbH0sIkRhdGVGb3JtYXQiOnsiJHJlZiI6IjE1OSJ9LCJXZWVrTnVtYmVyaW5nIjp7IiRpZCI6IjM1MSIsIkZvcm1hdCI6MCwiSXNWaXNpYmxlIjpmYWxzZSwiTGFzdEtub3duVmlzaWJpbGl0eVN0YXRlIjpmYWxzZX0sIklzVmlzaWJsZSI6dHJ1ZSwiUGFyZW50U3R5bGUiOm51bGx9LCJJbmRleCI6NSwiU21hcnREdXJhdGlvbkFjdGl2YXRlZCI6ZmFsc2UsIkRhdGVGb3JtYXQiOnsiJHJlZiI6IjE1OSJ9LCJXZWVrTnVtYmVyaW5nIjp7IiRpZCI6IjM1MiIsIkZvcm1hdCI6MCwiSXNWaXNpYmxlIjpmYWxzZSwiTGFzdEtub3duVmlzaWJpbGl0eVN0YXRlIjpmYWxzZX0sIklkIjoiZjQ1YTE1OWEtY2RlNC00N2VkLTkxYjQtMDdjMmJjYWU5NmY0IiwiSW1wb3J0SWQiOm51bGwsIlRpdGxlIjoiV3JpdGUgbWV0aG9kcyBzZWN0aW9uIiwiTm90ZSI6bnVsbCwiSHlwZXJsaW5rIjp7IiRpZCI6IjM1MyIsIkFkZHJlc3MiOiIiLCJTdWJBZGRyZXNzIjoiIn0sIklzQ2hhbmdlZCI6ZmFsc2UsIklzTmV3IjpmYWxzZX1dLCJTd2ltbGFuZXMiOltdLCJNc1Byb2plY3RJdGVtc1RyZWUiOnsiJGlkIjoiMzU0IiwiUm9vdCI6eyJJbXBvcnRJZCI6bnVsbCwiSXNJbXBvcnRlZCI6ZmFsc2UsIkNoaWxkcmVuIjpbXX19LCJNZXRhZGF0YSI6eyIkaWQiOiIzNTUiLCJSZWNlbnRDb2xvcnNDb2xsZWN0aW9uIjoiW1wiI0ZGMDA3MkJDXCIsXCIjRkYxQUFBNDJcIixcIiNGRkZFQkEwQVwiXSIsIlNvdXJjZVRlbXBsYXRlIjoie1wiJGlkXCI6XCIxXCIsXCJJZFwiOlwiY2MyNmY4NjMtMjdjZS00ODBlLWE1ODktYjNmMTJmMmQ2ZWIwXCIsXCJDdWx0dXJlSW5mb05hbWVcIjpcImVuLVVTXCIsXCJWZXJzaW9uXCI6e1wiJGlkXCI6XCIyXCIsXCJUZW1wbGF0ZURvbVZlcnNpb25cIjpcIjEuMi4wXCJ9LFwiRWZmZWN0XCI6MSxcIlN0eWxlXCI6e1wiJGlkXCI6XCIzXCIsXCJUaW1lYmFuZFN0eWxlXCI6e1wiJGlkXCI6XCI0XCIsXCJTY2FsZU1hcmtpbmdcIjoxLFwiU2hhcGVcIjox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Y4LFwiR1wiOjg0LFwiQlwiOjEwNn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GlkXCI6XCIxN1wiLFwiQVwiOjI1NSxcIlJcIjo2OCxcIkdcIjo4NCxcIkJcIjoxMDZ9fSxcIklzVmlzaWJsZVwiOnRydWUsXCJXaWR0aFwiOjg1OC4wLFwiSGVpZ2h0XCI6MjAuMCxcIkJvcmRlclN0eWxlXCI6e1wiJGlkXCI6XCIxOFwiLFwiTGluZUNvbG9yXCI6e1wiJGlkXCI6XCIxOVwiLFwiJHR5cGVcIjpcIk5MUkUuQ29tbW9uLkRvbS5Tb2xpZENvbG9yQnJ1c2gsIE5MUkUuQ29tbW9uXCIsXCJDb2xvclwiOntcIiRpZFwiOlwiMjBcIixcIkFcIjoyNTUsXCJSXCI6MjU1LFwiR1wiOjAsXCJCXCI6MH19LFwiTGluZVdlaWdodFwiOjAuMCxcIkxpbmVUeXBlXCI6MH19LFwiQm90dG9tVGllclNoYXBlU3R5bGVcIjp7XCIkaWRcIjpcIjIxXCIsXCJNYXJnaW5cIjp7XCIkaWRcIjpcIjIyXCIsXCJUb3BcIjowLjAsXCJMZWZ0XCI6MTAuMCxcIlJpZ2h0XCI6MTAuMCxcIkJvdHRvbVwiOjAuMH0sXCJQYWRkaW5nXCI6e1wiJGlkXCI6XCIyM1wiLFwiVG9wXCI6My4wLFwiTGVmdFwiOjAuMCxcIlJpZ2h0XCI6MC4wLFwiQm90dG9tXCI6My4wfSxcIkJhY2tncm91bmRcIjp7XCIkaWRcIjpcIjI0XCIsXCJDb2xvclwiOntcIiRpZFwiOlwiMjVcIixcIkFcIjoyNTUsXCJSXCI6NjgsXCJHXCI6ODQsXCJCXCI6MTA2fX0sXCJJc1Zpc2libGVcIjp0cnVlLFwiV2lkdGhcIjo4NTguMCxcIkhlaWdodFwiOjI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mZhbHNlLFwiU2VnbWVudFNlcGFyYXRvck9wYWNpdHlcIjozMCxcIlNoYXBlXCI6My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ZmFsc2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AsXCJSXCI6MCxcIkdcIjowLFwiQlwiOjB9fSxcIklzVmlzaWJsZVwiOmZhbHNlLFwiV2lkdGhcIjowLjAsXCJIZWlnaHRcIjowLjAsXCJCb3JkZXJTdHlsZVwiOm51bGx9LFwiQm90dG9tVGllclNjYWxlU3R5bGVcIjp7XCIkaWRcIjpcIjcxXCIsXCJTaG93U2VnbWVudFNlcGFyYXRvcnNcIjpmYWxzZSxcIlNlZ21lbnRTZXBhcmF0b3JPcGFjaXR5XCI6MzAsXCJTaGFwZVwiOjM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MTkxLFwiUlwiOjI1NSxcIkdcIjowLFwiQlwiOjB9fSxcIkFwcGVuZFllYXJPblllYXJDaGFuZ2VcIjpmYWxzZSxcIkVsYXBzZWRUaW1lRm9ybWF0XCI6MixcIlRvZGF5TWFya2VyUG9zaXRpb25cIjozLFwiUXVpY2tQb3NpdGlvblwiOjIsXCJBYnNvbHV0ZVBvc2l0aW9uXCI6NDA1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NDcsXCJHXCI6NTQsXCJCXCI6MTUzfX0sXCJJc1Zpc2libGVcIjp0cnVlLFwiV2lkdGhcIjowLjAsXCJIZWlnaHRcIjowLjAsXCJCb3JkZXJTdHlsZVwiOm51bGx9LFwiRGVmYXVsdE1pbGVzdG9uZVN0eWxlXCI6e1wiJGlkXCI6XCI4NVwiLFwiU2hhcGVcIjoy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NzksXCJHXCI6MTI5LFwiQlwiOjE4OX19LFwiTGluZVdlaWdodFwiOjEuMCxcIkxpbmVUeXBlXCI6MH0sXCJJc0JlbG93VGltZWJhbmRcIjpmYWxzZSxcIkhpZGVEYXRlXCI6ZmFsc2UsXCJTaGFwZVNpemVcIjoxLFwiU3BhY2luZ1wiOjIuMCxcIlBhZGRpbmdcIjp7XCIkaWRcIjpcIjkwXCIsXCJUb3BcIjo3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My4wLFwiSGVpZ2h0XCI6MTM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x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M2XCJ9fSxcIklzVmlzaWJsZVwiOnRydWUsXCJXaWR0aFwiOjAuMCxcIkhlaWdodFwiOjAuMCxcIkJvcmRlclN0eWxlXCI6bnVsbH0sXCJEYXRlRm9ybWF0XCI6e1wiJGlkXCI6XCIxM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RGVmYXVsdFRhc2tTdHlsZVwiOntcIiRpZFwiOlwiMTE0XCIsXCJTaGFwZVwiOjEsXCJTaGFwZVRoaWNrbmVzc1wiOjAsXCJEdXJhdGlvbkZvcm1hdFwiOjAsXCJQZXJjZW50YWdlQ29tcGxldGVTdHlsZVwiOntcIiRpZFwiOlwiMTE1XCIsXCJGb250U2V0dGluZ3NcIjp7XCIkaWRcIjpcIjExNlwiLFwiRm9udFNpemVcIjoxMCxcIkZvbnROYW1lXCI6XCJDYWxpYnJpXCIsXCJJc0JvbGRcIjpmYWxzZSxcIklzSXRhbGljXCI6ZmFsc2UsXCJJc1VuZGVybGluZWRcIjpmYWxzZX0sXCJBdXRvU2l6ZVwiOjAsXCJGb3JlZ3JvdW5kXCI6e1wiJGlkXCI6XCIxMTdcIixcIkNvbG9yXCI6e1wiJGlkXCI6XCIxMTh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I2XCIsXCJUb3BcIjowLjAsXCJMZWZ0XCI6MC4wLFwiUmlnaHRcIjowLjAsXCJCb3R0b21cIjowLjB9LFwiUGFkZGluZ1wiOntcIiRpZFwiOlwiMTI3XCIsXCJUb3BcIjowLjAsXCJMZWZ0XCI6MC4wLFwiUmlnaHRcIjowLjAsXCJCb3R0b21cIjowLjB9LFwiQmFja2dyb3VuZFwiOntcIiRpZFwiOlwiMTI4XCIsXCJDb2xvclwiOntcIiRyZWZcIjpcIjM2XCJ9fSxcIklzVmlzaWJsZVwiOnRydWUsXCJXaWR0aFwiOjAuMCxcIkhlaWdodFwiOjAuMCxcIkJvcmRlclN0eWxlXCI6bnVsbH0sXCJIb3Jpem9udGFsQ29ubmVjdG9yU3R5bGVcIjp7XCIkaWRcIjpcIjEyOVwiLFwiTGluZUNvbG9yXCI6e1wiJGlkXCI6XCIxMzBcIixcIiR0eXBlXCI6XCJOTFJFLkNvbW1vbi5Eb20uU29saWRDb2xvckJydXNoLCBOTFJFLkNvbW1vblwiLFwiQ29sb3JcIjp7XCIkaWRcIjpcIjEzMVwiLFwiQVwiOjI1NSxcIlJcIjoyMDQsXCJHXCI6MjA0LFwiQlwiOjIwNH19LFwiTGluZVdlaWdodFwiOjEuMCxcIkxpbmVUeXBlXCI6MH0sXCJWZXJ0aWNhbENvbm5lY3RvclN0eWxlXCI6e1wiJGlkXCI6XCIxMzJcIixcIkxpbmVDb2xvclwiOntcIiRpZFwiOlwiMTMzXCIsXCIkdHlwZVwiOlwiTkxSRS5Db21tb24uRG9tLlNvbGlkQ29sb3JCcnVzaCwgTkxSRS5Db21tb25cIixcIkNvbG9yXCI6e1wiJGlkXCI6XCIxMzRcIixcIkFcIjoyNTUsXCJSXCI6MjA0LFwiR1wiOjIwNCxcIkJcIjoyMDR9fSxcIkxpbmVXZWlnaHRcIjowLjAsXCJMaW5lVHlwZVwiOjB9LFwiTWFyZ2luXCI6bnVsbCxcIlN0YXJ0RGF0ZVBvc2l0aW9uXCI6MyxcIkVuZERhdGVQb3NpdGlvblwiOjMsXCJUaXRsZVBvc2l0aW9uXCI6NCxcIkR1cmF0aW9uUG9zaXRpb25cIjo2LFwiUGVyY2VudGFnZUNvbXBsZXRlZFBvc2l0aW9uXCI6NixcIlNwYWNpbmdcIjo1LFwiSXNCZWxvd1RpbWViYW5kXCI6ZmFsc2UsXCJQZXJjZW50YWdlQ29tcGxldGVTaGFwZU9wYWNpdHlcIjozNSxcIkdyb3VwTmFtZVwiOm51bGwsXCJBdHRhY2hlZE1pbGVzdG9uZXNTdHlsZXNcIjpudWxsLFwiU2hhcGVTdHlsZVwiOntcIiRpZFwiOlwiMTM1XCIsXCJNYXJnaW5cIjp7XCIkaWRcIjpcIjEzNlwiLFwiVG9wXCI6MC4wLFwiTGVmdFwiOjQuMCxcIlJpZ2h0XCI6NC4wLFwiQm90dG9tXCI6MC4wfSxcIlBhZGRpbmdcIjp7XCIkaWRcIjpcIjEzN1wiLFwiVG9wXCI6MC4wLFwiTGVmdFwiOjAuMCxcIlJpZ2h0XCI6MC4wLFwiQm90dG9tXCI6MC4wfSxcIkJhY2tncm91bmRcIjp7XCIkaWRcIjpcIjEzOFwiLFwiQ29sb3JcIjp7XCIkaWRcIjpcIjEzOVwiLFwiQVwiOjI1NSxcIlJcIjowLFwiR1wiOjExNCxcIkJcIjoxODh9fSxcIklzVmlzaWJsZVwiOnRydWUsXCJXaWR0aFwiOjAuMCxcIkhlaWdodFwiOjEwLjAsXCJCb3JkZXJTdHlsZVwiOntcIiRpZFwiOlwiMTQwXCIsXCJMaW5lQ29sb3JcIjp7XCIkaWRcIjpcIjE0MVwiLFwiJHR5cGVcIjpcIk5MUkUuQ29tbW9uLkRvbS5Tb2xpZENvbG9yQnJ1c2gsIE5MUkUuQ29tbW9uXCIsXCJDb2xvclwiOntcIiRpZFwiOlwiMTQyXCIsXCJBXCI6MjU1LFwiUlwiOjI1NSxcIkdcIjowLFwiQlwiOjB9fSxcIkxpbmVXZWlnaHRcIjowLjAsXCJMaW5lVHlwZVwiOjB9fSxcIlRpdGxlU3R5bGVcIjp7XCIkaWRcIjpcIjE0M1wiLFwiRm9udFNldHRpbmdzXCI6e1wiJGlkXCI6XCIxNDRcIixcIkZvbnRTaXplXCI6MTEsXCJGb250TmFtZVwiOlwiQ2FsaWJyaVwiLFwiSXNCb2xkXCI6dHJ1ZSxcIklzSXRhbGljXCI6ZmFsc2UsXCJJc1VuZGVybGluZWRcIjpmYWxzZX0sXCJBdXRvU2l6ZVwiOjAsXCJGb3JlZ3JvdW5kXCI6e1wiJGlkXCI6XCIxNDVcIixcIkNvbG9yXCI6e1wiJGlkXCI6XCIxNDZ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MTQ3XCIsXCJUb3BcIjowLjAsXCJMZWZ0XCI6MC4wLFwiUmlnaHRcIjowLjAsXCJCb3R0b21cIjowLjB9LFwiUGFkZGluZ1wiOntcIiRpZFwiOlwiMTQ4XCIsXCJUb3BcIjowLjAsXCJMZWZ0XCI6MC4wLFwiUmlnaHRcIjowLjAsXCJCb3R0b21cIjowLjB9LFwiQmFja2dyb3VuZFwiOntcIiRpZFwiOlwiMTQ5XCIsXCJDb2xvclwiOntcIiRyZWZcIjpcIjM2XCJ9fSxcIklzVmlzaWJsZVwiOnRydWUsXCJXaWR0aFwiOjAuMCxcIkhlaWdodFwiOjAuMCxcIkJvcmRlclN0eWxlXCI6bnVsbH0sXCJEYXRlU3R5bGVcIjp7XCIkaWRcIjpcIjE1MFwiLFwiRm9udFNldHRpbmdzXCI6e1wiJGlkXCI6XCIxNTFcIixcIkZvbnRTaXplXCI6MTAsXCJGb250TmFtZVwiOlwiQ2FsaWJyaVwiLFwiSXNCb2xkXCI6ZmFsc2UsXCJJc0l0YWxpY1wiOmZhbHNlLFwiSXNVbmRlcmxpbmVkXCI6ZmFsc2V9LFwiQXV0b1NpemVcIjowLFwiRm9yZWdyb3VuZFwiOntcIiRpZFwiOlwiMTUyXCIsXCJDb2xvclwiOntcIiRpZFwiOlwiMTUz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XSxcIkN1c3RvbVRhc2tTdHlsZUxpc3RcIjpbXSxcIkN1c3RvbVN3aW1sYW5lRGVmaW5pdGlvblN0eWxlTGlzdFwiOltdLFwiQ3VzdG9tU3dpbWxhbmVWMlN0eWxlTGlzdFwiOltdLFwiR3JpZGxpbmVQYW5lbFN0eWxlXCI6e1wiJGlkXCI6XCIxODJcIixcIkdyaWRsaW5lU3R5bGVcIjp7XCIkaWRcIjpcIjE4M1wiLFwiTGluZUNvbG9yXCI6e1wiJGlkXCI6XCIxODRcIixcIiR0eXBlXCI6XCJOTFJFLkNvbW1vbi5Eb20uU29saWRDb2xvckJydXNoLCBOTFJFLkNvbW1vblwiLFwiQ29sb3JcIjp7XCIkaWRcIjpcIjE4NVwiLFwiQVwiOjM4LFwiUlwiOjkxLFwiR1wiOjE1NSxcIkJcIjoyMTN9fSxcIkxpbmVXZWlnaHRcIjoxLjAsXCJMaW5lVHlwZVwiOjB9LFwiSXNWaXNpYmxlXCI6dHJ1ZX0sXCJBY3Rpdml0eUxpbmVQYW5lbFN0eWxlXCI6e1wiJGlkXCI6XCIxODZcIixcIkFjdGl2aXR5TGluZVN0eWxlXCI6e1wiJGlkXCI6XCIxODdcIixcIkxpbmVDb2xvclwiOntcIiRpZFwiOlwiMTg4XCIsXCIkdHlwZVwiOlwiTkxSRS5Db21tb24uRG9tLlNvbGlkQ29sb3JCcnVzaCwgTkxSRS5Db21tb25cIixcIkNvbG9yXCI6e1wiJGlkXCI6XCIxODlcIixcIkFcIjozOCxcIlJcIjo2OCxcIkdcIjoxMTQsXCJCXCI6MTk2fX0sXCJMaW5lV2VpZ2h0XCI6MS4wLFwiTGluZVR5cGVcIjowfSxcIklzVmlzaWJsZVwiOnRydWV9fSxcIlNjYWxlXCI6e1wiJGlkXCI6XCIxOTBcIixcIlN0YXJ0RGF0ZVwiOlwiMDAwMS0wMS0wMVQwMDowMDowMFwiLFwiRW5kRGF0ZVwiOlwiMDAwMS0wMS0wMVQwMDowMDowMFwiLFwiRm9ybWF0XCI6XCJ3XCIsXCJUeXBlXCI6MSxcIkF1dG9EYXRlUmFuZ2VcIjp0cnVlLFwiV29ya2luZ0RheXNcIjozMSxcIlRvZGF5TWFya2VyVGV4dFwiOlwiVG9kYXlcIixcIkF1dG9TY2FsZVR5cGVcIjp0cnVlfSxcIlNjYWxlVjJcIjp7XCIkaWRcIjpcIjE5MVwiLFwiU3RhcnREYXRlXCI6XCIwMDAxLTAxLTAxVDAwOjAwOjAwXCIsXCJFbmREYXRlXCI6XCIwMDAxLTAxLTAxVDAwOjAwOjAwXCIsXCJBdXRvRGF0ZVJhbmdlXCI6dHJ1ZSxcIldvcmtpbmdEYXlzXCI6MzEsXCJUb2RheU1hcmtlclRleHRcIjpcIlRvZGF5XCIsXCJBdXRvU2NhbGVUeXBlXCI6dHJ1ZSxcIlRpbWViYW5kU2NhbGVzXCI6e1wiJGlkXCI6XCIxOTJcIixcIlRvcFNjYWxlTGF5ZXJcIjp7XCIkaWRcIjpcIjE5M1wiLFwiRm9ybWF0XCI6XCJ3XCIsXCJUeXBlXCI6MX0sXCJNaWRkbGVTY2FsZUxheWVyXCI6e1wiJGlkXCI6XCIxOTRcIixcIkZvcm1hdFwiOm51bGwsXCJUeXBlXCI6MH0sXCJCb3R0b21TY2FsZUxheWVyXCI6e1wiJGlkXCI6XCIxOTVcIixcIkZvcm1hdFwiOm51bGwsXCJUeXBlXCI6MH19fSxcIk1pbGVzdG9uZXNcIjpbXSxcIlRhc2tzXCI6W10sXCJTd2ltbGFuZXNcIjpbXSxcIlN3aW1sYW5lc1YyXCI6W10sXCJTZXR0aW5nc1wiOntcIiRpZFwiOlwiMTk2XCIsXCJJbXBhT3B0aW9uc1wiOntcIiRpZFwiOlwiMTk3XCIsXCJMZWZ0VG9SaWdodFwiOmZhbHNlLFwiUGF5bG9hZE9wdGlvbnNcIjoyfX0sXCJUaW1lQ29uZmlndXJhdGlvblwiOntcIiRpZFwiOlwiMTk4XCIsXCJVc2VUaW1lXCI6ZmFsc2UsXCJXb3JrRGF5U3RhcnRcIjpcIjAwOjAwOjAwXCIsXCJXb3JrRGF5RW5kXCI6XCIyMzo1OTowMFwifX0ifSwiU2V0dGluZ3MiOnsiJGlkIjoiMzU2IiwiSW1wYU9wdGlvbnMiOnsiJGlkIjoiMzU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zU4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Bottom"/>
  <p:tag name="OTLTIMEBANDENDDATE" val="2022-08-26T23:59:00.0000000"/>
  <p:tag name="OTLLEFTENDCAPSMARGINLEFT" val="42.5066666666667"/>
  <p:tag name="OTLMARKERSHAPE" val="OTL"/>
  <p:tag name="OTLTIMEBANDSCALETYPE" val="Weeks"/>
  <p:tag name="OTLTIMEBANDSCALEFORMAT" val="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02T00:00:00.0000000Z"/>
  <p:tag name="OTLENDDATE" val="2022-05-04T23:59:00.0000000Z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09T00:00:00.0000000Z"/>
  <p:tag name="OTLENDDATE" val="2022-05-13T23:59:00.0000000Z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02T00:00:00.0000000Z"/>
  <p:tag name="OTLENDDATE" val="2022-05-18T23:59:00.0000000Z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5-02T00:00:00.0000000Z"/>
  <p:tag name="OTLENDDATE" val="2022-05-06T23:59:00.0000000Z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DURATIONFORMAT" val="day"/>
  <p:tag name="OTLSPACING" val="5"/>
  <p:tag name="OTLSHAPETHICKNESSTYPE" val="Regular"/>
  <p:tag name="OTLENDDATE" val="2022-05-20T23:59:00.0000000Z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6T23:59:00.0000000Z"/>
  <p:tag name="OTLDURATIONFORMAT" val="day"/>
  <p:tag name="OTLSPACING" val="5"/>
  <p:tag name="OTLSHAPETHICKNESSTYPE" val="Regula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5EC8C0-5113-4EFD-AE80-6BEE7563151B}">
  <ds:schemaRefs>
    <ds:schemaRef ds:uri="7a019f6c-b0e0-4e4c-a8bf-0404b70041b7"/>
    <ds:schemaRef ds:uri="3a44955a-9611-4e11-b394-5c7f996d2a5e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2022-05-09T15:38:56Z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