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346700"/>
            <a:ext cx="12954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06656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262813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760810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9DEA18D0-3504-4F73-B1A9-AD82EFF13CF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302420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B7D71BC6-5596-4A8B-81EA-347C23C7825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844029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697305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B_00000000000000000000000000000000_Separator2">
            <a:extLst>
              <a:ext uri="{FF2B5EF4-FFF2-40B4-BE49-F238E27FC236}">
                <a16:creationId xmlns:a16="http://schemas.microsoft.com/office/drawing/2014/main" id="{D52D8C29-F614-4B3C-B59B-B26275DF3BB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238915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3">
            <a:extLst>
              <a:ext uri="{FF2B5EF4-FFF2-40B4-BE49-F238E27FC236}">
                <a16:creationId xmlns:a16="http://schemas.microsoft.com/office/drawing/2014/main" id="{79C420EB-8A9C-43F4-B508-54302BE049BC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780525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T_ebce1c56c7624ff68daa044839602265_Shape">
            <a:extLst>
              <a:ext uri="{FF2B5EF4-FFF2-40B4-BE49-F238E27FC236}">
                <a16:creationId xmlns:a16="http://schemas.microsoft.com/office/drawing/2014/main" id="{77D6FD8D-3A83-4078-BD1D-C3827A4CEC5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5700" y="3534050"/>
            <a:ext cx="1816100" cy="155025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T_9897534a0ea244ebbeaf414dbad95792_Shape">
            <a:extLst>
              <a:ext uri="{FF2B5EF4-FFF2-40B4-BE49-F238E27FC236}">
                <a16:creationId xmlns:a16="http://schemas.microsoft.com/office/drawing/2014/main" id="{54E17206-023F-4512-B7B1-6527644F839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608048" y="3768090"/>
            <a:ext cx="29083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T_d1007b34047c49478aadbda64c310a6e_Shape">
            <a:extLst>
              <a:ext uri="{FF2B5EF4-FFF2-40B4-BE49-F238E27FC236}">
                <a16:creationId xmlns:a16="http://schemas.microsoft.com/office/drawing/2014/main" id="{D1FE7C62-405B-4750-9217-FDA22C73C2F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238920" y="4034790"/>
            <a:ext cx="18161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38920" y="4301490"/>
            <a:ext cx="7366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965093" y="4652645"/>
            <a:ext cx="32766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ebce1c56c7624ff68daa044839602265_ShapePercentage" hidden="1">
            <a:extLst>
              <a:ext uri="{FF2B5EF4-FFF2-40B4-BE49-F238E27FC236}">
                <a16:creationId xmlns:a16="http://schemas.microsoft.com/office/drawing/2014/main" id="{AD692C94-96AD-4587-BF46-0BEED77FF79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55700" y="353405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97534a0ea244ebbeaf414dbad95792_ShapePercentage" hidden="1">
            <a:extLst>
              <a:ext uri="{FF2B5EF4-FFF2-40B4-BE49-F238E27FC236}">
                <a16:creationId xmlns:a16="http://schemas.microsoft.com/office/drawing/2014/main" id="{AA750730-2B14-4E29-BAB7-2E70D49B285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08048" y="376809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d1007b34047c49478aadbda64c310a6e_ShapePercentage" hidden="1">
            <a:extLst>
              <a:ext uri="{FF2B5EF4-FFF2-40B4-BE49-F238E27FC236}">
                <a16:creationId xmlns:a16="http://schemas.microsoft.com/office/drawing/2014/main" id="{50437FE6-EF39-4D55-BF03-082FF8E421A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238920" y="403479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238920" y="430149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965093" y="465264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T_ebce1c56c7624ff68daa044839602265_Duration">
            <a:extLst>
              <a:ext uri="{FF2B5EF4-FFF2-40B4-BE49-F238E27FC236}">
                <a16:creationId xmlns:a16="http://schemas.microsoft.com/office/drawing/2014/main" id="{79B20902-CFE5-4053-97DC-2252A69FFFE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901176" y="35340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4" name="OTLSHAPE_T_ebce1c56c7624ff68daa044839602265_TextPercentage" hidden="1">
            <a:extLst>
              <a:ext uri="{FF2B5EF4-FFF2-40B4-BE49-F238E27FC236}">
                <a16:creationId xmlns:a16="http://schemas.microsoft.com/office/drawing/2014/main" id="{016B52B8-4E1A-41D8-AB9F-08379400DA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ebce1c56c7624ff68daa044839602265_StartDate" hidden="1">
            <a:extLst>
              <a:ext uri="{FF2B5EF4-FFF2-40B4-BE49-F238E27FC236}">
                <a16:creationId xmlns:a16="http://schemas.microsoft.com/office/drawing/2014/main" id="{AE68681D-0F1D-4984-AFCF-403F079F699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ebce1c56c7624ff68daa044839602265_EndDate" hidden="1">
            <a:extLst>
              <a:ext uri="{FF2B5EF4-FFF2-40B4-BE49-F238E27FC236}">
                <a16:creationId xmlns:a16="http://schemas.microsoft.com/office/drawing/2014/main" id="{89358240-58A7-4FBB-BB08-0CF2535213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ebce1c56c7624ff68daa044839602265_JoinedDate">
            <a:extLst>
              <a:ext uri="{FF2B5EF4-FFF2-40B4-BE49-F238E27FC236}">
                <a16:creationId xmlns:a16="http://schemas.microsoft.com/office/drawing/2014/main" id="{4394A752-089C-4B59-A471-8DEB923F79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66277" y="353405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18</a:t>
            </a:r>
          </a:p>
        </p:txBody>
      </p:sp>
      <p:sp>
        <p:nvSpPr>
          <p:cNvPr id="28" name="OTLSHAPE_T_ebce1c56c7624ff68daa044839602265_Title">
            <a:extLst>
              <a:ext uri="{FF2B5EF4-FFF2-40B4-BE49-F238E27FC236}">
                <a16:creationId xmlns:a16="http://schemas.microsoft.com/office/drawing/2014/main" id="{DCA3CF58-686C-4926-A622-D283E8A9637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021683" y="3518535"/>
            <a:ext cx="2578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2">
                <a:solidFill>
                  <a:schemeClr val="dk1"/>
                </a:solidFill>
                <a:latin typeface="Calibri" panose="020F0502020204030204" pitchFamily="34" charset="0"/>
              </a:rPr>
              <a:t>Literature research &amp; lit. review skeleton</a:t>
            </a:r>
            <a:endParaRPr lang="en-US" sz="12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9897534a0ea244ebbeaf414dbad95792_TextPercentage" hidden="1">
            <a:extLst>
              <a:ext uri="{FF2B5EF4-FFF2-40B4-BE49-F238E27FC236}">
                <a16:creationId xmlns:a16="http://schemas.microsoft.com/office/drawing/2014/main" id="{C69BCF93-CCA3-4C36-AE53-75FCEB06BF4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9897534a0ea244ebbeaf414dbad95792_StartDate" hidden="1">
            <a:extLst>
              <a:ext uri="{FF2B5EF4-FFF2-40B4-BE49-F238E27FC236}">
                <a16:creationId xmlns:a16="http://schemas.microsoft.com/office/drawing/2014/main" id="{1940219B-EB2A-4278-9671-7E6E689ABB7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9897534a0ea244ebbeaf414dbad95792_EndDate" hidden="1">
            <a:extLst>
              <a:ext uri="{FF2B5EF4-FFF2-40B4-BE49-F238E27FC236}">
                <a16:creationId xmlns:a16="http://schemas.microsoft.com/office/drawing/2014/main" id="{9FBB39A1-F98B-4085-AF4B-F397690189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9897534a0ea244ebbeaf414dbad95792_JoinedDate">
            <a:extLst>
              <a:ext uri="{FF2B5EF4-FFF2-40B4-BE49-F238E27FC236}">
                <a16:creationId xmlns:a16="http://schemas.microsoft.com/office/drawing/2014/main" id="{6C604C9D-CC47-4C99-83E3-81AAE02F829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718625" y="379217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25</a:t>
            </a:r>
          </a:p>
        </p:txBody>
      </p:sp>
      <p:sp>
        <p:nvSpPr>
          <p:cNvPr id="96" name="OTLSHAPE_T_9897534a0ea244ebbeaf414dbad95792_Duration">
            <a:extLst>
              <a:ext uri="{FF2B5EF4-FFF2-40B4-BE49-F238E27FC236}">
                <a16:creationId xmlns:a16="http://schemas.microsoft.com/office/drawing/2014/main" id="{37A1E4EE-FE48-4CE0-8DB8-1FF7B20AFF9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898155" y="37921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7" name="OTLSHAPE_T_9897534a0ea244ebbeaf414dbad95792_Title">
            <a:extLst>
              <a:ext uri="{FF2B5EF4-FFF2-40B4-BE49-F238E27FC236}">
                <a16:creationId xmlns:a16="http://schemas.microsoft.com/office/drawing/2014/main" id="{989B001E-0EE0-4021-B28F-7CF371705C4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563293" y="3776663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Literature review draft</a:t>
            </a:r>
          </a:p>
        </p:txBody>
      </p:sp>
      <p:sp>
        <p:nvSpPr>
          <p:cNvPr id="100" name="OTLSHAPE_T_d1007b34047c49478aadbda64c310a6e_TextPercentage" hidden="1">
            <a:extLst>
              <a:ext uri="{FF2B5EF4-FFF2-40B4-BE49-F238E27FC236}">
                <a16:creationId xmlns:a16="http://schemas.microsoft.com/office/drawing/2014/main" id="{9AC51188-53A2-4B7E-B2D8-C259EEFAEEE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d1007b34047c49478aadbda64c310a6e_StartDate" hidden="1">
            <a:extLst>
              <a:ext uri="{FF2B5EF4-FFF2-40B4-BE49-F238E27FC236}">
                <a16:creationId xmlns:a16="http://schemas.microsoft.com/office/drawing/2014/main" id="{C3A66295-9DCC-465C-8026-82243067BE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d1007b34047c49478aadbda64c310a6e_EndDate" hidden="1">
            <a:extLst>
              <a:ext uri="{FF2B5EF4-FFF2-40B4-BE49-F238E27FC236}">
                <a16:creationId xmlns:a16="http://schemas.microsoft.com/office/drawing/2014/main" id="{9B33C46F-918E-4418-B0CC-47B5B5BDC91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d1007b34047c49478aadbda64c310a6e_JoinedDate">
            <a:extLst>
              <a:ext uri="{FF2B5EF4-FFF2-40B4-BE49-F238E27FC236}">
                <a16:creationId xmlns:a16="http://schemas.microsoft.com/office/drawing/2014/main" id="{A54EDC64-3583-44CE-B335-351389E5C99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5443095" y="405887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Apr 1</a:t>
            </a:r>
          </a:p>
        </p:txBody>
      </p:sp>
      <p:sp>
        <p:nvSpPr>
          <p:cNvPr id="104" name="OTLSHAPE_T_d1007b34047c49478aadbda64c310a6e_Duration">
            <a:extLst>
              <a:ext uri="{FF2B5EF4-FFF2-40B4-BE49-F238E27FC236}">
                <a16:creationId xmlns:a16="http://schemas.microsoft.com/office/drawing/2014/main" id="{A0D5E852-2946-434E-B49A-0A10DA2B9AB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984395" y="40588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5" name="OTLSHAPE_T_d1007b34047c49478aadbda64c310a6e_Title">
            <a:extLst>
              <a:ext uri="{FF2B5EF4-FFF2-40B4-BE49-F238E27FC236}">
                <a16:creationId xmlns:a16="http://schemas.microsoft.com/office/drawing/2014/main" id="{95529A61-A4E8-46EE-B990-C130B16531F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104903" y="4043363"/>
            <a:ext cx="1397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Final literature review</a:t>
            </a:r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349496" y="432557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Mar 29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39765" y="43255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015642" y="4310063"/>
            <a:ext cx="175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Find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169269" y="467673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7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283426" y="4568190"/>
            <a:ext cx="1676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different classifiers and test on data</a:t>
            </a: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436744" y="467673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190544" y="1549400"/>
            <a:ext cx="4735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first</a:t>
            </a:r>
            <a:r>
              <a:rPr lang="de-DE" sz="2000" b="1" dirty="0"/>
              <a:t> </a:t>
            </a:r>
            <a:r>
              <a:rPr lang="de-DE" sz="2000" b="1" dirty="0" err="1"/>
              <a:t>month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4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dyIsIlR5cGUiOjF9LCJNaWRkbGVTY2FsZUxheWVyIjp7IiRpZCI6IjE4MSIsIkZvcm1hdCI6bnVsbCwiVHlwZSI6MH0sIkJvdHRvbVNjYWxlTGF5ZXIiOnsiJGlkIjoiMTgyIiwiRm9ybWF0IjpudWxsLCJUeXBlIjowfX19LCJNaWxlc3RvbmVzIjpbXSwiVGFza3MiOlt7IiRpZCI6IjE4MyIsIkdyb3VwTmFtZSI6bnVsbCwiU3RhcnREYXRlIjoiMjAyMi0wMy0xNFQwMDowMDowMFoiLCJFbmREYXRlIjoiMjAyMi0wMy0xOFQyMzo1OTowMFoiLCJQZXJjZW50YWdlQ29tcGxldGUiOm51bGwsIlN0eWxlIjp7IiRpZCI6IjE4NCIsIlNoYXBlIjoxLCJTaGFwZVRoaWNrbmVzcyI6MC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GlkIjoiMTg3IiwiQ29sb3IiOnsiJGlkIjoiMTg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aWQiOiIxODkiLCJDb2xvciI6eyIkaWQiOiIxOTAiLCJBIjo4OSwiUiI6MCwiRyI6MCwiQiI6MH19LCJJc1Zpc2libGUiOnRydWUsIldpZHRoIjowLjAsIkhlaWdodCI6MC4wLCJCb3JkZXJTdHlsZSI6eyIkaWQiOiIxOTEiLCJMaW5lQ29sb3IiOm51bGwsIkxpbmVXZWlnaHQiOjAuMCwiTGluZVR5cGUiOjAsIlBhcmVudFN0eWxlIjpudWxsfSwiUGFyZW50U3R5bGUiOm51bGx9LCJEdXJhdGlvblN0eWxlIjp7IiRpZCI6IjE5MiIsIkZvbnRTZXR0aW5ncyI6eyIkaWQiOiIxOTMiLCJGb250U2l6ZSI6MTAsIkZvbnROYW1lIjoiQ2FsaWJyaSIsIklzQm9sZCI6ZmFsc2UsIklzSXRhbGljIjpmYWxzZSwiSXNVbmRlcmxpbmVkIjpmYWxzZSwiUGFyZW50U3R5bGUiOm51bGx9LCJBdXRvU2l6ZSI6MCwiRm9yZWdyb3VuZCI6eyIkaWQiOiIxOTQiLCJDb2xvciI6eyIkaWQiOiIxOT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xOTYiLCJDb2xvciI6eyIkaWQiOiIxOTciLCJBIjowLCJSIjoyNTUsIkciOjI1NSwiQiI6MjU1fX0sIklzVmlzaWJsZSI6dHJ1ZSwiV2lkdGgiOjAuMCwiSGVpZ2h0IjowLjAsIkJvcmRlclN0eWxlIjp7IiRpZCI6IjE5OCIsIkxpbmVDb2xvciI6bnVsbCwiTGluZVdlaWdodCI6MC4wLCJMaW5lVHlwZSI6MCwiUGFyZW50U3R5bGUiOm51bGx9LCJQYXJlbnRTdHlsZSI6bnVsbH0sIkhvcml6b250YWxDb25uZWN0b3JTdHlsZSI6eyIkaWQiOiIxOTkiLCJMaW5lQ29sb3IiOnsiJGlkIjoiMjAwIiwiJHR5cGUiOiJOTFJFLkNvbW1vbi5Eb20uU29saWRDb2xvckJydXNoLCBOTFJFLkNvbW1vbiIsIkNvbG9yIjp7IiRpZCI6IjIwMSIsIkEiOjI1NSwiUiI6MjA0LCJHIjoyMDQsIkIiOjIwNH19LCJMaW5lV2VpZ2h0IjowLjAsIkxpbmVUeXBlIjowLCJQYXJlbnRTdHlsZSI6bnVsbH0sIlZlcnRpY2FsQ29ubmVjdG9yU3R5bGUiOnsiJGlkIjoiMjAyIiwiTGluZUNvbG9yIjp7IiRpZCI6IjIwMyIsIiR0eXBlIjoiTkxSRS5Db21tb24uRG9tLlNvbGlkQ29sb3JCcnVzaCwgTkxSRS5Db21tb24iLCJDb2xvciI6eyIkaWQiOiIyMDQiLCJBIjoyNTUsIlIiOjIwNCwiRyI6MjA0LCJCIjoyMDR9fSwiTGluZVdlaWdodCI6MC4wLCJMaW5lVHlwZSI6MCwiUGFyZW50U3R5bGUiOm51bGx9LCJNYXJnaW4iOm51bGwsIlN0YXJ0RGF0ZVBvc2l0aW9uIjozLCJFbmREYXRlUG9zaXRpb24iOjMsIkRhdGVJc1Zpc2libGUiOnRydWUsIlRpdGxlUG9zaXRpb24iOjQsIkR1cmF0aW9uUG9zaXRpb24iOjIsIlBlcmNlbnRhZ2VDb21wbGV0ZWRQb3NpdGlvbiI6NiwiU3BhY2luZyI6NSwiSXNCZWxvd1RpbWViYW5kIjpmYWxzZSwiUGVyY2VudGFnZUNvbXBsZXRlU2hhcGVPcGFjaXR5IjozNSwiU2hhcGVTdHlsZSI6eyIkaWQiOiIyMDUiLCJNYXJnaW4iOnsiJHJlZiI6IjEzOCJ9LCJQYWRkaW5nIjp7IiRyZWYiOiIxMzkifSwiQmFja2dyb3VuZCI6eyIkaWQiOiIyMDYiLCJDb2xvciI6eyIkaWQiOiIyMDciLCJBIjoyNTUsIlIiOjEzOSwiRyI6MjE4LCJCIjoyMzN9fSwiSXNWaXNpYmxlIjp0cnVlLCJXaWR0aCI6MTY2LjAsIkhlaWdodCI6MTAuMCwiQm9yZGVyU3R5bGUiOnsiJGlkIjoiMjA4IiwiTGluZUNvbG9yIjp7IiRpZCI6IjIwOSIsIiR0eXBlIjoiTkxSRS5Db21tb24uRG9tLlNvbGlkQ29sb3JCcnVzaCwgTkxSRS5Db21tb24iLCJDb2xvciI6eyIkaWQiOiIyMTAiLCJBIjoyNTUsIlIiOjI1NSwiRyI6MCwiQiI6MH19LCJMaW5lV2VpZ2h0IjowLjAsIkxpbmVUeXBlIjowLCJQYXJlbnRTdHlsZSI6bnVsbH0sIlBhcmVudFN0eWxlIjpudWxsfSwiVGl0bGVTdHlsZSI6eyIkaWQiOiIyMTEiLCJGb250U2V0dGluZ3MiOnsiJGlkIjoiMjEyIiwiRm9udFNpemUiOjEyLCJGb250TmFtZSI6IkNhbGlicmkiLCJJc0JvbGQiOnRydWUsIklzSXRhbGljIjpmYWxzZSwiSXNVbmRlcmxpbmVkIjpmYWxzZSwiUGFyZW50U3R5bGUiOm51bGx9LCJBdXRvU2l6ZSI6MCwiRm9yZWdyb3VuZCI6eyIkaWQiOiIyMTMiLCJDb2xvciI6eyIkaWQiOiIyM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yMTUiLCJDb2xvciI6eyIkaWQiOiIyMTYiLCJBIjowLCJSIjoyNTUsIkciOjI1NSwiQiI6MjU1fX0sIklzVmlzaWJsZSI6dHJ1ZSwiV2lkdGgiOjAuMCwiSGVpZ2h0IjowLjAsIkJvcmRlclN0eWxlIjp7IiRpZCI6IjIxNyIsIkxpbmVDb2xvciI6bnVsbCwiTGluZVdlaWdodCI6MC4wLCJMaW5lVHlwZSI6MCwiUGFyZW50U3R5bGUiOm51bGx9LCJQYXJlbnRTdHlsZSI6bnVsbH0sIkRhdGVTdHlsZSI6eyIkaWQiOiIyMTgiLCJGb250U2V0dGluZ3MiOnsiJGlkIjoiMjE5IiwiRm9udFNpemUiOjEwLCJGb250TmFtZSI6IkNhbGlicmkiLCJJc0JvbGQiOmZhbHNlLCJJc0l0YWxpYyI6ZmFsc2UsIklzVW5kZXJsaW5lZCI6ZmFsc2UsIlBhcmVudFN0eWxlIjpudWxsfSwiQXV0b1NpemUiOjAsIkZvcmVncm91bmQiOnsiJGlkIjoiMjIwIiwiQ29sb3IiOnsiJGlkIjoiMj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IyMiIsIkNvbG9yIjp7IiRpZCI6IjIyMyIsIkEiOjAsIlIiOjI1NSwiRyI6MjU1LCJCIjoyNTV9fSwiSXNWaXNpYmxlIjp0cnVlLCJXaWR0aCI6MC4wLCJIZWlnaHQiOjAuMCwiQm9yZGVyU3R5bGUiOnsiJGlkIjoiMjI0IiwiTGluZUNvbG9yIjpudWxsLCJMaW5lV2VpZ2h0IjowLjAsIkxpbmVUeXBlIjowLCJQYXJlbnRTdHlsZSI6bnVsbH0sIlBhcmVudFN0eWxlIjpudWxsfSwiRGF0ZUZvcm1hdCI6eyIkaWQiOiIy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2IiwiRm9ybWF0IjowLCJJc1Zpc2libGUiOmZhbHNlLCJMYXN0S25vd25WaXNpYmlsaXR5U3RhdGUiOmZhbHNlfSwiSXNWaXNpYmxlIjp0cnVlLCJQYXJlbnRTdHlsZSI6bnVsbH0sIkluZGV4IjowLCJTbWFydER1cmF0aW9uQWN0aXZhdGVkIjpmYWxzZSwiRGF0ZUZvcm1hdCI6eyIkcmVmIjoiMjI1In0sIldlZWtOdW1iZXJpbmciOnsiJGlkIjoiMjI3IiwiRm9ybWF0IjowLCJJc1Zpc2libGUiOmZhbHNlLCJMYXN0S25vd25WaXNpYmlsaXR5U3RhdGUiOmZhbHNlfSwiSWQiOiJlYmNlMWM1Ni1jNzYyLTRmZjYtOGRhYS0wNDQ4Mzk2MDIyNjUiLCJJbXBvcnRJZCI6bnVsbCwiVGl0bGUiOiJMaXRlcmF0dXJlIHJlc2VhcmNoICYgbGl0LiByZXZpZXcgc2tlbGV0b24iLCJOb3RlIjpudWxsLCJIeXBlcmxpbmsiOnsiJGlkIjoiMjI4IiwiQWRkcmVzcyI6bnVsbCwiU3ViQWRkcmVzcyI6bnVsbH0sIklzQ2hhbmdlZCI6ZmFsc2UsIklzTmV3IjpmYWxzZX0seyIkaWQiOiIyMjkiLCJHcm91cE5hbWUiOm51bGwsIlN0YXJ0RGF0ZSI6IjIwMjItMDMtMThUMDA6MDA6MDBaIiwiRW5kRGF0ZSI6IjIwMjItMDMtMjVUMjM6NTk6MDBaIiwiUGVyY2VudGFnZUNvbXBsZXRlIjpudWxsLCJTdHlsZSI6eyIkaWQiOiIyMzAiLCJTaGFwZSI6MSwiU2hhcGVUaGlja25lc3MiOjE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IzMyIsIkxpbmVDb2xvciI6bnVsbCwiTGluZVdlaWdodCI6MC4wLCJMaW5lVHlwZSI6MCwiUGFyZW50U3R5bGUiOm51bGx9LCJQYXJlbnRTdHlsZSI6bnVsbH0sIkR1cmF0aW9uU3R5bGUiOnsiJGlkIjoiMjM0IiwiRm9udFNldHRpbmdzIjp7IiRpZCI6IjIzNSIsIkZvbnRTaXplIjoxMCwiRm9udE5hbWUiOiJDYWxpYnJpIiwiSXNCb2xkIjpmYWxzZSwiSXNJdGFsaWMiOmZhbHNlLCJJc1VuZGVybGluZWQiOmZhbHNlLCJQYXJlbnRTdHlsZSI6bnVsbH0sIkF1dG9TaXplIjowLCJGb3JlZ3JvdW5kIjp7IiRpZCI6IjIzNiIsIkNvbG9yIjp7IiRpZCI6IjIz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IzOCIsIkNvbG9yIjp7IiRpZCI6IjIzOSIsIkEiOjAsIlIiOjI1NSwiRyI6MjU1LCJCIjoyNTV9fSwiSXNWaXNpYmxlIjp0cnVlLCJXaWR0aCI6MC4wLCJIZWlnaHQiOjAuMCwiQm9yZGVyU3R5bGUiOnsiJGlkIjoiMjQwIiwiTGluZUNvbG9yIjpudWxsLCJMaW5lV2VpZ2h0IjowLjAsIkxpbmVUeXBlIjowLCJQYXJlbnRTdHlsZSI6bnVsbH0sIlBhcmVudFN0eWxlIjpudWxsfSwiSG9yaXpvbnRhbENvbm5lY3RvclN0eWxlIjp7IiRpZCI6IjI0MSIsIkxpbmVDb2xvciI6eyIkcmVmIjoiMTMyIn0sIkxpbmVXZWlnaHQiOjEuMCwiTGluZVR5cGUiOjAsIlBhcmVudFN0eWxlIjpudWxsfSwiVmVydGljYWxDb25uZWN0b3JTdHlsZSI6eyIkaWQiOiIyNDI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I0MyIsIk1hcmdpbiI6eyIkcmVmIjoiMTM4In0sIlBhZGRpbmciOnsiJHJlZiI6IjEzOSJ9LCJCYWNrZ3JvdW5kIjp7IiRpZCI6IjI0NCIsIkNvbG9yIjp7IiRpZCI6IjI0NSIsIkEiOjI1NSwiUiI6MTM5LCJHIjoyMTgsIkIiOjIzM319LCJJc1Zpc2libGUiOnRydWUsIldpZHRoIjowLjAsIkhlaWdodCI6MTYuMCwiQm9yZGVyU3R5bGUiOnsiJGlkIjoiMjQ2IiwiTGluZUNvbG9yIjp7IiRpZCI6IjI0NyIsIiR0eXBlIjoiTkxSRS5Db21tb24uRG9tLlNvbGlkQ29sb3JCcnVzaCwgTkxSRS5Db21tb24iLCJDb2xvciI6eyIkaWQiOiIyNDgiLCJBIjoyNTUsIlIiOjI1NSwiRyI6MCwiQiI6MH19LCJMaW5lV2VpZ2h0IjowLjAsIkxpbmVUeXBlIjowLCJQYXJlbnRTdHlsZSI6bnVsbH0sIlBhcmVudFN0eWxlIjpudWxsfSwiVGl0bGVTdHlsZSI6eyIkaWQiOiIyNDkiLCJGb250U2V0dGluZ3MiOnsiJGlkIjoiMjUwIiwiRm9udFNpemUiOjEyLCJGb250TmFtZSI6IkNhbGlicmkiLCJJc0JvbGQiOnRydWUsIklzSXRhbGljIjpmYWxzZSwiSXNVbmRlcmxpbmVkIjpmYWxzZSwiUGFyZW50U3R5bGUiOm51bGx9LCJBdXRvU2l6ZSI6MCwiRm9yZWdyb3VuZCI6eyIkaWQiOiIyNTEiLCJDb2xvciI6eyIkaWQiOiIyNT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yNTMiLCJDb2xvciI6eyIkaWQiOiIyNTQiLCJBIjowLCJSIjoyNTUsIkciOjI1NSwiQiI6MjU1fX0sIklzVmlzaWJsZSI6dHJ1ZSwiV2lkdGgiOjAuMCwiSGVpZ2h0IjowLjAsIkJvcmRlclN0eWxlIjp7IiRpZCI6IjI1NSIsIkxpbmVDb2xvciI6bnVsbCwiTGluZVdlaWdodCI6MC4wLCJMaW5lVHlwZSI6MCwiUGFyZW50U3R5bGUiOm51bGx9LCJQYXJlbnRTdHlsZSI6bnVsbH0sIkRhdGVTdHlsZSI6eyIkaWQiOiIyNTYiLCJGb250U2V0dGluZ3MiOnsiJGlkIjoiMjU3IiwiRm9udFNpemUiOjEwLCJGb250TmFtZSI6IkNhbGlicmkiLCJJc0JvbGQiOmZhbHNlLCJJc0l0YWxpYyI6ZmFsc2UsIklzVW5kZXJsaW5lZCI6ZmFsc2UsIlBhcmVudFN0eWxlIjpudWxsfSwiQXV0b1NpemUiOjAsIkZvcmVncm91bmQiOnsiJGlkIjoiMjU4IiwiQ29sb3IiOnsiJGlkIjoiMjU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I2MCIsIkNvbG9yIjp7IiRpZCI6IjI2MSIsIkEiOjAsIlIiOjI1NSwiRyI6MjU1LCJCIjoyNTV9fSwiSXNWaXNpYmxlIjp0cnVlLCJXaWR0aCI6MC4wLCJIZWlnaHQiOjAuMCwiQm9yZGVyU3R5bGUiOnsiJGlkIjoiMjYyIiwiTGluZUNvbG9yIjpudWxsLCJMaW5lV2VpZ2h0IjowLjAsIkxpbmVUeXBlIjowLCJQYXJlbnRTdHlsZSI6bnVsbH0sIlBhcmVudFN0eWxlIjpudWxsfSwiRGF0ZUZvcm1hdCI6eyIkaWQiOiIy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0IiwiRm9ybWF0IjowLCJJc1Zpc2libGUiOmZhbHNlLCJMYXN0S25vd25WaXNpYmlsaXR5U3RhdGUiOmZhbHNlfSwiSXNWaXNpYmxlIjp0cnVlLCJQYXJlbnRTdHlsZSI6bnVsbH0sIkluZGV4IjoxLCJTbWFydER1cmF0aW9uQWN0aXZhdGVkIjpmYWxzZSwiRGF0ZUZvcm1hdCI6eyIkcmVmIjoiMjYzIn0sIldlZWtOdW1iZXJpbmciOnsiJGlkIjoiMjY1IiwiRm9ybWF0IjowLCJJc1Zpc2libGUiOmZhbHNlLCJMYXN0S25vd25WaXNpYmlsaXR5U3RhdGUiOmZhbHNlfSwiSWQiOiI5ODk3NTM0YS0wZWEyLTQ0ZWItYmVhZi00MTRkYmFkOTU3OTIiLCJJbXBvcnRJZCI6bnVsbCwiVGl0bGUiOiJMaXRlcmF0dXJlIHJldmlldyBkcmFmdCIsIk5vdGUiOm51bGwsIkh5cGVybGluayI6eyIkaWQiOiIyNjYiLCJBZGRyZXNzIjoiIiwiU3ViQWRkcmVzcyI6IiJ9LCJJc0NoYW5nZWQiOmZhbHNlLCJJc05ldyI6ZmFsc2V9LHsiJGlkIjoiMjY3IiwiR3JvdXBOYW1lIjpudWxsLCJTdGFydERhdGUiOiIyMDIyLTAzLTI4VDAwOjAwOjAwWiIsIkVuZERhdGUiOiIyMDIyLTA0LTAxVDIzOjU5OjAwWiIsIlBlcmNlbnRhZ2VDb21wbGV0ZSI6bnVsbCwiU3R5bGUiOnsiJGlkIjoiMjY4IiwiU2hhcGUiOjEsIlNoYXBlVGhpY2tuZXNzIjox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NzEiLCJMaW5lQ29sb3IiOm51bGwsIkxpbmVXZWlnaHQiOjAuMCwiTGluZVR5cGUiOjAsIlBhcmVudFN0eWxlIjpudWxsfSwiUGFyZW50U3R5bGUiOm51bGx9LCJEdXJhdGlvblN0eWxlIjp7IiRpZCI6IjI3MiIsIkZvbnRTZXR0aW5ncyI6eyIkaWQiOiIyNzMiLCJGb250U2l6ZSI6MTAsIkZvbnROYW1lIjoiQ2FsaWJyaSIsIklzQm9sZCI6ZmFsc2UsIklzSXRhbGljIjpmYWxzZSwiSXNVbmRlcmxpbmVkIjpmYWxzZSwiUGFyZW50U3R5bGUiOm51bGx9LCJBdXRvU2l6ZSI6MCwiRm9yZWdyb3VuZCI6eyIkaWQiOiIyNzQiLCJDb2xvciI6eyIkaWQiOiIyNz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yNzYiLCJDb2xvciI6eyIkaWQiOiIyNzciLCJBIjowLCJSIjoyNTUsIkciOjI1NSwiQiI6MjU1fX0sIklzVmlzaWJsZSI6dHJ1ZSwiV2lkdGgiOjAuMCwiSGVpZ2h0IjowLjAsIkJvcmRlclN0eWxlIjp7IiRpZCI6IjI3OCIsIkxpbmVDb2xvciI6bnVsbCwiTGluZVdlaWdodCI6MC4wLCJMaW5lVHlwZSI6MCwiUGFyZW50U3R5bGUiOm51bGx9LCJQYXJlbnRTdHlsZSI6bnVsbH0sIkhvcml6b250YWxDb25uZWN0b3JTdHlsZSI6eyIkaWQiOiIyNzkiLCJMaW5lQ29sb3IiOnsiJHJlZiI6IjEzMiJ9LCJMaW5lV2VpZ2h0IjoxLjAsIkxpbmVUeXBlIjowLCJQYXJlbnRTdHlsZSI6bnVsbH0sIlZlcnRpY2FsQ29ubmVjdG9yU3R5bGUiOnsiJGlkIjoiMjgwIiwiTGluZUNvbG9yIjp7IiRyZWYiOiIxMzUifSwiTGluZVdlaWdodCI6MC4wLCJMaW5lVHlwZSI6MCwiUGFyZW50U3R5bGUiOm51bGx9LCJNYXJnaW4iOm51bGwsIlN0YXJ0RGF0ZVBvc2l0aW9uIjozLCJFbmREYXRlUG9zaXRpb24iOjMsIkRhdGVJc1Zpc2libGUiOnRydWUsIlRpdGxlUG9zaXRpb24iOjQsIkR1cmF0aW9uUG9zaXRpb24iOjIsIlBlcmNlbnRhZ2VDb21wbGV0ZWRQb3NpdGlvbiI6NiwiU3BhY2luZyI6NSwiSXNCZWxvd1RpbWViYW5kIjpmYWxzZSwiUGVyY2VudGFnZUNvbXBsZXRlU2hhcGVPcGFjaXR5IjozNSwiU2hhcGVTdHlsZSI6eyIkaWQiOiIyODEiLCJNYXJnaW4iOnsiJHJlZiI6IjEzOCJ9LCJQYWRkaW5nIjp7IiRyZWYiOiIxMzkifSwiQmFja2dyb3VuZCI6eyIkaWQiOiIyODIiLCJDb2xvciI6eyIkaWQiOiIyODMiLCJBIjoyNTUsIlIiOjEzOSwiRyI6MjE4LCJCIjoyMzN9fSwiSXNWaXNpYmxlIjp0cnVlLCJXaWR0aCI6MC4wLCJIZWlnaHQiOjE2LjAsIkJvcmRlclN0eWxlIjp7IiRpZCI6IjI4NCIsIkxpbmVDb2xvciI6eyIkcmVmIjoiMjQ3In0sIkxpbmVXZWlnaHQiOjAuMCwiTGluZVR5cGUiOjAsIlBhcmVudFN0eWxlIjpudWxsfSwiUGFyZW50U3R5bGUiOm51bGx9LCJUaXRsZVN0eWxlIjp7IiRpZCI6IjI4NSIsIkZvbnRTZXR0aW5ncyI6eyIkaWQiOiIyODYiLCJGb250U2l6ZSI6MTIsIkZvbnROYW1lIjoiQ2FsaWJyaSIsIklzQm9sZCI6dHJ1ZSwiSXNJdGFsaWMiOmZhbHNlLCJJc1VuZGVybGluZWQiOmZhbHNlLCJQYXJlbnRTdHlsZSI6bnVsbH0sIkF1dG9TaXplIjowLCJGb3JlZ3JvdW5kIjp7IiRpZCI6IjI4NyIsIkNvbG9yIjp7IiRpZCI6IjI4O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pZCI6IjI4OSIsIkNvbG9yIjp7IiRpZCI6IjI5MCIsIkEiOjAsIlIiOjI1NSwiRyI6MjU1LCJCIjoyNTV9fSwiSXNWaXNpYmxlIjp0cnVlLCJXaWR0aCI6MC4wLCJIZWlnaHQiOjAuMCwiQm9yZGVyU3R5bGUiOnsiJGlkIjoiMjkxIiwiTGluZUNvbG9yIjpudWxsLCJMaW5lV2VpZ2h0IjowLjAsIkxpbmVUeXBlIjowLCJQYXJlbnRTdHlsZSI6bnVsbH0sIlBhcmVudFN0eWxlIjpudWxsfSwiRGF0ZVN0eWxlIjp7IiRpZCI6IjI5MiIsIkZvbnRTZXR0aW5ncyI6eyIkaWQiOiIyOTMiLCJGb250U2l6ZSI6MTAsIkZvbnROYW1lIjoiQ2FsaWJyaSIsIklzQm9sZCI6ZmFsc2UsIklzSXRhbGljIjpmYWxzZSwiSXNVbmRlcmxpbmVkIjpmYWxzZSwiUGFyZW50U3R5bGUiOm51bGx9LCJBdXRvU2l6ZSI6MCwiRm9yZWdyb3VuZCI6eyIkaWQiOiIyOTQiLCJDb2xvciI6eyIkaWQiOiIyO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TYifSwiUGFkZGluZyI6eyIkcmVmIjoiMTU3In0sIkJhY2tncm91bmQiOnsiJGlkIjoiMjk2IiwiQ29sb3IiOnsiJGlkIjoiMjk3IiwiQSI6MCwiUiI6MjU1LCJHIjoyNTUsIkIiOjI1NX19LCJJc1Zpc2libGUiOnRydWUsIldpZHRoIjowLjAsIkhlaWdodCI6MC4wLCJCb3JkZXJTdHlsZSI6eyIkaWQiOiIyOTgiLCJMaW5lQ29sb3IiOm51bGwsIkxpbmVXZWlnaHQiOjAuMCwiTGluZVR5cGUiOjAsIlBhcmVudFN0eWxlIjpudWxsfSwiUGFyZW50U3R5bGUiOm51bGx9LCJEYXRlRm9ybWF0Ijp7IiRyZWYiOiIyNjMifSwiV2Vla051bWJlcmluZyI6eyIkaWQiOiIyOTkiLCJGb3JtYXQiOjAsIklzVmlzaWJsZSI6ZmFsc2UsIkxhc3RLbm93blZpc2liaWxpdHlTdGF0ZSI6ZmFsc2V9LCJJc1Zpc2libGUiOnRydWUsIlBhcmVudFN0eWxlIjpudWxsfSwiSW5kZXgiOjIsIlNtYXJ0RHVyYXRpb25BY3RpdmF0ZWQiOmZhbHNlLCJEYXRlRm9ybWF0Ijp7IiRyZWYiOiIyNjMifSwiV2Vla051bWJlcmluZyI6eyIkaWQiOiIzMDAiLCJGb3JtYXQiOjAsIklzVmlzaWJsZSI6ZmFsc2UsIkxhc3RLbm93blZpc2liaWxpdHlTdGF0ZSI6ZmFsc2V9LCJJZCI6ImQxMDA3YjM0LTA0N2MtNDk0Ny04YWFkLWJkYTY0YzMxMGE2ZSIsIkltcG9ydElkIjpudWxsLCJUaXRsZSI6IkZpbmFsIGxpdGVyYXR1cmUgcmV2aWV3IiwiTm90ZSI6bnVsbCwiSHlwZXJsaW5rIjp7IiRpZCI6IjMwMSIsIkFkZHJlc3MiOiIiLCJTdWJBZGRyZXNzIjoiIn0sIklzQ2hhbmdlZCI6ZmFsc2UsIklzTmV3IjpmYWxzZX0seyIkaWQiOiIzMDIiLCJHcm91cE5hbWUiOm51bGwsIlN0YXJ0RGF0ZSI6IjIwMjItMDMtMjhUMDA6MDA6MDBaIiwiRW5kRGF0ZSI6IjIwMjItMDMtMjlUMjM6NTk6MDBaIiwiUGVyY2VudGFnZUNvbXBsZXRlIjpudWxsLCJTdHlsZSI6eyIkaWQiOiIzMDMiLCJTaGFwZSI6MSwiU2hhcGVUaGlja25lc3MiOjEsIkR1cmF0aW9uRm9ybWF0IjowLCJJbmNsdWRlTm9uV29ya2luZ0RheXNJbkR1cmF0aW9uIjpmYWxzZSwiUGVyY2VudGFnZUNvbXBsZXRlU3R5bGUiOnsiJGlkIjoiMzA0IiwiRm9udFNldHRpbmdzIjp7IiRpZCI6IjMwNS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wNiIsIkxpbmVDb2xvciI6bnVsbCwiTGluZVdlaWdodCI6MC4wLCJMaW5lVHlwZSI6MCwiUGFyZW50U3R5bGUiOm51bGx9LCJQYXJlbnRTdHlsZSI6bnVsbH0sIkR1cmF0aW9uU3R5bGUiOnsiJGlkIjoiMzA3IiwiRm9udFNldHRpbmdzIjp7IiRpZCI6IjMwOCIsIkZvbnRTaXplIjoxMCwiRm9udE5hbWUiOiJDYWxpYnJpIiwiSXNCb2xkIjpmYWxzZSwiSXNJdGFsaWMiOmZhbHNlLCJJc1VuZGVybGluZWQiOmZhbHNlLCJQYXJlbnRTdHlsZSI6bnVsbH0sIkF1dG9TaXplIjowLCJGb3JlZ3JvdW5kIjp7IiRpZCI6IjMwOSIsIkNvbG9yIjp7IiRpZCI6IjMx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MxMSIsIkNvbG9yIjp7IiRpZCI6IjMxMiIsIkEiOjAsIlIiOjI1NSwiRyI6MjU1LCJCIjoyNTV9fSwiSXNWaXNpYmxlIjp0cnVlLCJXaWR0aCI6MC4wLCJIZWlnaHQiOjAuMCwiQm9yZGVyU3R5bGUiOnsiJGlkIjoiMzEzIiwiTGluZUNvbG9yIjpudWxsLCJMaW5lV2VpZ2h0IjowLjAsIkxpbmVUeXBlIjowLCJQYXJlbnRTdHlsZSI6bnVsbH0sIlBhcmVudFN0eWxlIjpudWxsfSwiSG9yaXpvbnRhbENvbm5lY3RvclN0eWxlIjp7IiRpZCI6IjMxNCIsIkxpbmVDb2xvciI6eyIkcmVmIjoiMTMyIn0sIkxpbmVXZWlnaHQiOjEuMCwiTGluZVR5cGUiOjAsIlBhcmVudFN0eWxlIjpudWxsfSwiVmVydGljYWxDb25uZWN0b3JTdHlsZSI6eyIkaWQiOiIzMTU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MxNiIsIk1hcmdpbiI6eyIkcmVmIjoiMTM4In0sIlBhZGRpbmciOnsiJHJlZiI6IjEzOSJ9LCJCYWNrZ3JvdW5kIjp7IiRpZCI6IjMxNyIsIkNvbG9yIjp7IiRpZCI6IjMxOCIsIkEiOjI1NSwiUiI6MTkyLCJHIjoxNTgsIkIiOjIyNn19LCJJc1Zpc2libGUiOnRydWUsIldpZHRoIjowLjAsIkhlaWdodCI6MTYuMCwiQm9yZGVyU3R5bGUiOnsiJGlkIjoiMzE5IiwiTGluZUNvbG9yIjp7IiRyZWYiOiIyNDcifSwiTGluZVdlaWdodCI6MC4wLCJMaW5lVHlwZSI6MCwiUGFyZW50U3R5bGUiOm51bGx9LCJQYXJlbnRTdHlsZSI6bnVsbH0sIlRpdGxlU3R5bGUiOnsiJGlkIjoiMzIwIiwiRm9udFNldHRpbmdzIjp7IiRpZCI6IjMyMSIsIkZvbnRTaXplIjoxMiwiRm9udE5hbWUiOiJDYWxpYnJpIiwiSXNCb2xkIjp0cnVlLCJJc0l0YWxpYyI6ZmFsc2UsIklzVW5kZXJsaW5lZCI6ZmFsc2UsIlBhcmVudFN0eWxlIjpudWxsfSwiQXV0b1NpemUiOjAsIkZvcmVncm91bmQiOnsiJGlkIjoiMzIyIiwiQ29sb3IiOnsiJGlkIjoiMzI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GlkIjoiMzI0IiwiQ29sb3IiOnsiJGlkIjoiMzI1IiwiQSI6MCwiUiI6MjU1LCJHIjoyNTUsIkIiOjI1NX19LCJJc1Zpc2libGUiOnRydWUsIldpZHRoIjowLjAsIkhlaWdodCI6MC4wLCJCb3JkZXJTdHlsZSI6eyIkaWQiOiIzMjYiLCJMaW5lQ29sb3IiOm51bGwsIkxpbmVXZWlnaHQiOjAuMCwiTGluZVR5cGUiOjAsIlBhcmVudFN0eWxlIjpudWxsfSwiUGFyZW50U3R5bGUiOm51bGx9LCJEYXRlU3R5bGUiOnsiJGlkIjoiMzI3IiwiRm9udFNldHRpbmdzIjp7IiRpZCI6IjMyOCIsIkZvbnRTaXplIjoxMCwiRm9udE5hbWUiOiJDYWxpYnJpIiwiSXNCb2xkIjpmYWxzZSwiSXNJdGFsaWMiOmZhbHNlLCJJc1VuZGVybGluZWQiOmZhbHNlLCJQYXJlbnRTdHlsZSI6bnVsbH0sIkF1dG9TaXplIjowLCJGb3JlZ3JvdW5kIjp7IiRpZCI6IjMyOSIsIkNvbG9yIjp7IiRpZCI6IjMz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aWQiOiIzMzEiLCJDb2xvciI6eyIkaWQiOiIzMzIiLCJBIjowLCJSIjoyNTUsIkciOjI1NSwiQiI6MjU1fX0sIklzVmlzaWJsZSI6dHJ1ZSwiV2lkdGgiOjAuMCwiSGVpZ2h0IjowLjAsIkJvcmRlclN0eWxlIjp7IiRpZCI6IjMzMyIsIkxpbmVDb2xvciI6bnVsbCwiTGluZVdlaWdodCI6MC4wLCJMaW5lVHlwZSI6MCwiUGFyZW50U3R5bGUiOm51bGx9LCJQYXJlbnRTdHlsZSI6bnVsbH0sIkRhdGVGb3JtYXQiOnsiJHJlZiI6IjI2MyJ9LCJXZWVrTnVtYmVyaW5nIjp7IiRpZCI6IjMzNCIsIkZvcm1hdCI6MCwiSXNWaXNpYmxlIjpmYWxzZSwiTGFzdEtub3duVmlzaWJpbGl0eVN0YXRlIjpmYWxzZX0sIklzVmlzaWJsZSI6dHJ1ZSwiUGFyZW50U3R5bGUiOm51bGx9LCJJbmRleCI6MywiU21hcnREdXJhdGlvbkFjdGl2YXRlZCI6ZmFsc2UsIkRhdGVGb3JtYXQiOnsiJHJlZiI6IjI2MyJ9LCJXZWVrTnVtYmVyaW5nIjp7IiRpZCI6IjMzNSIsIkZvcm1hdCI6MCwiSXNWaXNpYmxlIjpmYWxzZSwiTGFzdEtub3duVmlzaWJpbGl0eVN0YXRlIjpmYWxzZX0sIklkIjoiOTNlZTE1MGMtOWQ3Yi00ZWUwLWI4MWQtNzcyZDgyMWJmODBiIiwiSW1wb3J0SWQiOm51bGwsIlRpdGxlIjoiRmluZCBleGFtcGxlIFJSQlMgZGF0YSBzZXQiLCJOb3RlIjpudWxsLCJIeXBlcmxpbmsiOnsiJGlkIjoiMzM2IiwiQWRkcmVzcyI6IiIsIlN1YkFkZHJlc3MiOiIifSwiSXNDaGFuZ2VkIjpmYWxzZSwiSXNOZXciOmZhbHNlfSx7IiRpZCI6IjMzNyIsIkdyb3VwTmFtZSI6bnVsbCwiU3RhcnREYXRlIjoiMjAyMi0wMy0zMFQwMDowMDowMFoiLCJFbmREYXRlIjoiMjAyMi0wNC0wN1QyMzo1OTowMFoiLCJQZXJjZW50YWdlQ29tcGxldGUiOm51bGwsIlN0eWxlIjp7IiRpZCI6IjMzOCIsIlNoYXBlIjoxLCJTaGFwZVRoaWNrbmVzcyI6MSwiRHVyYXRpb25Gb3JtYXQiOjAsIkluY2x1ZGVOb25Xb3JraW5nRGF5c0luRHVyYXRpb24iOmZhbHNlLCJQZXJjZW50YWdlQ29tcGxldGVTdHlsZSI6eyIkaWQiOiIzMzkiLCJGb250U2V0dGluZ3MiOnsiJGlkIjoiMzQw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zQxIiwiTGluZUNvbG9yIjpudWxsLCJMaW5lV2VpZ2h0IjowLjAsIkxpbmVUeXBlIjowLCJQYXJlbnRTdHlsZSI6bnVsbH0sIlBhcmVudFN0eWxlIjpudWxsfSwiRHVyYXRpb25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zQ2IiwiQ29sb3IiOnsiJGlkIjoiMzQ3IiwiQSI6MCwiUiI6MjU1LCJHIjoyNTUsIkIiOjI1NX19LCJJc1Zpc2libGUiOnRydWUsIldpZHRoIjowLjAsIkhlaWdodCI6MC4wLCJCb3JkZXJTdHlsZSI6eyIkaWQiOiIzNDgiLCJMaW5lQ29sb3IiOm51bGwsIkxpbmVXZWlnaHQiOjAuMCwiTGluZVR5cGUiOjAsIlBhcmVudFN0eWxlIjpudWxsfSwiUGFyZW50U3R5bGUiOm51bGx9LCJIb3Jpem9udGFsQ29ubmVjdG9yU3R5bGUiOnsiJGlkIjoiMzQ5IiwiTGluZUNvbG9yIjp7IiRyZWYiOiIxMzIifSwiTGluZVdlaWdodCI6MS4wLCJMaW5lVHlwZSI6MCwiUGFyZW50U3R5bGUiOm51bGx9LCJWZXJ0aWNhbENvbm5lY3RvclN0eWxlIjp7IiRpZCI6IjM1MC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zUxIiwiTWFyZ2luIjp7IiRyZWYiOiIxMzgifSwiUGFkZGluZyI6eyIkcmVmIjoiMTM5In0sIkJhY2tncm91bmQiOnsiJGlkIjoiMzUyIiwiQ29sb3IiOnsiJGlkIjoiMzUzIiwiQSI6MjU1LCJSIjoxOTIsIkciOjE1OCwiQiI6MjI2fX0sIklzVmlzaWJsZSI6dHJ1ZSwiV2lkdGgiOjAuMCwiSGVpZ2h0IjoxNi4wLCJCb3JkZXJTdHlsZSI6eyIkaWQiOiIzNTQiLCJMaW5lQ29sb3IiOnsiJHJlZiI6IjI0NyJ9LCJMaW5lV2VpZ2h0IjowLjAsIkxpbmVUeXBlIjowLCJQYXJlbnRTdHlsZSI6bnVsbH0sIlBhcmVudFN0eWxlIjpudWxsfSwiVGl0bGVTdHlsZSI6eyIkaWQiOiIzNTUiLCJGb250U2V0dGluZ3MiOnsiJGlkIjoiMzU2IiwiRm9udFNpemUiOjEyLCJGb250TmFtZSI6IkNhbGlicmkiLCJJc0JvbGQiOnRydWUsIklzSXRhbGljIjpmYWxzZSwiSXNVbmRlcmxpbmVkIjpmYWxzZSwiUGFyZW50U3R5bGUiOm51bGx9LCJBdXRvU2l6ZSI6MCwiRm9yZWdyb3VuZCI6eyIkaWQiOiIzNTciLCJDb2xvciI6eyIkaWQiOiIzNT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zNTkiLCJDb2xvciI6eyIkaWQiOiIzNjAiLCJBIjowLCJSIjoyNTUsIkciOjI1NSwiQiI6MjU1fX0sIklzVmlzaWJsZSI6dHJ1ZSwiV2lkdGgiOjAuMCwiSGVpZ2h0IjowLjAsIkJvcmRlclN0eWxlIjp7IiRpZCI6IjM2MSIsIkxpbmVDb2xvciI6bnVsbCwiTGluZVdlaWdodCI6MC4wLCJMaW5lVHlwZSI6MCwiUGFyZW50U3R5bGUiOm51bGx9LCJQYXJlbnRTdHlsZSI6bnVsbH0sIkRhdGVTdHlsZSI6eyIkaWQiOiIzNjIiLCJGb250U2V0dGluZ3MiOnsiJGlkIjoiMzYzIiwiRm9udFNpemUiOjEwLCJGb250TmFtZSI6IkNhbGlicmkiLCJJc0JvbGQiOmZhbHNlLCJJc0l0YWxpYyI6ZmFsc2UsIklzVW5kZXJsaW5lZCI6ZmFsc2UsIlBhcmVudFN0eWxlIjpudWxsfSwiQXV0b1NpemUiOjAsIkZvcmVncm91bmQiOnsiJGlkIjoiMzY0IiwiQ29sb3IiOnsiJGlkIjoiMzY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M2NiIsIkNvbG9yIjp7IiRpZCI6IjM2NyIsIkEiOjAsIlIiOjI1NSwiRyI6MjU1LCJCIjoyNTV9fSwiSXNWaXNpYmxlIjp0cnVlLCJXaWR0aCI6MC4wLCJIZWlnaHQiOjAuMCwiQm9yZGVyU3R5bGUiOnsiJGlkIjoiMzY4IiwiTGluZUNvbG9yIjpudWxsLCJMaW5lV2VpZ2h0IjowLjAsIkxpbmVUeXBlIjowLCJQYXJlbnRTdHlsZSI6bnVsbH0sIlBhcmVudFN0eWxlIjpudWxsfSwiRGF0ZUZvcm1hdCI6eyIkcmVmIjoiMjYzIn0sIldlZWtOdW1iZXJpbmciOnsiJGlkIjoiMzY5IiwiRm9ybWF0IjowLCJJc1Zpc2libGUiOmZhbHNlLCJMYXN0S25vd25WaXNpYmlsaXR5U3RhdGUiOmZhbHNlfSwiSXNWaXNpYmxlIjp0cnVlLCJQYXJlbnRTdHlsZSI6bnVsbH0sIkluZGV4Ijo0LCJTbWFydER1cmF0aW9uQWN0aXZhdGVkIjpmYWxzZSwiRGF0ZUZvcm1hdCI6eyIkcmVmIjoiMjYzIn0sIldlZWtOdW1iZXJpbmciOnsiJGlkIjoiMzcwIiwiRm9ybWF0IjowLCJJc1Zpc2libGUiOmZhbHNlLCJMYXN0S25vd25WaXNpYmlsaXR5U3RhdGUiOmZhbHNlfSwiSWQiOiI1NTU2MzJmNC1kODc4LTRlOGMtYjhiNC1mYzlkYWRjY2FiOGUiLCJJbXBvcnRJZCI6bnVsbCwiVGl0bGUiOiJJbXBsZW1lbnQgZGlmZmVyZW50IGNsYXNzaWZpZXJzIGFuZCB0ZXN0IG9uIGRhdGEiLCJOb3RlIjpudWxsLCJIeXBlcmxpbmsiOnsiJGlkIjoiMzcxIiwiQWRkcmVzcyI6IiIsIlN1YkFkZHJlc3MiOiIifSwiSXNDaGFuZ2VkIjpmYWxzZSwiSXNOZXciOmZhbHNlfV0sIlN3aW1sYW5lcyI6W10sIk1zUHJvamVjdEl0ZW1zVHJlZSI6eyIkaWQiOiIzNzIiLCJSb290Ijp7IkltcG9ydElkIjpudWxsLCJJc0ltcG9ydGVkIjpmYWxzZSwiQ2hpbGRyZW4iOltdfX0sIk1ldGFkYXRhIjp7IiRpZCI6IjM3MyIsIlJlY2VudENvbG9yc0NvbGxlY3Rpb24iOiJbXCIjRkYwMDcyQkNcIixcIiNGRjFBQUE0MlwiLFwiI0ZGRkVCQTBBXCJ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zNzQiLCJJbXBhT3B0aW9ucyI6eyIkaWQiOiIz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NzY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4T00:00:00.0000000Z"/>
  <p:tag name="OTLENDDATE" val="2022-03-18T23:59:00.0000000Z"/>
  <p:tag name="OTLDURATIONFORMAT" val="day"/>
  <p:tag name="OTLSPACING" val="5"/>
  <p:tag name="OTLSHAPETHICKNESSTYPE" val="Thin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8T00:00:00.0000000Z"/>
  <p:tag name="OTLENDDATE" val="2022-03-25T23:59:00.0000000Z"/>
  <p:tag name="OTLDURATIONFORMAT" val="day"/>
  <p:tag name="OTLSPACING" val="5"/>
  <p:tag name="OTLSHAPETHICKNESSTYPE" val="Regular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28T00:00:00.0000000Z"/>
  <p:tag name="OTLENDDATE" val="2022-04-01T23:59:00.0000000Z"/>
  <p:tag name="OTLDURATIONFORMAT" val="day"/>
  <p:tag name="OTLSPACING" val="5"/>
  <p:tag name="OTLSHAPETHICKNESSTYPE" val="Regular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3-29T23:59:00.0000000Z"/>
  <p:tag name="OTLDURATIONFORMAT" val="day"/>
  <p:tag name="OTLSPACING" val="5"/>
  <p:tag name="OTLSHAPETHICKNESSTYPE" val="Regular"/>
  <p:tag name="OTLSTARTDATE" val="2022-03-28T00:00:00.0000000Z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30T00:00:00.0000000Z"/>
  <p:tag name="OTLENDDATE" val="2022-04-07T23:59:00.0000000Z"/>
  <p:tag name="OTLDURATIONFORMAT" val="day"/>
  <p:tag name="OTLSPACING" val="5"/>
  <p:tag name="OTLSHAPETHICKNESSTYPE" val="Regular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TIMEBANDSCALETYPE" val="Weeks"/>
  <p:tag name="OTLTIMEBANDSCALEFORMAT" val="w"/>
  <p:tag name="OTLLEFTENDCAPSMARGINLEFT" val="42.5066666666667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7a019f6c-b0e0-4e4c-a8bf-0404b70041b7"/>
    <ds:schemaRef ds:uri="3a44955a-9611-4e11-b394-5c7f996d2a5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2022-03-17T12:06:47Z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