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1" r:id="rId2"/>
    <p:sldId id="2562" r:id="rId3"/>
    <p:sldId id="2563" r:id="rId4"/>
    <p:sldId id="2564" r:id="rId5"/>
    <p:sldId id="2568" r:id="rId6"/>
    <p:sldId id="2569" r:id="rId7"/>
    <p:sldId id="2572" r:id="rId8"/>
    <p:sldId id="2573" r:id="rId9"/>
    <p:sldId id="2575" r:id="rId10"/>
    <p:sldId id="2579" r:id="rId11"/>
    <p:sldId id="2580" r:id="rId12"/>
    <p:sldId id="25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lysis of Banned Books: Data Types, Description, and Retrieval Process" id="{9FD6CADD-8038-314F-8974-CB8BEBFECC79}">
          <p14:sldIdLst>
            <p14:sldId id="2561"/>
            <p14:sldId id="2562"/>
          </p14:sldIdLst>
        </p14:section>
        <p14:section name="Data Types" id="{97FFC0C8-3AAF-CE4B-978C-972F20E3D4C7}">
          <p14:sldIdLst>
            <p14:sldId id="2563"/>
            <p14:sldId id="2564"/>
          </p14:sldIdLst>
        </p14:section>
        <p14:section name="Data Description" id="{1FC75F78-F4D4-8D43-A7C3-221AA1255834}">
          <p14:sldIdLst>
            <p14:sldId id="2568"/>
            <p14:sldId id="2569"/>
          </p14:sldIdLst>
        </p14:section>
        <p14:section name="Data Retrieval Process - Part 1" id="{0877ADEC-329E-9849-94A2-D0AAA1E65954}">
          <p14:sldIdLst>
            <p14:sldId id="2572"/>
            <p14:sldId id="2573"/>
            <p14:sldId id="2575"/>
            <p14:sldId id="2579"/>
            <p14:sldId id="2580"/>
          </p14:sldIdLst>
        </p14:section>
        <p14:section name="Conclusion" id="{7FB75FF0-181D-D94B-85E2-E07CAA5615E6}">
          <p14:sldIdLst>
            <p14:sldId id="25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22D00-8F7F-1041-AAD9-2FB4AB4F793F}" v="28" dt="2025-02-19T00:38:2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689"/>
  </p:normalViewPr>
  <p:slideViewPr>
    <p:cSldViewPr snapToGrid="0">
      <p:cViewPr varScale="1">
        <p:scale>
          <a:sx n="133" d="100"/>
          <a:sy n="133" d="100"/>
        </p:scale>
        <p:origin x="1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10110-6FE4-754E-8A67-4FB9C249BAAE}" type="doc">
      <dgm:prSet loTypeId="urn:microsoft.com/office/officeart/2008/layout/PictureStrip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E57F41-B476-474E-A916-80A2F82F39E1}">
      <dgm:prSet/>
      <dgm:spPr>
        <a:ln>
          <a:noFill/>
        </a:ln>
      </dgm:spPr>
      <dgm:t>
        <a:bodyPr/>
        <a:lstStyle/>
        <a:p>
          <a:r>
            <a:rPr lang="en-US"/>
            <a:t>Data Types</a:t>
          </a:r>
        </a:p>
      </dgm:t>
    </dgm:pt>
    <dgm:pt modelId="{8A9BF303-C719-3640-A80C-7527FDBA3096}" type="parTrans" cxnId="{32E2BF4A-1A75-5A48-90C6-C8E7BADDF5DA}">
      <dgm:prSet/>
      <dgm:spPr/>
      <dgm:t>
        <a:bodyPr/>
        <a:lstStyle/>
        <a:p>
          <a:endParaRPr lang="en-US"/>
        </a:p>
      </dgm:t>
    </dgm:pt>
    <dgm:pt modelId="{8E374DDE-01FF-6340-8264-D06D6357F6B5}" type="sibTrans" cxnId="{32E2BF4A-1A75-5A48-90C6-C8E7BADDF5DA}">
      <dgm:prSet/>
      <dgm:spPr/>
      <dgm:t>
        <a:bodyPr/>
        <a:lstStyle/>
        <a:p>
          <a:endParaRPr lang="en-US"/>
        </a:p>
      </dgm:t>
    </dgm:pt>
    <dgm:pt modelId="{C6F16AAA-EDBD-F948-BAA7-716B5884AE98}">
      <dgm:prSet/>
      <dgm:spPr>
        <a:ln>
          <a:noFill/>
        </a:ln>
      </dgm:spPr>
      <dgm:t>
        <a:bodyPr/>
        <a:lstStyle/>
        <a:p>
          <a:r>
            <a:rPr lang="en-US"/>
            <a:t>Data Description</a:t>
          </a:r>
        </a:p>
      </dgm:t>
    </dgm:pt>
    <dgm:pt modelId="{A0F6A1FA-043D-0044-93A7-F0B0D00AF4C6}" type="parTrans" cxnId="{914CFB8B-DF5F-5342-892B-4A5188ABDF0A}">
      <dgm:prSet/>
      <dgm:spPr/>
      <dgm:t>
        <a:bodyPr/>
        <a:lstStyle/>
        <a:p>
          <a:endParaRPr lang="en-US"/>
        </a:p>
      </dgm:t>
    </dgm:pt>
    <dgm:pt modelId="{5491D8AB-71C7-F848-9F08-C922E7371721}" type="sibTrans" cxnId="{914CFB8B-DF5F-5342-892B-4A5188ABDF0A}">
      <dgm:prSet/>
      <dgm:spPr/>
      <dgm:t>
        <a:bodyPr/>
        <a:lstStyle/>
        <a:p>
          <a:endParaRPr lang="en-US"/>
        </a:p>
      </dgm:t>
    </dgm:pt>
    <dgm:pt modelId="{8E7E4069-B26F-624D-B30D-83FE14F674C6}">
      <dgm:prSet/>
      <dgm:spPr>
        <a:ln>
          <a:noFill/>
        </a:ln>
      </dgm:spPr>
      <dgm:t>
        <a:bodyPr/>
        <a:lstStyle/>
        <a:p>
          <a:r>
            <a:rPr lang="en-US" dirty="0"/>
            <a:t>Data Retrieval Process </a:t>
          </a:r>
        </a:p>
      </dgm:t>
    </dgm:pt>
    <dgm:pt modelId="{F07E278B-F99D-C04D-B703-C5B115BEABB3}" type="parTrans" cxnId="{6F4EE4D6-780D-5747-BA80-B27C77BA7DDE}">
      <dgm:prSet/>
      <dgm:spPr/>
      <dgm:t>
        <a:bodyPr/>
        <a:lstStyle/>
        <a:p>
          <a:endParaRPr lang="en-US"/>
        </a:p>
      </dgm:t>
    </dgm:pt>
    <dgm:pt modelId="{D163A4A1-12DB-B743-8EB3-BF8D5D768EBE}" type="sibTrans" cxnId="{6F4EE4D6-780D-5747-BA80-B27C77BA7DDE}">
      <dgm:prSet/>
      <dgm:spPr/>
      <dgm:t>
        <a:bodyPr/>
        <a:lstStyle/>
        <a:p>
          <a:endParaRPr lang="en-US"/>
        </a:p>
      </dgm:t>
    </dgm:pt>
    <dgm:pt modelId="{58101275-2A0E-304F-A731-08A4561C1B1E}" type="pres">
      <dgm:prSet presAssocID="{D8A10110-6FE4-754E-8A67-4FB9C249BAAE}" presName="Name0" presStyleCnt="0">
        <dgm:presLayoutVars>
          <dgm:dir/>
          <dgm:resizeHandles val="exact"/>
        </dgm:presLayoutVars>
      </dgm:prSet>
      <dgm:spPr/>
    </dgm:pt>
    <dgm:pt modelId="{D299F8C2-7031-6C43-A349-6C36F2FEF090}" type="pres">
      <dgm:prSet presAssocID="{37E57F41-B476-474E-A916-80A2F82F39E1}" presName="composite" presStyleCnt="0"/>
      <dgm:spPr/>
    </dgm:pt>
    <dgm:pt modelId="{FCC477DB-A105-694C-B1E7-617E60ED98E3}" type="pres">
      <dgm:prSet presAssocID="{37E57F41-B476-474E-A916-80A2F82F39E1}" presName="rect1" presStyleLbl="trAlignAcc1" presStyleIdx="0" presStyleCnt="3">
        <dgm:presLayoutVars>
          <dgm:bulletEnabled val="1"/>
        </dgm:presLayoutVars>
      </dgm:prSet>
      <dgm:spPr/>
    </dgm:pt>
    <dgm:pt modelId="{2DE409C4-3A4C-AD48-ACD1-8BA6867DF2EE}" type="pres">
      <dgm:prSet presAssocID="{37E57F41-B476-474E-A916-80A2F82F39E1}" presName="rect2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ECD2AD9-C2B8-7C4E-AFFF-7D76E2FFD844}" type="pres">
      <dgm:prSet presAssocID="{8E374DDE-01FF-6340-8264-D06D6357F6B5}" presName="sibTrans" presStyleCnt="0"/>
      <dgm:spPr/>
    </dgm:pt>
    <dgm:pt modelId="{C425703D-796E-854C-A49A-C556BC474957}" type="pres">
      <dgm:prSet presAssocID="{C6F16AAA-EDBD-F948-BAA7-716B5884AE98}" presName="composite" presStyleCnt="0"/>
      <dgm:spPr/>
    </dgm:pt>
    <dgm:pt modelId="{4551DF72-2390-B84B-AC52-B89332AE696F}" type="pres">
      <dgm:prSet presAssocID="{C6F16AAA-EDBD-F948-BAA7-716B5884AE98}" presName="rect1" presStyleLbl="trAlignAcc1" presStyleIdx="1" presStyleCnt="3">
        <dgm:presLayoutVars>
          <dgm:bulletEnabled val="1"/>
        </dgm:presLayoutVars>
      </dgm:prSet>
      <dgm:spPr/>
    </dgm:pt>
    <dgm:pt modelId="{C49E7DD9-A32B-814A-917E-6D0C250888A5}" type="pres">
      <dgm:prSet presAssocID="{C6F16AAA-EDBD-F948-BAA7-716B5884AE98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1633306E-38FF-E74A-BD66-A3EBC3C975E6}" type="pres">
      <dgm:prSet presAssocID="{5491D8AB-71C7-F848-9F08-C922E7371721}" presName="sibTrans" presStyleCnt="0"/>
      <dgm:spPr/>
    </dgm:pt>
    <dgm:pt modelId="{D9D44940-A0B2-BB42-B920-9FE7440B453A}" type="pres">
      <dgm:prSet presAssocID="{8E7E4069-B26F-624D-B30D-83FE14F674C6}" presName="composite" presStyleCnt="0"/>
      <dgm:spPr/>
    </dgm:pt>
    <dgm:pt modelId="{C819C1A3-F31E-5547-946E-AC54C30FCD36}" type="pres">
      <dgm:prSet presAssocID="{8E7E4069-B26F-624D-B30D-83FE14F674C6}" presName="rect1" presStyleLbl="trAlignAcc1" presStyleIdx="2" presStyleCnt="3">
        <dgm:presLayoutVars>
          <dgm:bulletEnabled val="1"/>
        </dgm:presLayoutVars>
      </dgm:prSet>
      <dgm:spPr/>
    </dgm:pt>
    <dgm:pt modelId="{32606F56-9298-5C47-B421-7C29B6E0EF3A}" type="pres">
      <dgm:prSet presAssocID="{8E7E4069-B26F-624D-B30D-83FE14F674C6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</dgm:ptLst>
  <dgm:cxnLst>
    <dgm:cxn modelId="{0FD3F929-64F0-2643-BE60-1E9497C2FA78}" type="presOf" srcId="{D8A10110-6FE4-754E-8A67-4FB9C249BAAE}" destId="{58101275-2A0E-304F-A731-08A4561C1B1E}" srcOrd="0" destOrd="0" presId="urn:microsoft.com/office/officeart/2008/layout/PictureStrips"/>
    <dgm:cxn modelId="{5CB53447-0B9D-444A-9EEB-79724F570F0A}" type="presOf" srcId="{8E7E4069-B26F-624D-B30D-83FE14F674C6}" destId="{C819C1A3-F31E-5547-946E-AC54C30FCD36}" srcOrd="0" destOrd="0" presId="urn:microsoft.com/office/officeart/2008/layout/PictureStrips"/>
    <dgm:cxn modelId="{32E2BF4A-1A75-5A48-90C6-C8E7BADDF5DA}" srcId="{D8A10110-6FE4-754E-8A67-4FB9C249BAAE}" destId="{37E57F41-B476-474E-A916-80A2F82F39E1}" srcOrd="0" destOrd="0" parTransId="{8A9BF303-C719-3640-A80C-7527FDBA3096}" sibTransId="{8E374DDE-01FF-6340-8264-D06D6357F6B5}"/>
    <dgm:cxn modelId="{914CFB8B-DF5F-5342-892B-4A5188ABDF0A}" srcId="{D8A10110-6FE4-754E-8A67-4FB9C249BAAE}" destId="{C6F16AAA-EDBD-F948-BAA7-716B5884AE98}" srcOrd="1" destOrd="0" parTransId="{A0F6A1FA-043D-0044-93A7-F0B0D00AF4C6}" sibTransId="{5491D8AB-71C7-F848-9F08-C922E7371721}"/>
    <dgm:cxn modelId="{393C2BC6-676F-2945-99A1-D11D12826D5A}" type="presOf" srcId="{37E57F41-B476-474E-A916-80A2F82F39E1}" destId="{FCC477DB-A105-694C-B1E7-617E60ED98E3}" srcOrd="0" destOrd="0" presId="urn:microsoft.com/office/officeart/2008/layout/PictureStrips"/>
    <dgm:cxn modelId="{3ED1E5D4-4C46-B140-8EA6-15B53C2C77DA}" type="presOf" srcId="{C6F16AAA-EDBD-F948-BAA7-716B5884AE98}" destId="{4551DF72-2390-B84B-AC52-B89332AE696F}" srcOrd="0" destOrd="0" presId="urn:microsoft.com/office/officeart/2008/layout/PictureStrips"/>
    <dgm:cxn modelId="{6F4EE4D6-780D-5747-BA80-B27C77BA7DDE}" srcId="{D8A10110-6FE4-754E-8A67-4FB9C249BAAE}" destId="{8E7E4069-B26F-624D-B30D-83FE14F674C6}" srcOrd="2" destOrd="0" parTransId="{F07E278B-F99D-C04D-B703-C5B115BEABB3}" sibTransId="{D163A4A1-12DB-B743-8EB3-BF8D5D768EBE}"/>
    <dgm:cxn modelId="{12329781-7253-1A46-8933-CEDE5424464A}" type="presParOf" srcId="{58101275-2A0E-304F-A731-08A4561C1B1E}" destId="{D299F8C2-7031-6C43-A349-6C36F2FEF090}" srcOrd="0" destOrd="0" presId="urn:microsoft.com/office/officeart/2008/layout/PictureStrips"/>
    <dgm:cxn modelId="{8B73E5DB-150D-C144-A558-21E13337BCBE}" type="presParOf" srcId="{D299F8C2-7031-6C43-A349-6C36F2FEF090}" destId="{FCC477DB-A105-694C-B1E7-617E60ED98E3}" srcOrd="0" destOrd="0" presId="urn:microsoft.com/office/officeart/2008/layout/PictureStrips"/>
    <dgm:cxn modelId="{37FA048A-FAC3-474E-B562-5A57BD99385C}" type="presParOf" srcId="{D299F8C2-7031-6C43-A349-6C36F2FEF090}" destId="{2DE409C4-3A4C-AD48-ACD1-8BA6867DF2EE}" srcOrd="1" destOrd="0" presId="urn:microsoft.com/office/officeart/2008/layout/PictureStrips"/>
    <dgm:cxn modelId="{BD268FD2-050B-A340-99DA-6731BB146D56}" type="presParOf" srcId="{58101275-2A0E-304F-A731-08A4561C1B1E}" destId="{4ECD2AD9-C2B8-7C4E-AFFF-7D76E2FFD844}" srcOrd="1" destOrd="0" presId="urn:microsoft.com/office/officeart/2008/layout/PictureStrips"/>
    <dgm:cxn modelId="{9CBDC117-E7F2-7F44-8F1D-5C7318B1DAE5}" type="presParOf" srcId="{58101275-2A0E-304F-A731-08A4561C1B1E}" destId="{C425703D-796E-854C-A49A-C556BC474957}" srcOrd="2" destOrd="0" presId="urn:microsoft.com/office/officeart/2008/layout/PictureStrips"/>
    <dgm:cxn modelId="{E5D63F6B-511C-C14B-9DFF-F0785B71B6AC}" type="presParOf" srcId="{C425703D-796E-854C-A49A-C556BC474957}" destId="{4551DF72-2390-B84B-AC52-B89332AE696F}" srcOrd="0" destOrd="0" presId="urn:microsoft.com/office/officeart/2008/layout/PictureStrips"/>
    <dgm:cxn modelId="{9CF33D86-625A-4B4E-B85D-3218386A1FEC}" type="presParOf" srcId="{C425703D-796E-854C-A49A-C556BC474957}" destId="{C49E7DD9-A32B-814A-917E-6D0C250888A5}" srcOrd="1" destOrd="0" presId="urn:microsoft.com/office/officeart/2008/layout/PictureStrips"/>
    <dgm:cxn modelId="{C2769E4E-2C42-2342-8562-2A37E7A1B9B5}" type="presParOf" srcId="{58101275-2A0E-304F-A731-08A4561C1B1E}" destId="{1633306E-38FF-E74A-BD66-A3EBC3C975E6}" srcOrd="3" destOrd="0" presId="urn:microsoft.com/office/officeart/2008/layout/PictureStrips"/>
    <dgm:cxn modelId="{F8712E9F-F0DF-FA45-B663-A9013CDE9E33}" type="presParOf" srcId="{58101275-2A0E-304F-A731-08A4561C1B1E}" destId="{D9D44940-A0B2-BB42-B920-9FE7440B453A}" srcOrd="4" destOrd="0" presId="urn:microsoft.com/office/officeart/2008/layout/PictureStrips"/>
    <dgm:cxn modelId="{BEBA3552-46C6-7A4C-9277-822EACAB224E}" type="presParOf" srcId="{D9D44940-A0B2-BB42-B920-9FE7440B453A}" destId="{C819C1A3-F31E-5547-946E-AC54C30FCD36}" srcOrd="0" destOrd="0" presId="urn:microsoft.com/office/officeart/2008/layout/PictureStrips"/>
    <dgm:cxn modelId="{AB3A4ADB-9697-464E-A923-00A08F8BDEE3}" type="presParOf" srcId="{D9D44940-A0B2-BB42-B920-9FE7440B453A}" destId="{32606F56-9298-5C47-B421-7C29B6E0EF3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5C2DE-3630-1C4C-A105-022F679CC565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B0362D-E7C0-EA47-858A-80016BA6A714}">
      <dgm:prSet phldrT="[Text]"/>
      <dgm:spPr/>
      <dgm:t>
        <a:bodyPr/>
        <a:lstStyle/>
        <a:p>
          <a:r>
            <a:rPr lang="en-US" dirty="0"/>
            <a:t>Florida</a:t>
          </a:r>
        </a:p>
      </dgm:t>
    </dgm:pt>
    <dgm:pt modelId="{B2C507B3-B1F5-1145-B1FC-84AFA3343BC9}" type="parTrans" cxnId="{7863B2F2-3CCA-7541-8BE0-E459B1986CAD}">
      <dgm:prSet/>
      <dgm:spPr/>
      <dgm:t>
        <a:bodyPr/>
        <a:lstStyle/>
        <a:p>
          <a:endParaRPr lang="en-US"/>
        </a:p>
      </dgm:t>
    </dgm:pt>
    <dgm:pt modelId="{563BC746-2AF8-684A-A5B2-AFECBB795C93}" type="sibTrans" cxnId="{7863B2F2-3CCA-7541-8BE0-E459B1986CAD}">
      <dgm:prSet/>
      <dgm:spPr/>
      <dgm:t>
        <a:bodyPr/>
        <a:lstStyle/>
        <a:p>
          <a:endParaRPr lang="en-US"/>
        </a:p>
      </dgm:t>
    </dgm:pt>
    <dgm:pt modelId="{B4B5842D-FCE3-BC4B-AC8C-CC02C9F91F11}">
      <dgm:prSet phldrT="[Text]"/>
      <dgm:spPr/>
      <dgm:t>
        <a:bodyPr/>
        <a:lstStyle/>
        <a:p>
          <a:r>
            <a:rPr lang="en-US" b="0" i="1" u="none" dirty="0"/>
            <a:t>Wuthering Heights</a:t>
          </a:r>
          <a:r>
            <a:rPr lang="en-US" b="0" i="0" u="none" dirty="0"/>
            <a:t> </a:t>
          </a:r>
          <a:endParaRPr lang="en-US" dirty="0"/>
        </a:p>
      </dgm:t>
    </dgm:pt>
    <dgm:pt modelId="{D2873FCC-926C-774B-A81E-784EF3E3965C}" type="parTrans" cxnId="{64D9B4D0-D260-FD44-B65C-3E1E014854DD}">
      <dgm:prSet/>
      <dgm:spPr/>
      <dgm:t>
        <a:bodyPr/>
        <a:lstStyle/>
        <a:p>
          <a:endParaRPr lang="en-US"/>
        </a:p>
      </dgm:t>
    </dgm:pt>
    <dgm:pt modelId="{2A5F0CA2-C990-804D-902E-13BC8F9F6E6A}" type="sibTrans" cxnId="{64D9B4D0-D260-FD44-B65C-3E1E014854DD}">
      <dgm:prSet/>
      <dgm:spPr/>
      <dgm:t>
        <a:bodyPr/>
        <a:lstStyle/>
        <a:p>
          <a:endParaRPr lang="en-US"/>
        </a:p>
      </dgm:t>
    </dgm:pt>
    <dgm:pt modelId="{8A6C4FF3-4A6F-714F-997A-13C76E620142}">
      <dgm:prSet phldrT="[Text]"/>
      <dgm:spPr/>
      <dgm:t>
        <a:bodyPr/>
        <a:lstStyle/>
        <a:p>
          <a:r>
            <a:rPr lang="en-US" dirty="0"/>
            <a:t>Iowa</a:t>
          </a:r>
        </a:p>
      </dgm:t>
    </dgm:pt>
    <dgm:pt modelId="{1B49D9D2-DD63-CF41-857D-776F36B2F032}" type="parTrans" cxnId="{682A242F-BD6A-1B43-9A01-F8097C66A4B0}">
      <dgm:prSet/>
      <dgm:spPr/>
      <dgm:t>
        <a:bodyPr/>
        <a:lstStyle/>
        <a:p>
          <a:endParaRPr lang="en-US"/>
        </a:p>
      </dgm:t>
    </dgm:pt>
    <dgm:pt modelId="{C95B9EEB-BDCD-D442-808A-E93A20637305}" type="sibTrans" cxnId="{682A242F-BD6A-1B43-9A01-F8097C66A4B0}">
      <dgm:prSet/>
      <dgm:spPr/>
      <dgm:t>
        <a:bodyPr/>
        <a:lstStyle/>
        <a:p>
          <a:endParaRPr lang="en-US"/>
        </a:p>
      </dgm:t>
    </dgm:pt>
    <dgm:pt modelId="{4B105BE8-CE1F-C140-B040-AA71F00ECAE2}">
      <dgm:prSet phldrT="[Text]"/>
      <dgm:spPr/>
      <dgm:t>
        <a:bodyPr/>
        <a:lstStyle/>
        <a:p>
          <a:r>
            <a:rPr lang="en-US" b="0" i="1" u="none" dirty="0"/>
            <a:t>The Picture of Dorian Gray</a:t>
          </a:r>
          <a:endParaRPr lang="en-US" dirty="0"/>
        </a:p>
      </dgm:t>
    </dgm:pt>
    <dgm:pt modelId="{6F546964-DF28-4745-932B-C12A94F6C0E2}" type="parTrans" cxnId="{D38D12F2-9A6A-7A41-9B0F-A9F9B2DD5D85}">
      <dgm:prSet/>
      <dgm:spPr/>
      <dgm:t>
        <a:bodyPr/>
        <a:lstStyle/>
        <a:p>
          <a:endParaRPr lang="en-US"/>
        </a:p>
      </dgm:t>
    </dgm:pt>
    <dgm:pt modelId="{3283869E-F218-7147-BE78-C5CB2DFCCD16}" type="sibTrans" cxnId="{D38D12F2-9A6A-7A41-9B0F-A9F9B2DD5D85}">
      <dgm:prSet/>
      <dgm:spPr/>
      <dgm:t>
        <a:bodyPr/>
        <a:lstStyle/>
        <a:p>
          <a:endParaRPr lang="en-US"/>
        </a:p>
      </dgm:t>
    </dgm:pt>
    <dgm:pt modelId="{28611B5D-EB22-DA45-BFC3-8407E9C402E0}">
      <dgm:prSet phldrT="[Text]"/>
      <dgm:spPr/>
      <dgm:t>
        <a:bodyPr/>
        <a:lstStyle/>
        <a:p>
          <a:r>
            <a:rPr lang="en-US" b="0" i="1" u="none" dirty="0"/>
            <a:t>The Taming of the Shrew</a:t>
          </a:r>
          <a:endParaRPr lang="en-US" dirty="0"/>
        </a:p>
      </dgm:t>
    </dgm:pt>
    <dgm:pt modelId="{582A865B-7944-3C45-87A9-9E676B77A420}" type="parTrans" cxnId="{3BC0F95F-085C-B44B-A2F2-34D78CDC17EA}">
      <dgm:prSet/>
      <dgm:spPr/>
      <dgm:t>
        <a:bodyPr/>
        <a:lstStyle/>
        <a:p>
          <a:endParaRPr lang="en-US"/>
        </a:p>
      </dgm:t>
    </dgm:pt>
    <dgm:pt modelId="{1C298B2A-3F15-C642-91E7-33954E16E8AD}" type="sibTrans" cxnId="{3BC0F95F-085C-B44B-A2F2-34D78CDC17EA}">
      <dgm:prSet/>
      <dgm:spPr/>
      <dgm:t>
        <a:bodyPr/>
        <a:lstStyle/>
        <a:p>
          <a:endParaRPr lang="en-US"/>
        </a:p>
      </dgm:t>
    </dgm:pt>
    <dgm:pt modelId="{37B1F556-4BCB-B34E-9E57-2E8360A615C0}">
      <dgm:prSet phldrT="[Text]"/>
      <dgm:spPr/>
      <dgm:t>
        <a:bodyPr/>
        <a:lstStyle/>
        <a:p>
          <a:r>
            <a:rPr lang="en-US" b="0" i="1" u="none" dirty="0"/>
            <a:t>Helen of Troy</a:t>
          </a:r>
          <a:endParaRPr lang="en-US" dirty="0"/>
        </a:p>
      </dgm:t>
    </dgm:pt>
    <dgm:pt modelId="{00E37AA3-FE0B-E342-BD3E-9347C2D9AA49}" type="parTrans" cxnId="{2BD81653-8BC8-E84D-8E38-9B9A03D6BA31}">
      <dgm:prSet/>
      <dgm:spPr/>
      <dgm:t>
        <a:bodyPr/>
        <a:lstStyle/>
        <a:p>
          <a:endParaRPr lang="en-US"/>
        </a:p>
      </dgm:t>
    </dgm:pt>
    <dgm:pt modelId="{7E7B51A0-5890-994D-AFE9-31B385320641}" type="sibTrans" cxnId="{2BD81653-8BC8-E84D-8E38-9B9A03D6BA31}">
      <dgm:prSet/>
      <dgm:spPr/>
      <dgm:t>
        <a:bodyPr/>
        <a:lstStyle/>
        <a:p>
          <a:endParaRPr lang="en-US"/>
        </a:p>
      </dgm:t>
    </dgm:pt>
    <dgm:pt modelId="{4C0C97CD-F33B-424F-9BA1-E885CACE2629}">
      <dgm:prSet phldrT="[Text]"/>
      <dgm:spPr/>
      <dgm:t>
        <a:bodyPr/>
        <a:lstStyle/>
        <a:p>
          <a:r>
            <a:rPr lang="en-US" b="0" i="1" u="none" dirty="0"/>
            <a:t>Leonardo Da Vinci</a:t>
          </a:r>
          <a:endParaRPr lang="en-US" dirty="0"/>
        </a:p>
      </dgm:t>
    </dgm:pt>
    <dgm:pt modelId="{11C4AC0B-2D39-2540-8B55-5F00EEFC2F7F}" type="parTrans" cxnId="{03A2F7D8-28C4-8E42-AC62-F5584D408919}">
      <dgm:prSet/>
      <dgm:spPr/>
      <dgm:t>
        <a:bodyPr/>
        <a:lstStyle/>
        <a:p>
          <a:endParaRPr lang="en-US"/>
        </a:p>
      </dgm:t>
    </dgm:pt>
    <dgm:pt modelId="{28274962-18FA-2C44-A403-49FBD3363D85}" type="sibTrans" cxnId="{03A2F7D8-28C4-8E42-AC62-F5584D408919}">
      <dgm:prSet/>
      <dgm:spPr/>
      <dgm:t>
        <a:bodyPr/>
        <a:lstStyle/>
        <a:p>
          <a:endParaRPr lang="en-US"/>
        </a:p>
      </dgm:t>
    </dgm:pt>
    <dgm:pt modelId="{F23D5D30-7B47-884E-8B2D-4949F0F7D80A}">
      <dgm:prSet phldrT="[Text]"/>
      <dgm:spPr/>
      <dgm:t>
        <a:bodyPr/>
        <a:lstStyle/>
        <a:p>
          <a:r>
            <a:rPr lang="en-US" b="0" i="1" u="none" dirty="0"/>
            <a:t>The Road</a:t>
          </a:r>
          <a:endParaRPr lang="en-US" dirty="0"/>
        </a:p>
      </dgm:t>
    </dgm:pt>
    <dgm:pt modelId="{B20AC5FD-58FD-AB47-8000-86E25A57B0E4}" type="parTrans" cxnId="{37D14004-6CF5-AD49-BCEC-32B7062C0D67}">
      <dgm:prSet/>
      <dgm:spPr/>
      <dgm:t>
        <a:bodyPr/>
        <a:lstStyle/>
        <a:p>
          <a:endParaRPr lang="en-US"/>
        </a:p>
      </dgm:t>
    </dgm:pt>
    <dgm:pt modelId="{E74624A5-B397-AD45-AE27-65F93273B2A5}" type="sibTrans" cxnId="{37D14004-6CF5-AD49-BCEC-32B7062C0D67}">
      <dgm:prSet/>
      <dgm:spPr/>
      <dgm:t>
        <a:bodyPr/>
        <a:lstStyle/>
        <a:p>
          <a:endParaRPr lang="en-US"/>
        </a:p>
      </dgm:t>
    </dgm:pt>
    <dgm:pt modelId="{23FAF200-D3C9-DC4D-B739-4D0C896A0AFE}">
      <dgm:prSet phldrT="[Text]"/>
      <dgm:spPr/>
      <dgm:t>
        <a:bodyPr/>
        <a:lstStyle/>
        <a:p>
          <a:r>
            <a:rPr lang="en-US" b="0" i="1" u="none" dirty="0"/>
            <a:t>The Pirate</a:t>
          </a:r>
          <a:endParaRPr lang="en-US" dirty="0"/>
        </a:p>
      </dgm:t>
    </dgm:pt>
    <dgm:pt modelId="{720EA9E3-3B96-5C41-A286-0839D872A489}" type="parTrans" cxnId="{1D1B1455-CD47-604A-97C1-A6485B0BDB8B}">
      <dgm:prSet/>
      <dgm:spPr/>
      <dgm:t>
        <a:bodyPr/>
        <a:lstStyle/>
        <a:p>
          <a:endParaRPr lang="en-US"/>
        </a:p>
      </dgm:t>
    </dgm:pt>
    <dgm:pt modelId="{E563E980-9EDA-2540-AA0E-0BA597AB701E}" type="sibTrans" cxnId="{1D1B1455-CD47-604A-97C1-A6485B0BDB8B}">
      <dgm:prSet/>
      <dgm:spPr/>
      <dgm:t>
        <a:bodyPr/>
        <a:lstStyle/>
        <a:p>
          <a:endParaRPr lang="en-US"/>
        </a:p>
      </dgm:t>
    </dgm:pt>
    <dgm:pt modelId="{AB94EE64-730E-0940-B0D4-74B6983D044D}">
      <dgm:prSet phldrT="[Text]"/>
      <dgm:spPr/>
      <dgm:t>
        <a:bodyPr/>
        <a:lstStyle/>
        <a:p>
          <a:r>
            <a:rPr lang="en-US" b="0" i="1" u="none" dirty="0"/>
            <a:t>The Dark Tower</a:t>
          </a:r>
          <a:endParaRPr lang="en-US" dirty="0"/>
        </a:p>
      </dgm:t>
    </dgm:pt>
    <dgm:pt modelId="{3D85AD09-77DD-CD47-935E-021635A4E373}" type="parTrans" cxnId="{8011DB69-6078-5949-B8F9-B70E5DBEF2E7}">
      <dgm:prSet/>
      <dgm:spPr/>
      <dgm:t>
        <a:bodyPr/>
        <a:lstStyle/>
        <a:p>
          <a:endParaRPr lang="en-US"/>
        </a:p>
      </dgm:t>
    </dgm:pt>
    <dgm:pt modelId="{496DD099-9347-C344-AB8B-3EE3EA5FED8B}" type="sibTrans" cxnId="{8011DB69-6078-5949-B8F9-B70E5DBEF2E7}">
      <dgm:prSet/>
      <dgm:spPr/>
      <dgm:t>
        <a:bodyPr/>
        <a:lstStyle/>
        <a:p>
          <a:endParaRPr lang="en-US"/>
        </a:p>
      </dgm:t>
    </dgm:pt>
    <dgm:pt modelId="{E4510874-F2F2-F348-85B7-320C29CA5971}">
      <dgm:prSet phldrT="[Text]"/>
      <dgm:spPr/>
      <dgm:t>
        <a:bodyPr/>
        <a:lstStyle/>
        <a:p>
          <a:r>
            <a:rPr lang="en-US" b="0" i="1" u="none" dirty="0"/>
            <a:t>Redeemed</a:t>
          </a:r>
          <a:endParaRPr lang="en-US" dirty="0"/>
        </a:p>
      </dgm:t>
    </dgm:pt>
    <dgm:pt modelId="{D8B9FD9C-8734-2049-985F-577F8844485B}" type="parTrans" cxnId="{CD066393-F8EE-CE45-B298-3608836CFF7E}">
      <dgm:prSet/>
      <dgm:spPr/>
      <dgm:t>
        <a:bodyPr/>
        <a:lstStyle/>
        <a:p>
          <a:endParaRPr lang="en-US"/>
        </a:p>
      </dgm:t>
    </dgm:pt>
    <dgm:pt modelId="{919093DE-E1B8-3545-B66D-CD969CA5F3B0}" type="sibTrans" cxnId="{CD066393-F8EE-CE45-B298-3608836CFF7E}">
      <dgm:prSet/>
      <dgm:spPr/>
      <dgm:t>
        <a:bodyPr/>
        <a:lstStyle/>
        <a:p>
          <a:endParaRPr lang="en-US"/>
        </a:p>
      </dgm:t>
    </dgm:pt>
    <dgm:pt modelId="{17802C1D-0499-3A4A-98AA-8E530FB847CD}">
      <dgm:prSet phldrT="[Text]"/>
      <dgm:spPr/>
      <dgm:t>
        <a:bodyPr/>
        <a:lstStyle/>
        <a:p>
          <a:r>
            <a:rPr lang="en-US" b="0" i="1" u="none" dirty="0"/>
            <a:t>Monster</a:t>
          </a:r>
          <a:endParaRPr lang="en-US" dirty="0"/>
        </a:p>
      </dgm:t>
    </dgm:pt>
    <dgm:pt modelId="{5E5EAD45-9018-C94B-B79E-CA29DD033BAA}" type="parTrans" cxnId="{575C91CC-2121-1B40-B2EE-3D9B300CAA89}">
      <dgm:prSet/>
      <dgm:spPr/>
      <dgm:t>
        <a:bodyPr/>
        <a:lstStyle/>
        <a:p>
          <a:endParaRPr lang="en-US"/>
        </a:p>
      </dgm:t>
    </dgm:pt>
    <dgm:pt modelId="{A4F9CCBE-0B02-884A-938B-329C52AE39AB}" type="sibTrans" cxnId="{575C91CC-2121-1B40-B2EE-3D9B300CAA89}">
      <dgm:prSet/>
      <dgm:spPr/>
      <dgm:t>
        <a:bodyPr/>
        <a:lstStyle/>
        <a:p>
          <a:endParaRPr lang="en-US"/>
        </a:p>
      </dgm:t>
    </dgm:pt>
    <dgm:pt modelId="{A750E800-6536-9543-B8A5-122E0967F916}">
      <dgm:prSet phldrT="[Text]"/>
      <dgm:spPr/>
      <dgm:t>
        <a:bodyPr/>
        <a:lstStyle/>
        <a:p>
          <a:r>
            <a:rPr lang="en-US" b="0" i="1" u="none" dirty="0"/>
            <a:t>The Heir</a:t>
          </a:r>
          <a:endParaRPr lang="en-US" dirty="0"/>
        </a:p>
      </dgm:t>
    </dgm:pt>
    <dgm:pt modelId="{A5B4DD5A-F59B-6F4D-B9AB-AC5D39326A50}" type="parTrans" cxnId="{7ACD4918-8105-8346-8636-A059FA3FAFC6}">
      <dgm:prSet/>
      <dgm:spPr/>
      <dgm:t>
        <a:bodyPr/>
        <a:lstStyle/>
        <a:p>
          <a:endParaRPr lang="en-US"/>
        </a:p>
      </dgm:t>
    </dgm:pt>
    <dgm:pt modelId="{0A8A3473-CF21-394E-A89E-5D7D8BE2E72B}" type="sibTrans" cxnId="{7ACD4918-8105-8346-8636-A059FA3FAFC6}">
      <dgm:prSet/>
      <dgm:spPr/>
      <dgm:t>
        <a:bodyPr/>
        <a:lstStyle/>
        <a:p>
          <a:endParaRPr lang="en-US"/>
        </a:p>
      </dgm:t>
    </dgm:pt>
    <dgm:pt modelId="{F1227017-1628-1345-BE6C-7ECD7123A1B3}">
      <dgm:prSet phldrT="[Text]"/>
      <dgm:spPr/>
      <dgm:t>
        <a:bodyPr/>
        <a:lstStyle/>
        <a:p>
          <a:r>
            <a:rPr lang="en-US" b="0" i="1" u="none" dirty="0"/>
            <a:t>The Talisman</a:t>
          </a:r>
          <a:endParaRPr lang="en-US" dirty="0"/>
        </a:p>
      </dgm:t>
    </dgm:pt>
    <dgm:pt modelId="{5E3661FC-5403-5D4C-B553-9969EBB31C34}" type="parTrans" cxnId="{49EC86F3-1941-9F45-A9F5-486507EC9425}">
      <dgm:prSet/>
      <dgm:spPr/>
      <dgm:t>
        <a:bodyPr/>
        <a:lstStyle/>
        <a:p>
          <a:endParaRPr lang="en-US"/>
        </a:p>
      </dgm:t>
    </dgm:pt>
    <dgm:pt modelId="{A4FA05EA-64D2-1C4E-99B2-77B1ED1CDEF4}" type="sibTrans" cxnId="{49EC86F3-1941-9F45-A9F5-486507EC9425}">
      <dgm:prSet/>
      <dgm:spPr/>
      <dgm:t>
        <a:bodyPr/>
        <a:lstStyle/>
        <a:p>
          <a:endParaRPr lang="en-US"/>
        </a:p>
      </dgm:t>
    </dgm:pt>
    <dgm:pt modelId="{06662478-46BC-6144-9BF6-03826DA2E1C5}">
      <dgm:prSet phldrT="[Text]"/>
      <dgm:spPr/>
      <dgm:t>
        <a:bodyPr/>
        <a:lstStyle/>
        <a:p>
          <a:r>
            <a:rPr lang="en-US" b="0" i="1" u="none" dirty="0"/>
            <a:t>The Great Return</a:t>
          </a:r>
          <a:endParaRPr lang="en-US" dirty="0"/>
        </a:p>
      </dgm:t>
    </dgm:pt>
    <dgm:pt modelId="{E3D61A66-163D-124A-9905-DA2F4E815130}" type="parTrans" cxnId="{52CFD393-A27F-8D40-810A-AA1972D13967}">
      <dgm:prSet/>
      <dgm:spPr/>
      <dgm:t>
        <a:bodyPr/>
        <a:lstStyle/>
        <a:p>
          <a:endParaRPr lang="en-US"/>
        </a:p>
      </dgm:t>
    </dgm:pt>
    <dgm:pt modelId="{E6027CDD-7CD6-DB43-A7C4-15A68E5E764B}" type="sibTrans" cxnId="{52CFD393-A27F-8D40-810A-AA1972D13967}">
      <dgm:prSet/>
      <dgm:spPr/>
      <dgm:t>
        <a:bodyPr/>
        <a:lstStyle/>
        <a:p>
          <a:endParaRPr lang="en-US"/>
        </a:p>
      </dgm:t>
    </dgm:pt>
    <dgm:pt modelId="{3EA7823D-E9F8-284A-8B33-8D4306CE087E}">
      <dgm:prSet phldrT="[Text]"/>
      <dgm:spPr/>
      <dgm:t>
        <a:bodyPr/>
        <a:lstStyle/>
        <a:p>
          <a:r>
            <a:rPr lang="en-US" b="0" i="1" u="none" dirty="0"/>
            <a:t>Smoke</a:t>
          </a:r>
          <a:endParaRPr lang="en-US" dirty="0"/>
        </a:p>
      </dgm:t>
    </dgm:pt>
    <dgm:pt modelId="{173B4A6C-80A8-F04A-A035-0C67055B8F5B}" type="parTrans" cxnId="{B4B2CA78-259F-5E4C-8224-0064ACC6B05B}">
      <dgm:prSet/>
      <dgm:spPr/>
      <dgm:t>
        <a:bodyPr/>
        <a:lstStyle/>
        <a:p>
          <a:endParaRPr lang="en-US"/>
        </a:p>
      </dgm:t>
    </dgm:pt>
    <dgm:pt modelId="{21EBDC32-3FB1-CF4C-AC85-B5FCDEA1E405}" type="sibTrans" cxnId="{B4B2CA78-259F-5E4C-8224-0064ACC6B05B}">
      <dgm:prSet/>
      <dgm:spPr/>
      <dgm:t>
        <a:bodyPr/>
        <a:lstStyle/>
        <a:p>
          <a:endParaRPr lang="en-US"/>
        </a:p>
      </dgm:t>
    </dgm:pt>
    <dgm:pt modelId="{A489D8D3-DB9C-C348-8E28-D8CA08D93CC1}">
      <dgm:prSet phldrT="[Text]"/>
      <dgm:spPr/>
      <dgm:t>
        <a:bodyPr/>
        <a:lstStyle/>
        <a:p>
          <a:r>
            <a:rPr lang="en-US" b="0" i="1" u="none" dirty="0"/>
            <a:t>The Best Man</a:t>
          </a:r>
          <a:endParaRPr lang="en-US" dirty="0"/>
        </a:p>
      </dgm:t>
    </dgm:pt>
    <dgm:pt modelId="{6F973DD9-7002-A840-A47F-6067AC64B02C}" type="parTrans" cxnId="{67DA226A-8DEF-4444-A0DB-283F66A44A7C}">
      <dgm:prSet/>
      <dgm:spPr/>
      <dgm:t>
        <a:bodyPr/>
        <a:lstStyle/>
        <a:p>
          <a:endParaRPr lang="en-US"/>
        </a:p>
      </dgm:t>
    </dgm:pt>
    <dgm:pt modelId="{948E21BE-E977-2044-8A5D-5CFBE206015D}" type="sibTrans" cxnId="{67DA226A-8DEF-4444-A0DB-283F66A44A7C}">
      <dgm:prSet/>
      <dgm:spPr/>
      <dgm:t>
        <a:bodyPr/>
        <a:lstStyle/>
        <a:p>
          <a:endParaRPr lang="en-US"/>
        </a:p>
      </dgm:t>
    </dgm:pt>
    <dgm:pt modelId="{E83375AB-F291-F249-8AFC-AEE181E24E71}">
      <dgm:prSet phldrT="[Text]"/>
      <dgm:spPr/>
      <dgm:t>
        <a:bodyPr/>
        <a:lstStyle/>
        <a:p>
          <a:r>
            <a:rPr lang="en-US" b="0" i="1" u="none" dirty="0"/>
            <a:t>Glass</a:t>
          </a:r>
          <a:endParaRPr lang="en-US" dirty="0"/>
        </a:p>
      </dgm:t>
    </dgm:pt>
    <dgm:pt modelId="{8F41E8C8-2FD3-B846-B93A-EAFEEC3A7EE6}" type="parTrans" cxnId="{1AA55963-6F3D-D64D-A8EB-E1AB996FCBA2}">
      <dgm:prSet/>
      <dgm:spPr/>
      <dgm:t>
        <a:bodyPr/>
        <a:lstStyle/>
        <a:p>
          <a:endParaRPr lang="en-US"/>
        </a:p>
      </dgm:t>
    </dgm:pt>
    <dgm:pt modelId="{8BC1F470-F14A-2E49-ACC7-37DE4782CF90}" type="sibTrans" cxnId="{1AA55963-6F3D-D64D-A8EB-E1AB996FCBA2}">
      <dgm:prSet/>
      <dgm:spPr/>
      <dgm:t>
        <a:bodyPr/>
        <a:lstStyle/>
        <a:p>
          <a:endParaRPr lang="en-US"/>
        </a:p>
      </dgm:t>
    </dgm:pt>
    <dgm:pt modelId="{D201D331-EC4D-8F4C-981B-20BC2965839F}">
      <dgm:prSet phldrT="[Text]"/>
      <dgm:spPr/>
      <dgm:t>
        <a:bodyPr/>
        <a:lstStyle/>
        <a:p>
          <a:r>
            <a:rPr lang="en-US" b="0" i="1" u="none" dirty="0"/>
            <a:t>Redeemed</a:t>
          </a:r>
          <a:endParaRPr lang="en-US" dirty="0"/>
        </a:p>
      </dgm:t>
    </dgm:pt>
    <dgm:pt modelId="{6315E2B7-95AC-2740-A50E-327E45B83559}" type="parTrans" cxnId="{60982203-CA61-F244-ADBC-94208CB8E067}">
      <dgm:prSet/>
      <dgm:spPr/>
      <dgm:t>
        <a:bodyPr/>
        <a:lstStyle/>
        <a:p>
          <a:endParaRPr lang="en-US"/>
        </a:p>
      </dgm:t>
    </dgm:pt>
    <dgm:pt modelId="{3FAA39D8-65DC-324E-A3F8-4942F52A7639}" type="sibTrans" cxnId="{60982203-CA61-F244-ADBC-94208CB8E067}">
      <dgm:prSet/>
      <dgm:spPr/>
      <dgm:t>
        <a:bodyPr/>
        <a:lstStyle/>
        <a:p>
          <a:endParaRPr lang="en-US"/>
        </a:p>
      </dgm:t>
    </dgm:pt>
    <dgm:pt modelId="{3AF03A5D-DE67-1543-8967-F33FBDBCD510}">
      <dgm:prSet phldrT="[Text]"/>
      <dgm:spPr/>
      <dgm:t>
        <a:bodyPr/>
        <a:lstStyle/>
        <a:p>
          <a:r>
            <a:rPr lang="en-US" b="0" i="1" u="none" dirty="0"/>
            <a:t>The Bridge</a:t>
          </a:r>
          <a:endParaRPr lang="en-US" dirty="0"/>
        </a:p>
      </dgm:t>
    </dgm:pt>
    <dgm:pt modelId="{5A02250F-DFF9-104F-9F60-4F677A4F4475}" type="parTrans" cxnId="{2775DD60-64D4-284C-B317-C375EDD684F4}">
      <dgm:prSet/>
      <dgm:spPr/>
      <dgm:t>
        <a:bodyPr/>
        <a:lstStyle/>
        <a:p>
          <a:endParaRPr lang="en-US"/>
        </a:p>
      </dgm:t>
    </dgm:pt>
    <dgm:pt modelId="{1F601BF7-7172-9249-B29D-FD205624F83D}" type="sibTrans" cxnId="{2775DD60-64D4-284C-B317-C375EDD684F4}">
      <dgm:prSet/>
      <dgm:spPr/>
      <dgm:t>
        <a:bodyPr/>
        <a:lstStyle/>
        <a:p>
          <a:endParaRPr lang="en-US"/>
        </a:p>
      </dgm:t>
    </dgm:pt>
    <dgm:pt modelId="{A679533A-B071-064A-BC21-81C011E5F339}">
      <dgm:prSet phldrT="[Text]"/>
      <dgm:spPr/>
      <dgm:t>
        <a:bodyPr/>
        <a:lstStyle/>
        <a:p>
          <a:r>
            <a:rPr lang="en-US" b="0" i="1" u="none" dirty="0"/>
            <a:t>Monster</a:t>
          </a:r>
          <a:r>
            <a:rPr lang="en-US" b="0" i="0" u="none" dirty="0"/>
            <a:t> </a:t>
          </a:r>
          <a:endParaRPr lang="en-US" dirty="0"/>
        </a:p>
      </dgm:t>
    </dgm:pt>
    <dgm:pt modelId="{13D86573-6073-D94C-AC0C-170981EDC605}" type="parTrans" cxnId="{B30D1513-6465-D84D-BF47-8E5C0506F697}">
      <dgm:prSet/>
      <dgm:spPr/>
      <dgm:t>
        <a:bodyPr/>
        <a:lstStyle/>
        <a:p>
          <a:endParaRPr lang="en-US"/>
        </a:p>
      </dgm:t>
    </dgm:pt>
    <dgm:pt modelId="{0ED06DBF-9DD7-9B43-A601-4DFADC2FBD5A}" type="sibTrans" cxnId="{B30D1513-6465-D84D-BF47-8E5C0506F697}">
      <dgm:prSet/>
      <dgm:spPr/>
      <dgm:t>
        <a:bodyPr/>
        <a:lstStyle/>
        <a:p>
          <a:endParaRPr lang="en-US"/>
        </a:p>
      </dgm:t>
    </dgm:pt>
    <dgm:pt modelId="{46128AA1-BC6E-1341-8DF4-FD5031874818}">
      <dgm:prSet phldrT="[Text]"/>
      <dgm:spPr/>
      <dgm:t>
        <a:bodyPr/>
        <a:lstStyle/>
        <a:p>
          <a:r>
            <a:rPr lang="en-US" b="0" i="1" u="none" dirty="0"/>
            <a:t>Dead End</a:t>
          </a:r>
          <a:endParaRPr lang="en-US" dirty="0"/>
        </a:p>
      </dgm:t>
    </dgm:pt>
    <dgm:pt modelId="{D02C01F9-DC7F-EA4C-90DA-3555ED4B24C3}" type="parTrans" cxnId="{CB5906A1-BE45-5344-970C-91723DA303F4}">
      <dgm:prSet/>
      <dgm:spPr/>
      <dgm:t>
        <a:bodyPr/>
        <a:lstStyle/>
        <a:p>
          <a:endParaRPr lang="en-US"/>
        </a:p>
      </dgm:t>
    </dgm:pt>
    <dgm:pt modelId="{4B8C07B5-2BFC-454E-9D4E-595A5A40DE31}" type="sibTrans" cxnId="{CB5906A1-BE45-5344-970C-91723DA303F4}">
      <dgm:prSet/>
      <dgm:spPr/>
      <dgm:t>
        <a:bodyPr/>
        <a:lstStyle/>
        <a:p>
          <a:endParaRPr lang="en-US"/>
        </a:p>
      </dgm:t>
    </dgm:pt>
    <dgm:pt modelId="{7FC43710-8C83-F745-817B-A3F5B85F1CF4}" type="pres">
      <dgm:prSet presAssocID="{0A75C2DE-3630-1C4C-A105-022F679CC565}" presName="Name0" presStyleCnt="0">
        <dgm:presLayoutVars>
          <dgm:dir/>
          <dgm:animLvl val="lvl"/>
          <dgm:resizeHandles val="exact"/>
        </dgm:presLayoutVars>
      </dgm:prSet>
      <dgm:spPr/>
    </dgm:pt>
    <dgm:pt modelId="{C4503978-EA45-AA47-AB4E-AC54E1EFDEB2}" type="pres">
      <dgm:prSet presAssocID="{F6B0362D-E7C0-EA47-858A-80016BA6A714}" presName="composite" presStyleCnt="0"/>
      <dgm:spPr/>
    </dgm:pt>
    <dgm:pt modelId="{1CC4A88B-D451-8D41-B5A4-C7406F809E42}" type="pres">
      <dgm:prSet presAssocID="{F6B0362D-E7C0-EA47-858A-80016BA6A71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7CDA9F5-64FD-4A41-A82F-5FF0AB2FC6F8}" type="pres">
      <dgm:prSet presAssocID="{F6B0362D-E7C0-EA47-858A-80016BA6A714}" presName="desTx" presStyleLbl="alignAccFollowNode1" presStyleIdx="0" presStyleCnt="2">
        <dgm:presLayoutVars>
          <dgm:bulletEnabled val="1"/>
        </dgm:presLayoutVars>
      </dgm:prSet>
      <dgm:spPr/>
    </dgm:pt>
    <dgm:pt modelId="{67B04335-5493-604D-A7A5-5288856C257E}" type="pres">
      <dgm:prSet presAssocID="{563BC746-2AF8-684A-A5B2-AFECBB795C93}" presName="space" presStyleCnt="0"/>
      <dgm:spPr/>
    </dgm:pt>
    <dgm:pt modelId="{2F0736DC-DB57-D34A-8108-A2EC62B286AB}" type="pres">
      <dgm:prSet presAssocID="{8A6C4FF3-4A6F-714F-997A-13C76E620142}" presName="composite" presStyleCnt="0"/>
      <dgm:spPr/>
    </dgm:pt>
    <dgm:pt modelId="{1ADA83BA-C033-9A40-9456-8F594AB20BC5}" type="pres">
      <dgm:prSet presAssocID="{8A6C4FF3-4A6F-714F-997A-13C76E62014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7F0C359-445F-2F43-B44F-D62E1A8B8761}" type="pres">
      <dgm:prSet presAssocID="{8A6C4FF3-4A6F-714F-997A-13C76E62014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0982203-CA61-F244-ADBC-94208CB8E067}" srcId="{8A6C4FF3-4A6F-714F-997A-13C76E620142}" destId="{D201D331-EC4D-8F4C-981B-20BC2965839F}" srcOrd="6" destOrd="0" parTransId="{6315E2B7-95AC-2740-A50E-327E45B83559}" sibTransId="{3FAA39D8-65DC-324E-A3F8-4942F52A7639}"/>
    <dgm:cxn modelId="{FD0A6303-FEEE-C340-AC4F-8E1B117CEDA4}" type="presOf" srcId="{3EA7823D-E9F8-284A-8B33-8D4306CE087E}" destId="{F7F0C359-445F-2F43-B44F-D62E1A8B8761}" srcOrd="0" destOrd="3" presId="urn:microsoft.com/office/officeart/2005/8/layout/hList1"/>
    <dgm:cxn modelId="{37D14004-6CF5-AD49-BCEC-32B7062C0D67}" srcId="{F6B0362D-E7C0-EA47-858A-80016BA6A714}" destId="{F23D5D30-7B47-884E-8B2D-4949F0F7D80A}" srcOrd="4" destOrd="0" parTransId="{B20AC5FD-58FD-AB47-8000-86E25A57B0E4}" sibTransId="{E74624A5-B397-AD45-AE27-65F93273B2A5}"/>
    <dgm:cxn modelId="{2915B104-5302-B849-8D30-BFFCB29E7E51}" type="presOf" srcId="{0A75C2DE-3630-1C4C-A105-022F679CC565}" destId="{7FC43710-8C83-F745-817B-A3F5B85F1CF4}" srcOrd="0" destOrd="0" presId="urn:microsoft.com/office/officeart/2005/8/layout/hList1"/>
    <dgm:cxn modelId="{35A79208-ACE5-C343-8D78-2269624C18D3}" type="presOf" srcId="{37B1F556-4BCB-B34E-9E57-2E8360A615C0}" destId="{27CDA9F5-64FD-4A41-A82F-5FF0AB2FC6F8}" srcOrd="0" destOrd="2" presId="urn:microsoft.com/office/officeart/2005/8/layout/hList1"/>
    <dgm:cxn modelId="{B30D1513-6465-D84D-BF47-8E5C0506F697}" srcId="{8A6C4FF3-4A6F-714F-997A-13C76E620142}" destId="{A679533A-B071-064A-BC21-81C011E5F339}" srcOrd="8" destOrd="0" parTransId="{13D86573-6073-D94C-AC0C-170981EDC605}" sibTransId="{0ED06DBF-9DD7-9B43-A601-4DFADC2FBD5A}"/>
    <dgm:cxn modelId="{7ACD4918-8105-8346-8636-A059FA3FAFC6}" srcId="{F6B0362D-E7C0-EA47-858A-80016BA6A714}" destId="{A750E800-6536-9543-B8A5-122E0967F916}" srcOrd="9" destOrd="0" parTransId="{A5B4DD5A-F59B-6F4D-B9AB-AC5D39326A50}" sibTransId="{0A8A3473-CF21-394E-A89E-5D7D8BE2E72B}"/>
    <dgm:cxn modelId="{AE24A81C-4857-1344-8BFB-6226DBC43E3A}" type="presOf" srcId="{06662478-46BC-6144-9BF6-03826DA2E1C5}" destId="{F7F0C359-445F-2F43-B44F-D62E1A8B8761}" srcOrd="0" destOrd="2" presId="urn:microsoft.com/office/officeart/2005/8/layout/hList1"/>
    <dgm:cxn modelId="{682A242F-BD6A-1B43-9A01-F8097C66A4B0}" srcId="{0A75C2DE-3630-1C4C-A105-022F679CC565}" destId="{8A6C4FF3-4A6F-714F-997A-13C76E620142}" srcOrd="1" destOrd="0" parTransId="{1B49D9D2-DD63-CF41-857D-776F36B2F032}" sibTransId="{C95B9EEB-BDCD-D442-808A-E93A20637305}"/>
    <dgm:cxn modelId="{4578D74E-6CCD-A04D-AA9B-480C813C2F9E}" type="presOf" srcId="{B4B5842D-FCE3-BC4B-AC8C-CC02C9F91F11}" destId="{27CDA9F5-64FD-4A41-A82F-5FF0AB2FC6F8}" srcOrd="0" destOrd="0" presId="urn:microsoft.com/office/officeart/2005/8/layout/hList1"/>
    <dgm:cxn modelId="{4E562550-63CF-0B47-AE05-6EF02A8F43B5}" type="presOf" srcId="{4C0C97CD-F33B-424F-9BA1-E885CACE2629}" destId="{27CDA9F5-64FD-4A41-A82F-5FF0AB2FC6F8}" srcOrd="0" destOrd="3" presId="urn:microsoft.com/office/officeart/2005/8/layout/hList1"/>
    <dgm:cxn modelId="{2BD81653-8BC8-E84D-8E38-9B9A03D6BA31}" srcId="{F6B0362D-E7C0-EA47-858A-80016BA6A714}" destId="{37B1F556-4BCB-B34E-9E57-2E8360A615C0}" srcOrd="2" destOrd="0" parTransId="{00E37AA3-FE0B-E342-BD3E-9347C2D9AA49}" sibTransId="{7E7B51A0-5890-994D-AFE9-31B385320641}"/>
    <dgm:cxn modelId="{A541C754-C47B-B249-8B01-8BFA2B2BF9CB}" type="presOf" srcId="{D201D331-EC4D-8F4C-981B-20BC2965839F}" destId="{F7F0C359-445F-2F43-B44F-D62E1A8B8761}" srcOrd="0" destOrd="6" presId="urn:microsoft.com/office/officeart/2005/8/layout/hList1"/>
    <dgm:cxn modelId="{1D1B1455-CD47-604A-97C1-A6485B0BDB8B}" srcId="{F6B0362D-E7C0-EA47-858A-80016BA6A714}" destId="{23FAF200-D3C9-DC4D-B739-4D0C896A0AFE}" srcOrd="5" destOrd="0" parTransId="{720EA9E3-3B96-5C41-A286-0839D872A489}" sibTransId="{E563E980-9EDA-2540-AA0E-0BA597AB701E}"/>
    <dgm:cxn modelId="{8573A958-116E-B245-8F9C-E3561BDD8435}" type="presOf" srcId="{A750E800-6536-9543-B8A5-122E0967F916}" destId="{27CDA9F5-64FD-4A41-A82F-5FF0AB2FC6F8}" srcOrd="0" destOrd="9" presId="urn:microsoft.com/office/officeart/2005/8/layout/hList1"/>
    <dgm:cxn modelId="{25DCF25B-B390-F549-8019-FF8C9679B44D}" type="presOf" srcId="{28611B5D-EB22-DA45-BFC3-8407E9C402E0}" destId="{27CDA9F5-64FD-4A41-A82F-5FF0AB2FC6F8}" srcOrd="0" destOrd="1" presId="urn:microsoft.com/office/officeart/2005/8/layout/hList1"/>
    <dgm:cxn modelId="{3BC0F95F-085C-B44B-A2F2-34D78CDC17EA}" srcId="{F6B0362D-E7C0-EA47-858A-80016BA6A714}" destId="{28611B5D-EB22-DA45-BFC3-8407E9C402E0}" srcOrd="1" destOrd="0" parTransId="{582A865B-7944-3C45-87A9-9E676B77A420}" sibTransId="{1C298B2A-3F15-C642-91E7-33954E16E8AD}"/>
    <dgm:cxn modelId="{2775DD60-64D4-284C-B317-C375EDD684F4}" srcId="{8A6C4FF3-4A6F-714F-997A-13C76E620142}" destId="{3AF03A5D-DE67-1543-8967-F33FBDBCD510}" srcOrd="7" destOrd="0" parTransId="{5A02250F-DFF9-104F-9F60-4F677A4F4475}" sibTransId="{1F601BF7-7172-9249-B29D-FD205624F83D}"/>
    <dgm:cxn modelId="{1AA55963-6F3D-D64D-A8EB-E1AB996FCBA2}" srcId="{8A6C4FF3-4A6F-714F-997A-13C76E620142}" destId="{E83375AB-F291-F249-8AFC-AEE181E24E71}" srcOrd="5" destOrd="0" parTransId="{8F41E8C8-2FD3-B846-B93A-EAFEEC3A7EE6}" sibTransId="{8BC1F470-F14A-2E49-ACC7-37DE4782CF90}"/>
    <dgm:cxn modelId="{8011DB69-6078-5949-B8F9-B70E5DBEF2E7}" srcId="{F6B0362D-E7C0-EA47-858A-80016BA6A714}" destId="{AB94EE64-730E-0940-B0D4-74B6983D044D}" srcOrd="6" destOrd="0" parTransId="{3D85AD09-77DD-CD47-935E-021635A4E373}" sibTransId="{496DD099-9347-C344-AB8B-3EE3EA5FED8B}"/>
    <dgm:cxn modelId="{67DA226A-8DEF-4444-A0DB-283F66A44A7C}" srcId="{8A6C4FF3-4A6F-714F-997A-13C76E620142}" destId="{A489D8D3-DB9C-C348-8E28-D8CA08D93CC1}" srcOrd="4" destOrd="0" parTransId="{6F973DD9-7002-A840-A47F-6067AC64B02C}" sibTransId="{948E21BE-E977-2044-8A5D-5CFBE206015D}"/>
    <dgm:cxn modelId="{66030E74-9DBE-0E4C-B2B6-D36B62B0B3B0}" type="presOf" srcId="{46128AA1-BC6E-1341-8DF4-FD5031874818}" destId="{F7F0C359-445F-2F43-B44F-D62E1A8B8761}" srcOrd="0" destOrd="9" presId="urn:microsoft.com/office/officeart/2005/8/layout/hList1"/>
    <dgm:cxn modelId="{B4B2CA78-259F-5E4C-8224-0064ACC6B05B}" srcId="{8A6C4FF3-4A6F-714F-997A-13C76E620142}" destId="{3EA7823D-E9F8-284A-8B33-8D4306CE087E}" srcOrd="3" destOrd="0" parTransId="{173B4A6C-80A8-F04A-A035-0C67055B8F5B}" sibTransId="{21EBDC32-3FB1-CF4C-AC85-B5FCDEA1E405}"/>
    <dgm:cxn modelId="{D42AFF79-47E0-C544-BC19-A5D2E598AE1E}" type="presOf" srcId="{A679533A-B071-064A-BC21-81C011E5F339}" destId="{F7F0C359-445F-2F43-B44F-D62E1A8B8761}" srcOrd="0" destOrd="8" presId="urn:microsoft.com/office/officeart/2005/8/layout/hList1"/>
    <dgm:cxn modelId="{1732D27F-0379-EC41-A483-1DBAB8B2D0E0}" type="presOf" srcId="{23FAF200-D3C9-DC4D-B739-4D0C896A0AFE}" destId="{27CDA9F5-64FD-4A41-A82F-5FF0AB2FC6F8}" srcOrd="0" destOrd="5" presId="urn:microsoft.com/office/officeart/2005/8/layout/hList1"/>
    <dgm:cxn modelId="{67E4A28D-EBB2-EB41-BF7D-53B4E5DA7B38}" type="presOf" srcId="{4B105BE8-CE1F-C140-B040-AA71F00ECAE2}" destId="{F7F0C359-445F-2F43-B44F-D62E1A8B8761}" srcOrd="0" destOrd="0" presId="urn:microsoft.com/office/officeart/2005/8/layout/hList1"/>
    <dgm:cxn modelId="{CD066393-F8EE-CE45-B298-3608836CFF7E}" srcId="{F6B0362D-E7C0-EA47-858A-80016BA6A714}" destId="{E4510874-F2F2-F348-85B7-320C29CA5971}" srcOrd="7" destOrd="0" parTransId="{D8B9FD9C-8734-2049-985F-577F8844485B}" sibTransId="{919093DE-E1B8-3545-B66D-CD969CA5F3B0}"/>
    <dgm:cxn modelId="{52CFD393-A27F-8D40-810A-AA1972D13967}" srcId="{8A6C4FF3-4A6F-714F-997A-13C76E620142}" destId="{06662478-46BC-6144-9BF6-03826DA2E1C5}" srcOrd="2" destOrd="0" parTransId="{E3D61A66-163D-124A-9905-DA2F4E815130}" sibTransId="{E6027CDD-7CD6-DB43-A7C4-15A68E5E764B}"/>
    <dgm:cxn modelId="{8BF1F49E-E6AE-1449-BDAC-F8F11604BD2C}" type="presOf" srcId="{3AF03A5D-DE67-1543-8967-F33FBDBCD510}" destId="{F7F0C359-445F-2F43-B44F-D62E1A8B8761}" srcOrd="0" destOrd="7" presId="urn:microsoft.com/office/officeart/2005/8/layout/hList1"/>
    <dgm:cxn modelId="{CB5906A1-BE45-5344-970C-91723DA303F4}" srcId="{8A6C4FF3-4A6F-714F-997A-13C76E620142}" destId="{46128AA1-BC6E-1341-8DF4-FD5031874818}" srcOrd="9" destOrd="0" parTransId="{D02C01F9-DC7F-EA4C-90DA-3555ED4B24C3}" sibTransId="{4B8C07B5-2BFC-454E-9D4E-595A5A40DE31}"/>
    <dgm:cxn modelId="{1CD3F9A6-4A14-F945-90EA-428B1AA3F48E}" type="presOf" srcId="{8A6C4FF3-4A6F-714F-997A-13C76E620142}" destId="{1ADA83BA-C033-9A40-9456-8F594AB20BC5}" srcOrd="0" destOrd="0" presId="urn:microsoft.com/office/officeart/2005/8/layout/hList1"/>
    <dgm:cxn modelId="{5863BFB0-02F0-EE42-8E81-EBB9D9D5F415}" type="presOf" srcId="{17802C1D-0499-3A4A-98AA-8E530FB847CD}" destId="{27CDA9F5-64FD-4A41-A82F-5FF0AB2FC6F8}" srcOrd="0" destOrd="8" presId="urn:microsoft.com/office/officeart/2005/8/layout/hList1"/>
    <dgm:cxn modelId="{66DAB5B7-8DCE-B84A-9139-1AD1D8C54BCF}" type="presOf" srcId="{F6B0362D-E7C0-EA47-858A-80016BA6A714}" destId="{1CC4A88B-D451-8D41-B5A4-C7406F809E42}" srcOrd="0" destOrd="0" presId="urn:microsoft.com/office/officeart/2005/8/layout/hList1"/>
    <dgm:cxn modelId="{575C91CC-2121-1B40-B2EE-3D9B300CAA89}" srcId="{F6B0362D-E7C0-EA47-858A-80016BA6A714}" destId="{17802C1D-0499-3A4A-98AA-8E530FB847CD}" srcOrd="8" destOrd="0" parTransId="{5E5EAD45-9018-C94B-B79E-CA29DD033BAA}" sibTransId="{A4F9CCBE-0B02-884A-938B-329C52AE39AB}"/>
    <dgm:cxn modelId="{DC71CBCC-6FFB-3D40-9900-5997FB1E8EAA}" type="presOf" srcId="{E4510874-F2F2-F348-85B7-320C29CA5971}" destId="{27CDA9F5-64FD-4A41-A82F-5FF0AB2FC6F8}" srcOrd="0" destOrd="7" presId="urn:microsoft.com/office/officeart/2005/8/layout/hList1"/>
    <dgm:cxn modelId="{64D9B4D0-D260-FD44-B65C-3E1E014854DD}" srcId="{F6B0362D-E7C0-EA47-858A-80016BA6A714}" destId="{B4B5842D-FCE3-BC4B-AC8C-CC02C9F91F11}" srcOrd="0" destOrd="0" parTransId="{D2873FCC-926C-774B-A81E-784EF3E3965C}" sibTransId="{2A5F0CA2-C990-804D-902E-13BC8F9F6E6A}"/>
    <dgm:cxn modelId="{03A2F7D8-28C4-8E42-AC62-F5584D408919}" srcId="{F6B0362D-E7C0-EA47-858A-80016BA6A714}" destId="{4C0C97CD-F33B-424F-9BA1-E885CACE2629}" srcOrd="3" destOrd="0" parTransId="{11C4AC0B-2D39-2540-8B55-5F00EEFC2F7F}" sibTransId="{28274962-18FA-2C44-A403-49FBD3363D85}"/>
    <dgm:cxn modelId="{750255D9-BE27-6846-862E-8DA2B408A5D3}" type="presOf" srcId="{AB94EE64-730E-0940-B0D4-74B6983D044D}" destId="{27CDA9F5-64FD-4A41-A82F-5FF0AB2FC6F8}" srcOrd="0" destOrd="6" presId="urn:microsoft.com/office/officeart/2005/8/layout/hList1"/>
    <dgm:cxn modelId="{DAD447DA-A07D-5242-8BA8-B6FD7460EDCA}" type="presOf" srcId="{A489D8D3-DB9C-C348-8E28-D8CA08D93CC1}" destId="{F7F0C359-445F-2F43-B44F-D62E1A8B8761}" srcOrd="0" destOrd="4" presId="urn:microsoft.com/office/officeart/2005/8/layout/hList1"/>
    <dgm:cxn modelId="{10F95AE8-374F-3D42-B761-581EC6C0F455}" type="presOf" srcId="{F23D5D30-7B47-884E-8B2D-4949F0F7D80A}" destId="{27CDA9F5-64FD-4A41-A82F-5FF0AB2FC6F8}" srcOrd="0" destOrd="4" presId="urn:microsoft.com/office/officeart/2005/8/layout/hList1"/>
    <dgm:cxn modelId="{D38D12F2-9A6A-7A41-9B0F-A9F9B2DD5D85}" srcId="{8A6C4FF3-4A6F-714F-997A-13C76E620142}" destId="{4B105BE8-CE1F-C140-B040-AA71F00ECAE2}" srcOrd="0" destOrd="0" parTransId="{6F546964-DF28-4745-932B-C12A94F6C0E2}" sibTransId="{3283869E-F218-7147-BE78-C5CB2DFCCD16}"/>
    <dgm:cxn modelId="{7863B2F2-3CCA-7541-8BE0-E459B1986CAD}" srcId="{0A75C2DE-3630-1C4C-A105-022F679CC565}" destId="{F6B0362D-E7C0-EA47-858A-80016BA6A714}" srcOrd="0" destOrd="0" parTransId="{B2C507B3-B1F5-1145-B1FC-84AFA3343BC9}" sibTransId="{563BC746-2AF8-684A-A5B2-AFECBB795C93}"/>
    <dgm:cxn modelId="{49EC86F3-1941-9F45-A9F5-486507EC9425}" srcId="{8A6C4FF3-4A6F-714F-997A-13C76E620142}" destId="{F1227017-1628-1345-BE6C-7ECD7123A1B3}" srcOrd="1" destOrd="0" parTransId="{5E3661FC-5403-5D4C-B553-9969EBB31C34}" sibTransId="{A4FA05EA-64D2-1C4E-99B2-77B1ED1CDEF4}"/>
    <dgm:cxn modelId="{E11377FA-4CEB-D948-A07E-4286FA3A8D53}" type="presOf" srcId="{E83375AB-F291-F249-8AFC-AEE181E24E71}" destId="{F7F0C359-445F-2F43-B44F-D62E1A8B8761}" srcOrd="0" destOrd="5" presId="urn:microsoft.com/office/officeart/2005/8/layout/hList1"/>
    <dgm:cxn modelId="{9E0C79FB-E1A3-C64F-95DA-F00F64375DAF}" type="presOf" srcId="{F1227017-1628-1345-BE6C-7ECD7123A1B3}" destId="{F7F0C359-445F-2F43-B44F-D62E1A8B8761}" srcOrd="0" destOrd="1" presId="urn:microsoft.com/office/officeart/2005/8/layout/hList1"/>
    <dgm:cxn modelId="{F762D99D-CBB2-F047-A9A3-BE1F6F07E973}" type="presParOf" srcId="{7FC43710-8C83-F745-817B-A3F5B85F1CF4}" destId="{C4503978-EA45-AA47-AB4E-AC54E1EFDEB2}" srcOrd="0" destOrd="0" presId="urn:microsoft.com/office/officeart/2005/8/layout/hList1"/>
    <dgm:cxn modelId="{16566B8A-70CF-704A-A3F9-2D5888719C35}" type="presParOf" srcId="{C4503978-EA45-AA47-AB4E-AC54E1EFDEB2}" destId="{1CC4A88B-D451-8D41-B5A4-C7406F809E42}" srcOrd="0" destOrd="0" presId="urn:microsoft.com/office/officeart/2005/8/layout/hList1"/>
    <dgm:cxn modelId="{07C7459D-22E5-D547-AA7A-B64CDBE8E902}" type="presParOf" srcId="{C4503978-EA45-AA47-AB4E-AC54E1EFDEB2}" destId="{27CDA9F5-64FD-4A41-A82F-5FF0AB2FC6F8}" srcOrd="1" destOrd="0" presId="urn:microsoft.com/office/officeart/2005/8/layout/hList1"/>
    <dgm:cxn modelId="{F24E726F-6E00-E24E-8DF6-DCE3018B2B01}" type="presParOf" srcId="{7FC43710-8C83-F745-817B-A3F5B85F1CF4}" destId="{67B04335-5493-604D-A7A5-5288856C257E}" srcOrd="1" destOrd="0" presId="urn:microsoft.com/office/officeart/2005/8/layout/hList1"/>
    <dgm:cxn modelId="{0A08D64D-F08F-9D4E-9A9C-F78CBFD4C725}" type="presParOf" srcId="{7FC43710-8C83-F745-817B-A3F5B85F1CF4}" destId="{2F0736DC-DB57-D34A-8108-A2EC62B286AB}" srcOrd="2" destOrd="0" presId="urn:microsoft.com/office/officeart/2005/8/layout/hList1"/>
    <dgm:cxn modelId="{5C7FF2EC-D5D0-4942-AB57-E3DEA9B743D1}" type="presParOf" srcId="{2F0736DC-DB57-D34A-8108-A2EC62B286AB}" destId="{1ADA83BA-C033-9A40-9456-8F594AB20BC5}" srcOrd="0" destOrd="0" presId="urn:microsoft.com/office/officeart/2005/8/layout/hList1"/>
    <dgm:cxn modelId="{C88948E9-17E9-F94C-A17A-F175D489FE29}" type="presParOf" srcId="{2F0736DC-DB57-D34A-8108-A2EC62B286AB}" destId="{F7F0C359-445F-2F43-B44F-D62E1A8B87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7CD66-3AA5-D045-8AA0-6E519A0C236E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73C991-457D-F94B-B4B7-B5EDFE6B5F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Limited Full-Text Access</a:t>
          </a:r>
        </a:p>
      </dgm:t>
    </dgm:pt>
    <dgm:pt modelId="{B7E76223-8446-9C42-B572-4BF96EF00217}" type="parTrans" cxnId="{704457FD-0D27-BA46-8AFC-8CAC16C3326F}">
      <dgm:prSet/>
      <dgm:spPr/>
      <dgm:t>
        <a:bodyPr/>
        <a:lstStyle/>
        <a:p>
          <a:endParaRPr lang="en-US"/>
        </a:p>
      </dgm:t>
    </dgm:pt>
    <dgm:pt modelId="{28A50D04-BECF-2A4C-9BAB-45BFEA7F119C}" type="sibTrans" cxnId="{704457FD-0D27-BA46-8AFC-8CAC16C3326F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24CD31D6-5059-6A49-9FF4-716603C219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availability of full-text content for certain banned books was limited, posing challenges for our research.</a:t>
          </a:r>
        </a:p>
      </dgm:t>
    </dgm:pt>
    <dgm:pt modelId="{FBBFB448-73BF-164B-9BB9-5C3057020A04}" type="parTrans" cxnId="{E562FF4F-B9DB-994C-9437-1400C12B3FB2}">
      <dgm:prSet/>
      <dgm:spPr/>
      <dgm:t>
        <a:bodyPr/>
        <a:lstStyle/>
        <a:p>
          <a:endParaRPr lang="en-US"/>
        </a:p>
      </dgm:t>
    </dgm:pt>
    <dgm:pt modelId="{835813B9-2054-7C43-B278-086A68BD6185}" type="sibTrans" cxnId="{E562FF4F-B9DB-994C-9437-1400C12B3FB2}">
      <dgm:prSet/>
      <dgm:spPr/>
      <dgm:t>
        <a:bodyPr/>
        <a:lstStyle/>
        <a:p>
          <a:endParaRPr lang="en-US"/>
        </a:p>
      </dgm:t>
    </dgm:pt>
    <dgm:pt modelId="{0ABCCA3B-9F13-1F4F-ADCE-CD28DA3F73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Selection Process Challenges</a:t>
          </a:r>
        </a:p>
      </dgm:t>
    </dgm:pt>
    <dgm:pt modelId="{32966C41-4A1B-A84E-A805-99FA9E654B7E}" type="parTrans" cxnId="{EF0EB4DE-1ADD-004B-B69B-5F1A64256633}">
      <dgm:prSet/>
      <dgm:spPr/>
      <dgm:t>
        <a:bodyPr/>
        <a:lstStyle/>
        <a:p>
          <a:endParaRPr lang="en-US"/>
        </a:p>
      </dgm:t>
    </dgm:pt>
    <dgm:pt modelId="{EB4F79B3-95A4-7F45-BE4F-5A8ADB0CD78D}" type="sibTrans" cxnId="{EF0EB4DE-1ADD-004B-B69B-5F1A64256633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6113E5DD-7097-B64D-9816-9021440537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had to implement a careful selection process to ensure access to complete texts for our analysis.</a:t>
          </a:r>
        </a:p>
      </dgm:t>
    </dgm:pt>
    <dgm:pt modelId="{96727897-10EF-8A4F-85D8-338F3A5A61EE}" type="parTrans" cxnId="{DBDBC89F-5630-3846-8652-E58D7F400C1D}">
      <dgm:prSet/>
      <dgm:spPr/>
      <dgm:t>
        <a:bodyPr/>
        <a:lstStyle/>
        <a:p>
          <a:endParaRPr lang="en-US"/>
        </a:p>
      </dgm:t>
    </dgm:pt>
    <dgm:pt modelId="{C34D2317-1D98-CA42-B316-B9F27E36B68F}" type="sibTrans" cxnId="{DBDBC89F-5630-3846-8652-E58D7F400C1D}">
      <dgm:prSet/>
      <dgm:spPr/>
      <dgm:t>
        <a:bodyPr/>
        <a:lstStyle/>
        <a:p>
          <a:endParaRPr lang="en-US"/>
        </a:p>
      </dgm:t>
    </dgm:pt>
    <dgm:pt modelId="{D1E30D1A-8CD2-7049-8700-605F429794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Importance of Complete Texts</a:t>
          </a:r>
        </a:p>
      </dgm:t>
    </dgm:pt>
    <dgm:pt modelId="{CF770226-130F-E048-A2D5-C9483FB236EB}" type="parTrans" cxnId="{542B706A-F9D7-6541-8017-AB899B789043}">
      <dgm:prSet/>
      <dgm:spPr/>
      <dgm:t>
        <a:bodyPr/>
        <a:lstStyle/>
        <a:p>
          <a:endParaRPr lang="en-US"/>
        </a:p>
      </dgm:t>
    </dgm:pt>
    <dgm:pt modelId="{B349BD48-9AF8-2D4E-B599-EA40473D3746}" type="sibTrans" cxnId="{542B706A-F9D7-6541-8017-AB899B789043}">
      <dgm:prSet/>
      <dgm:spPr/>
      <dgm:t>
        <a:bodyPr/>
        <a:lstStyle/>
        <a:p>
          <a:endParaRPr lang="en-US"/>
        </a:p>
      </dgm:t>
    </dgm:pt>
    <dgm:pt modelId="{BC7C8E8C-DF33-4849-8765-1D976D5F28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Accessing complete texts was crucial for a comprehensive analysis of the banned books in question.</a:t>
          </a:r>
        </a:p>
      </dgm:t>
    </dgm:pt>
    <dgm:pt modelId="{34E668DC-7586-A448-B9E8-3F379ED5BAED}" type="parTrans" cxnId="{ADC4C286-BCB1-4947-A5C5-3941D157CA4A}">
      <dgm:prSet/>
      <dgm:spPr/>
      <dgm:t>
        <a:bodyPr/>
        <a:lstStyle/>
        <a:p>
          <a:endParaRPr lang="en-US"/>
        </a:p>
      </dgm:t>
    </dgm:pt>
    <dgm:pt modelId="{AF7D211D-FCAD-0345-B97E-15D6B3964B73}" type="sibTrans" cxnId="{ADC4C286-BCB1-4947-A5C5-3941D157CA4A}">
      <dgm:prSet/>
      <dgm:spPr/>
      <dgm:t>
        <a:bodyPr/>
        <a:lstStyle/>
        <a:p>
          <a:endParaRPr lang="en-US"/>
        </a:p>
      </dgm:t>
    </dgm:pt>
    <dgm:pt modelId="{7E3EBDDD-2D5F-B543-A4E8-A18FDC597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53 texts from Florida and 16 texts from Iowa were available from Project Gutenberg</a:t>
          </a:r>
        </a:p>
      </dgm:t>
    </dgm:pt>
    <dgm:pt modelId="{26222BEE-27CD-6848-95C7-F6B80284E33D}" type="parTrans" cxnId="{FD8D24E6-129C-F24A-AA2C-32E8F85BCF91}">
      <dgm:prSet/>
      <dgm:spPr/>
      <dgm:t>
        <a:bodyPr/>
        <a:lstStyle/>
        <a:p>
          <a:endParaRPr lang="en-US"/>
        </a:p>
      </dgm:t>
    </dgm:pt>
    <dgm:pt modelId="{E6AAE4A8-9045-B74B-BC84-3F2528267EA3}" type="sibTrans" cxnId="{FD8D24E6-129C-F24A-AA2C-32E8F85BCF91}">
      <dgm:prSet/>
      <dgm:spPr/>
      <dgm:t>
        <a:bodyPr/>
        <a:lstStyle/>
        <a:p>
          <a:endParaRPr lang="en-US"/>
        </a:p>
      </dgm:t>
    </dgm:pt>
    <dgm:pt modelId="{ACC8B7F1-F08C-2B45-8F04-0575F90C78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sampling led to too few texts being available on the open web</a:t>
          </a:r>
        </a:p>
      </dgm:t>
    </dgm:pt>
    <dgm:pt modelId="{3550DB34-5AFD-1C4F-91D7-2DFC95D02FAC}" type="parTrans" cxnId="{F5D1BE7C-4415-344F-95A1-3EDA71C7473F}">
      <dgm:prSet/>
      <dgm:spPr/>
      <dgm:t>
        <a:bodyPr/>
        <a:lstStyle/>
        <a:p>
          <a:endParaRPr lang="en-US"/>
        </a:p>
      </dgm:t>
    </dgm:pt>
    <dgm:pt modelId="{B857749F-F168-E745-94A7-F6ECE9D5BB5F}" type="sibTrans" cxnId="{F5D1BE7C-4415-344F-95A1-3EDA71C7473F}">
      <dgm:prSet/>
      <dgm:spPr/>
      <dgm:t>
        <a:bodyPr/>
        <a:lstStyle/>
        <a:p>
          <a:endParaRPr lang="en-US"/>
        </a:p>
      </dgm:t>
    </dgm:pt>
    <dgm:pt modelId="{92910778-8856-324A-8F5F-0DB0D7DE4B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Limited sampling to texts available on Gutenberg to allow for full text analysis</a:t>
          </a:r>
        </a:p>
      </dgm:t>
    </dgm:pt>
    <dgm:pt modelId="{72E4461B-F7F7-674F-9B2B-446B710235D0}" type="parTrans" cxnId="{5F2686D3-34AD-8442-853D-47EF4D574723}">
      <dgm:prSet/>
      <dgm:spPr/>
      <dgm:t>
        <a:bodyPr/>
        <a:lstStyle/>
        <a:p>
          <a:endParaRPr lang="en-US"/>
        </a:p>
      </dgm:t>
    </dgm:pt>
    <dgm:pt modelId="{4BFB1679-3A13-CF41-B4CB-AF8E9B0AD995}" type="sibTrans" cxnId="{5F2686D3-34AD-8442-853D-47EF4D574723}">
      <dgm:prSet/>
      <dgm:spPr/>
      <dgm:t>
        <a:bodyPr/>
        <a:lstStyle/>
        <a:p>
          <a:endParaRPr lang="en-US"/>
        </a:p>
      </dgm:t>
    </dgm:pt>
    <dgm:pt modelId="{5785C8A1-6BCF-2045-A23A-944875E2E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Without full texts, this study would be a underwhelming thematic analysis</a:t>
          </a:r>
        </a:p>
      </dgm:t>
    </dgm:pt>
    <dgm:pt modelId="{B96B3AFD-C298-5F43-9A3F-0A90FBFDC6C9}" type="parTrans" cxnId="{AD50D0C5-FE0B-3844-872E-8337AB3EB1F3}">
      <dgm:prSet/>
      <dgm:spPr/>
      <dgm:t>
        <a:bodyPr/>
        <a:lstStyle/>
        <a:p>
          <a:endParaRPr lang="en-US"/>
        </a:p>
      </dgm:t>
    </dgm:pt>
    <dgm:pt modelId="{03A7FCB2-1DF6-3F4A-9C64-E189A769EA5A}" type="sibTrans" cxnId="{AD50D0C5-FE0B-3844-872E-8337AB3EB1F3}">
      <dgm:prSet/>
      <dgm:spPr/>
      <dgm:t>
        <a:bodyPr/>
        <a:lstStyle/>
        <a:p>
          <a:endParaRPr lang="en-US"/>
        </a:p>
      </dgm:t>
    </dgm:pt>
    <dgm:pt modelId="{E33A0D0D-831F-4DF5-9FF8-292734F1D26E}" type="pres">
      <dgm:prSet presAssocID="{52B7CD66-3AA5-D045-8AA0-6E519A0C236E}" presName="Root" presStyleCnt="0">
        <dgm:presLayoutVars>
          <dgm:dir/>
          <dgm:resizeHandles val="exact"/>
        </dgm:presLayoutVars>
      </dgm:prSet>
      <dgm:spPr/>
    </dgm:pt>
    <dgm:pt modelId="{78D73D0F-0076-41EE-8624-C9105F2612E8}" type="pres">
      <dgm:prSet presAssocID="{D473C991-457D-F94B-B4B7-B5EDFE6B5FF0}" presName="Composite" presStyleCnt="0"/>
      <dgm:spPr/>
    </dgm:pt>
    <dgm:pt modelId="{B6D8FF9B-BA4E-473E-B282-53B7A856D400}" type="pres">
      <dgm:prSet presAssocID="{D473C991-457D-F94B-B4B7-B5EDFE6B5FF0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3657" b="6"/>
          <a:stretch/>
        </a:blipFill>
      </dgm:spPr>
      <dgm:extLst>
        <a:ext uri="{E40237B7-FDA0-4F09-8148-C483321AD2D9}">
          <dgm14:cNvPr xmlns:dgm14="http://schemas.microsoft.com/office/drawing/2010/diagram" id="0" name="" descr="Chained to the textbooks.  How students sometimes feel."/>
        </a:ext>
      </dgm:extLst>
    </dgm:pt>
    <dgm:pt modelId="{1CE4C7C3-9059-4DA8-A6A4-8C94960B29C6}" type="pres">
      <dgm:prSet presAssocID="{D473C991-457D-F94B-B4B7-B5EDFE6B5FF0}" presName="Subtitle" presStyleLbl="revTx" presStyleIdx="0" presStyleCnt="6">
        <dgm:presLayoutVars>
          <dgm:chMax val="0"/>
          <dgm:bulletEnabled/>
        </dgm:presLayoutVars>
      </dgm:prSet>
      <dgm:spPr/>
    </dgm:pt>
    <dgm:pt modelId="{9B455728-7440-4218-8EE0-6B5E3FE6B228}" type="pres">
      <dgm:prSet presAssocID="{D473C991-457D-F94B-B4B7-B5EDFE6B5FF0}" presName="Description" presStyleLbl="revTx" presStyleIdx="1" presStyleCnt="6">
        <dgm:presLayoutVars>
          <dgm:bulletEnabled/>
        </dgm:presLayoutVars>
      </dgm:prSet>
      <dgm:spPr/>
    </dgm:pt>
    <dgm:pt modelId="{5CA2981C-9F3D-49FE-A157-6724F1C21FBF}" type="pres">
      <dgm:prSet presAssocID="{28A50D04-BECF-2A4C-9BAB-45BFEA7F119C}" presName="sibTrans" presStyleLbl="sibTrans2D1" presStyleIdx="0" presStyleCnt="0"/>
      <dgm:spPr/>
    </dgm:pt>
    <dgm:pt modelId="{3EFB4E3C-B326-4D40-9AA6-F3CC4A9B02CC}" type="pres">
      <dgm:prSet presAssocID="{0ABCCA3B-9F13-1F4F-ADCE-CD28DA3F73F5}" presName="Composite" presStyleCnt="0"/>
      <dgm:spPr/>
    </dgm:pt>
    <dgm:pt modelId="{F2972C01-F65E-420B-BABC-E0130B764AD4}" type="pres">
      <dgm:prSet presAssocID="{0ABCCA3B-9F13-1F4F-ADCE-CD28DA3F73F5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2" r="19692" b="6"/>
          <a:stretch/>
        </a:blipFill>
      </dgm:spPr>
      <dgm:extLst>
        <a:ext uri="{E40237B7-FDA0-4F09-8148-C483321AD2D9}">
          <dgm14:cNvPr xmlns:dgm14="http://schemas.microsoft.com/office/drawing/2010/diagram" id="0" name="" descr="Woman arranging books"/>
        </a:ext>
      </dgm:extLst>
    </dgm:pt>
    <dgm:pt modelId="{05566C8C-4B6B-45A8-96A4-A17D78998C46}" type="pres">
      <dgm:prSet presAssocID="{0ABCCA3B-9F13-1F4F-ADCE-CD28DA3F73F5}" presName="Subtitle" presStyleLbl="revTx" presStyleIdx="2" presStyleCnt="6">
        <dgm:presLayoutVars>
          <dgm:chMax val="0"/>
          <dgm:bulletEnabled/>
        </dgm:presLayoutVars>
      </dgm:prSet>
      <dgm:spPr/>
    </dgm:pt>
    <dgm:pt modelId="{291A796D-B18A-44AC-945A-4A94F6ED1EB2}" type="pres">
      <dgm:prSet presAssocID="{0ABCCA3B-9F13-1F4F-ADCE-CD28DA3F73F5}" presName="Description" presStyleLbl="revTx" presStyleIdx="3" presStyleCnt="6">
        <dgm:presLayoutVars>
          <dgm:bulletEnabled/>
        </dgm:presLayoutVars>
      </dgm:prSet>
      <dgm:spPr/>
    </dgm:pt>
    <dgm:pt modelId="{DA13A418-0541-490A-BCB2-2A5ABE246EB6}" type="pres">
      <dgm:prSet presAssocID="{EB4F79B3-95A4-7F45-BE4F-5A8ADB0CD78D}" presName="sibTrans" presStyleLbl="sibTrans2D1" presStyleIdx="0" presStyleCnt="0"/>
      <dgm:spPr/>
    </dgm:pt>
    <dgm:pt modelId="{B0A5D273-CDAC-4B89-A507-8B2AF06126C4}" type="pres">
      <dgm:prSet presAssocID="{D1E30D1A-8CD2-7049-8700-605F42979455}" presName="Composite" presStyleCnt="0"/>
      <dgm:spPr/>
    </dgm:pt>
    <dgm:pt modelId="{84745039-E267-4D18-93DB-2291E26D92AF}" type="pres">
      <dgm:prSet presAssocID="{D1E30D1A-8CD2-7049-8700-605F42979455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r="17487" b="6"/>
          <a:stretch/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4C0C089-5DB3-42C6-A540-66C3B41BDD07}" type="pres">
      <dgm:prSet presAssocID="{D1E30D1A-8CD2-7049-8700-605F42979455}" presName="Subtitle" presStyleLbl="revTx" presStyleIdx="4" presStyleCnt="6">
        <dgm:presLayoutVars>
          <dgm:chMax val="0"/>
          <dgm:bulletEnabled/>
        </dgm:presLayoutVars>
      </dgm:prSet>
      <dgm:spPr/>
    </dgm:pt>
    <dgm:pt modelId="{E6CE23AF-BFC6-4CF6-BDBE-115F24065B9B}" type="pres">
      <dgm:prSet presAssocID="{D1E30D1A-8CD2-7049-8700-605F42979455}" presName="Description" presStyleLbl="revTx" presStyleIdx="5" presStyleCnt="6">
        <dgm:presLayoutVars>
          <dgm:bulletEnabled/>
        </dgm:presLayoutVars>
      </dgm:prSet>
      <dgm:spPr/>
    </dgm:pt>
  </dgm:ptLst>
  <dgm:cxnLst>
    <dgm:cxn modelId="{04A0F520-7817-694C-A19E-4BDEA37AC43C}" type="presOf" srcId="{28A50D04-BECF-2A4C-9BAB-45BFEA7F119C}" destId="{5CA2981C-9F3D-49FE-A157-6724F1C21FBF}" srcOrd="0" destOrd="0" presId="urn:microsoft.com/office/officeart/2024/3/layout/verticalVisualTextBlock1"/>
    <dgm:cxn modelId="{2E00AE2F-B0E8-8E42-80D0-DEB15336271F}" type="presOf" srcId="{D1E30D1A-8CD2-7049-8700-605F42979455}" destId="{34C0C089-5DB3-42C6-A540-66C3B41BDD07}" srcOrd="0" destOrd="0" presId="urn:microsoft.com/office/officeart/2024/3/layout/verticalVisualTextBlock1"/>
    <dgm:cxn modelId="{E562FF4F-B9DB-994C-9437-1400C12B3FB2}" srcId="{D473C991-457D-F94B-B4B7-B5EDFE6B5FF0}" destId="{24CD31D6-5059-6A49-9FF4-716603C2192B}" srcOrd="0" destOrd="0" parTransId="{FBBFB448-73BF-164B-9BB9-5C3057020A04}" sibTransId="{835813B9-2054-7C43-B278-086A68BD6185}"/>
    <dgm:cxn modelId="{E47D7868-213A-A344-BD3C-F1119D1A9AC1}" type="presOf" srcId="{BC7C8E8C-DF33-4849-8765-1D976D5F28B5}" destId="{E6CE23AF-BFC6-4CF6-BDBE-115F24065B9B}" srcOrd="0" destOrd="0" presId="urn:microsoft.com/office/officeart/2024/3/layout/verticalVisualTextBlock1"/>
    <dgm:cxn modelId="{542B706A-F9D7-6541-8017-AB899B789043}" srcId="{52B7CD66-3AA5-D045-8AA0-6E519A0C236E}" destId="{D1E30D1A-8CD2-7049-8700-605F42979455}" srcOrd="2" destOrd="0" parTransId="{CF770226-130F-E048-A2D5-C9483FB236EB}" sibTransId="{B349BD48-9AF8-2D4E-B599-EA40473D3746}"/>
    <dgm:cxn modelId="{F5D1BE7C-4415-344F-95A1-3EDA71C7473F}" srcId="{D473C991-457D-F94B-B4B7-B5EDFE6B5FF0}" destId="{ACC8B7F1-F08C-2B45-8F04-0575F90C78B3}" srcOrd="1" destOrd="0" parTransId="{3550DB34-5AFD-1C4F-91D7-2DFC95D02FAC}" sibTransId="{B857749F-F168-E745-94A7-F6ECE9D5BB5F}"/>
    <dgm:cxn modelId="{C451D77C-7B40-1E46-ABF7-FEA1193C915F}" type="presOf" srcId="{92910778-8856-324A-8F5F-0DB0D7DE4B7C}" destId="{291A796D-B18A-44AC-945A-4A94F6ED1EB2}" srcOrd="0" destOrd="1" presId="urn:microsoft.com/office/officeart/2024/3/layout/verticalVisualTextBlock1"/>
    <dgm:cxn modelId="{ADC4C286-BCB1-4947-A5C5-3941D157CA4A}" srcId="{D1E30D1A-8CD2-7049-8700-605F42979455}" destId="{BC7C8E8C-DF33-4849-8765-1D976D5F28B5}" srcOrd="0" destOrd="0" parTransId="{34E668DC-7586-A448-B9E8-3F379ED5BAED}" sibTransId="{AF7D211D-FCAD-0345-B97E-15D6B3964B73}"/>
    <dgm:cxn modelId="{D9963D98-1D08-454A-AC61-79FF3685E263}" type="presOf" srcId="{0ABCCA3B-9F13-1F4F-ADCE-CD28DA3F73F5}" destId="{05566C8C-4B6B-45A8-96A4-A17D78998C46}" srcOrd="0" destOrd="0" presId="urn:microsoft.com/office/officeart/2024/3/layout/verticalVisualTextBlock1"/>
    <dgm:cxn modelId="{66F4959A-D42E-D546-9AAF-572772756184}" type="presOf" srcId="{7E3EBDDD-2D5F-B543-A4E8-A18FDC597634}" destId="{9B455728-7440-4218-8EE0-6B5E3FE6B228}" srcOrd="0" destOrd="2" presId="urn:microsoft.com/office/officeart/2024/3/layout/verticalVisualTextBlock1"/>
    <dgm:cxn modelId="{DBDBC89F-5630-3846-8652-E58D7F400C1D}" srcId="{0ABCCA3B-9F13-1F4F-ADCE-CD28DA3F73F5}" destId="{6113E5DD-7097-B64D-9816-9021440537D5}" srcOrd="0" destOrd="0" parTransId="{96727897-10EF-8A4F-85D8-338F3A5A61EE}" sibTransId="{C34D2317-1D98-CA42-B316-B9F27E36B68F}"/>
    <dgm:cxn modelId="{22FC3FAA-3DAC-2444-BA30-398FF824B75A}" type="presOf" srcId="{6113E5DD-7097-B64D-9816-9021440537D5}" destId="{291A796D-B18A-44AC-945A-4A94F6ED1EB2}" srcOrd="0" destOrd="0" presId="urn:microsoft.com/office/officeart/2024/3/layout/verticalVisualTextBlock1"/>
    <dgm:cxn modelId="{011B22B1-B5C7-C14F-9383-9A494A418611}" type="presOf" srcId="{52B7CD66-3AA5-D045-8AA0-6E519A0C236E}" destId="{E33A0D0D-831F-4DF5-9FF8-292734F1D26E}" srcOrd="0" destOrd="0" presId="urn:microsoft.com/office/officeart/2024/3/layout/verticalVisualTextBlock1"/>
    <dgm:cxn modelId="{D645C5C3-B608-AD47-B1B0-D8B24768A1CF}" type="presOf" srcId="{D473C991-457D-F94B-B4B7-B5EDFE6B5FF0}" destId="{1CE4C7C3-9059-4DA8-A6A4-8C94960B29C6}" srcOrd="0" destOrd="0" presId="urn:microsoft.com/office/officeart/2024/3/layout/verticalVisualTextBlock1"/>
    <dgm:cxn modelId="{AD50D0C5-FE0B-3844-872E-8337AB3EB1F3}" srcId="{D1E30D1A-8CD2-7049-8700-605F42979455}" destId="{5785C8A1-6BCF-2045-A23A-944875E2E551}" srcOrd="1" destOrd="0" parTransId="{B96B3AFD-C298-5F43-9A3F-0A90FBFDC6C9}" sibTransId="{03A7FCB2-1DF6-3F4A-9C64-E189A769EA5A}"/>
    <dgm:cxn modelId="{196D1ECF-95E7-B549-B26B-2E70D46F71EE}" type="presOf" srcId="{ACC8B7F1-F08C-2B45-8F04-0575F90C78B3}" destId="{9B455728-7440-4218-8EE0-6B5E3FE6B228}" srcOrd="0" destOrd="1" presId="urn:microsoft.com/office/officeart/2024/3/layout/verticalVisualTextBlock1"/>
    <dgm:cxn modelId="{5F2686D3-34AD-8442-853D-47EF4D574723}" srcId="{0ABCCA3B-9F13-1F4F-ADCE-CD28DA3F73F5}" destId="{92910778-8856-324A-8F5F-0DB0D7DE4B7C}" srcOrd="1" destOrd="0" parTransId="{72E4461B-F7F7-674F-9B2B-446B710235D0}" sibTransId="{4BFB1679-3A13-CF41-B4CB-AF8E9B0AD995}"/>
    <dgm:cxn modelId="{EF0EB4DE-1ADD-004B-B69B-5F1A64256633}" srcId="{52B7CD66-3AA5-D045-8AA0-6E519A0C236E}" destId="{0ABCCA3B-9F13-1F4F-ADCE-CD28DA3F73F5}" srcOrd="1" destOrd="0" parTransId="{32966C41-4A1B-A84E-A805-99FA9E654B7E}" sibTransId="{EB4F79B3-95A4-7F45-BE4F-5A8ADB0CD78D}"/>
    <dgm:cxn modelId="{FD8D24E6-129C-F24A-AA2C-32E8F85BCF91}" srcId="{D473C991-457D-F94B-B4B7-B5EDFE6B5FF0}" destId="{7E3EBDDD-2D5F-B543-A4E8-A18FDC597634}" srcOrd="2" destOrd="0" parTransId="{26222BEE-27CD-6848-95C7-F6B80284E33D}" sibTransId="{E6AAE4A8-9045-B74B-BC84-3F2528267EA3}"/>
    <dgm:cxn modelId="{29368AFB-2664-DB42-B0CB-EA240D3A09F2}" type="presOf" srcId="{24CD31D6-5059-6A49-9FF4-716603C2192B}" destId="{9B455728-7440-4218-8EE0-6B5E3FE6B228}" srcOrd="0" destOrd="0" presId="urn:microsoft.com/office/officeart/2024/3/layout/verticalVisualTextBlock1"/>
    <dgm:cxn modelId="{704457FD-0D27-BA46-8AFC-8CAC16C3326F}" srcId="{52B7CD66-3AA5-D045-8AA0-6E519A0C236E}" destId="{D473C991-457D-F94B-B4B7-B5EDFE6B5FF0}" srcOrd="0" destOrd="0" parTransId="{B7E76223-8446-9C42-B572-4BF96EF00217}" sibTransId="{28A50D04-BECF-2A4C-9BAB-45BFEA7F119C}"/>
    <dgm:cxn modelId="{DFCB28FE-D3BD-8145-BA51-44399BC15EE6}" type="presOf" srcId="{5785C8A1-6BCF-2045-A23A-944875E2E551}" destId="{E6CE23AF-BFC6-4CF6-BDBE-115F24065B9B}" srcOrd="0" destOrd="1" presId="urn:microsoft.com/office/officeart/2024/3/layout/verticalVisualTextBlock1"/>
    <dgm:cxn modelId="{4E065CFE-FA49-BB48-B15E-E7D9B02B56BE}" type="presOf" srcId="{EB4F79B3-95A4-7F45-BE4F-5A8ADB0CD78D}" destId="{DA13A418-0541-490A-BCB2-2A5ABE246EB6}" srcOrd="0" destOrd="0" presId="urn:microsoft.com/office/officeart/2024/3/layout/verticalVisualTextBlock1"/>
    <dgm:cxn modelId="{54C7E463-B6D3-114A-A830-FCEC72CCFFD4}" type="presParOf" srcId="{E33A0D0D-831F-4DF5-9FF8-292734F1D26E}" destId="{78D73D0F-0076-41EE-8624-C9105F2612E8}" srcOrd="0" destOrd="0" presId="urn:microsoft.com/office/officeart/2024/3/layout/verticalVisualTextBlock1"/>
    <dgm:cxn modelId="{8F7CACA3-4907-D041-9C40-15DFB6D5DC66}" type="presParOf" srcId="{78D73D0F-0076-41EE-8624-C9105F2612E8}" destId="{B6D8FF9B-BA4E-473E-B282-53B7A856D400}" srcOrd="0" destOrd="0" presId="urn:microsoft.com/office/officeart/2024/3/layout/verticalVisualTextBlock1"/>
    <dgm:cxn modelId="{55C1D2B2-4D71-AD48-BE68-A5EADC40B2CD}" type="presParOf" srcId="{78D73D0F-0076-41EE-8624-C9105F2612E8}" destId="{1CE4C7C3-9059-4DA8-A6A4-8C94960B29C6}" srcOrd="1" destOrd="0" presId="urn:microsoft.com/office/officeart/2024/3/layout/verticalVisualTextBlock1"/>
    <dgm:cxn modelId="{FFFBFFC7-09A8-0B4C-8552-CB197B05A7BC}" type="presParOf" srcId="{78D73D0F-0076-41EE-8624-C9105F2612E8}" destId="{9B455728-7440-4218-8EE0-6B5E3FE6B228}" srcOrd="2" destOrd="0" presId="urn:microsoft.com/office/officeart/2024/3/layout/verticalVisualTextBlock1"/>
    <dgm:cxn modelId="{8B28F727-FF00-394A-86B9-F37B5AA7875F}" type="presParOf" srcId="{E33A0D0D-831F-4DF5-9FF8-292734F1D26E}" destId="{5CA2981C-9F3D-49FE-A157-6724F1C21FBF}" srcOrd="1" destOrd="0" presId="urn:microsoft.com/office/officeart/2024/3/layout/verticalVisualTextBlock1"/>
    <dgm:cxn modelId="{2731783E-43E1-C448-B23B-3FA4666255A0}" type="presParOf" srcId="{E33A0D0D-831F-4DF5-9FF8-292734F1D26E}" destId="{3EFB4E3C-B326-4D40-9AA6-F3CC4A9B02CC}" srcOrd="2" destOrd="0" presId="urn:microsoft.com/office/officeart/2024/3/layout/verticalVisualTextBlock1"/>
    <dgm:cxn modelId="{9D94DC7D-C724-4544-9879-0BCBA247A38F}" type="presParOf" srcId="{3EFB4E3C-B326-4D40-9AA6-F3CC4A9B02CC}" destId="{F2972C01-F65E-420B-BABC-E0130B764AD4}" srcOrd="0" destOrd="0" presId="urn:microsoft.com/office/officeart/2024/3/layout/verticalVisualTextBlock1"/>
    <dgm:cxn modelId="{202F283F-7AF8-724B-8687-24D2DA346F6E}" type="presParOf" srcId="{3EFB4E3C-B326-4D40-9AA6-F3CC4A9B02CC}" destId="{05566C8C-4B6B-45A8-96A4-A17D78998C46}" srcOrd="1" destOrd="0" presId="urn:microsoft.com/office/officeart/2024/3/layout/verticalVisualTextBlock1"/>
    <dgm:cxn modelId="{37F0FF7F-A99B-034F-AA08-63DF43138E5B}" type="presParOf" srcId="{3EFB4E3C-B326-4D40-9AA6-F3CC4A9B02CC}" destId="{291A796D-B18A-44AC-945A-4A94F6ED1EB2}" srcOrd="2" destOrd="0" presId="urn:microsoft.com/office/officeart/2024/3/layout/verticalVisualTextBlock1"/>
    <dgm:cxn modelId="{8A96AFEE-585E-2549-9361-CF020F31F4C4}" type="presParOf" srcId="{E33A0D0D-831F-4DF5-9FF8-292734F1D26E}" destId="{DA13A418-0541-490A-BCB2-2A5ABE246EB6}" srcOrd="3" destOrd="0" presId="urn:microsoft.com/office/officeart/2024/3/layout/verticalVisualTextBlock1"/>
    <dgm:cxn modelId="{AE29057B-79B8-B240-AD15-BCA23D4AF454}" type="presParOf" srcId="{E33A0D0D-831F-4DF5-9FF8-292734F1D26E}" destId="{B0A5D273-CDAC-4B89-A507-8B2AF06126C4}" srcOrd="4" destOrd="0" presId="urn:microsoft.com/office/officeart/2024/3/layout/verticalVisualTextBlock1"/>
    <dgm:cxn modelId="{9A42186F-6FBF-4D42-8B5A-6C3B46F390F0}" type="presParOf" srcId="{B0A5D273-CDAC-4B89-A507-8B2AF06126C4}" destId="{84745039-E267-4D18-93DB-2291E26D92AF}" srcOrd="0" destOrd="0" presId="urn:microsoft.com/office/officeart/2024/3/layout/verticalVisualTextBlock1"/>
    <dgm:cxn modelId="{8FEB8D58-1B77-424E-A661-0C87B47938B0}" type="presParOf" srcId="{B0A5D273-CDAC-4B89-A507-8B2AF06126C4}" destId="{34C0C089-5DB3-42C6-A540-66C3B41BDD07}" srcOrd="1" destOrd="0" presId="urn:microsoft.com/office/officeart/2024/3/layout/verticalVisualTextBlock1"/>
    <dgm:cxn modelId="{6841FAB2-A2CB-F147-9F4C-8522CB538318}" type="presParOf" srcId="{B0A5D273-CDAC-4B89-A507-8B2AF06126C4}" destId="{E6CE23AF-BFC6-4CF6-BDBE-115F24065B9B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826E8B-5862-4E43-8336-E78F1DABD072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55586DF-4850-554B-AC1E-C3277E3B94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Removing HTML Tags</a:t>
          </a:r>
        </a:p>
      </dgm:t>
    </dgm:pt>
    <dgm:pt modelId="{E2BBDDD5-68FD-C64C-B205-8FCD62CB2174}" type="parTrans" cxnId="{F008170C-2E3B-F04E-9C4D-4DE21A734897}">
      <dgm:prSet/>
      <dgm:spPr/>
      <dgm:t>
        <a:bodyPr/>
        <a:lstStyle/>
        <a:p>
          <a:endParaRPr lang="en-US"/>
        </a:p>
      </dgm:t>
    </dgm:pt>
    <dgm:pt modelId="{05161D42-8039-B14D-9FBC-E5086CA2D388}" type="sibTrans" cxnId="{F008170C-2E3B-F04E-9C4D-4DE21A734897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A4780F0C-9FE6-B04A-9F7A-6A81CCAD58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first task involves stripping out HTML tags from the data to ensure that only the relevant text remains for analysis.</a:t>
          </a:r>
        </a:p>
      </dgm:t>
    </dgm:pt>
    <dgm:pt modelId="{70CA67FE-734C-4B48-8F8F-226CDBBDCD7A}" type="parTrans" cxnId="{C7EE112E-9A67-384E-B6CD-8A615BC0E08A}">
      <dgm:prSet/>
      <dgm:spPr/>
      <dgm:t>
        <a:bodyPr/>
        <a:lstStyle/>
        <a:p>
          <a:endParaRPr lang="en-US"/>
        </a:p>
      </dgm:t>
    </dgm:pt>
    <dgm:pt modelId="{4484FD47-8965-B749-A1CB-F8997F553CDD}" type="sibTrans" cxnId="{C7EE112E-9A67-384E-B6CD-8A615BC0E08A}">
      <dgm:prSet/>
      <dgm:spPr/>
      <dgm:t>
        <a:bodyPr/>
        <a:lstStyle/>
        <a:p>
          <a:endParaRPr lang="en-US"/>
        </a:p>
      </dgm:t>
    </dgm:pt>
    <dgm:pt modelId="{061760BB-E509-DC4C-BB43-D9420ED1B2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Cleaning Extra Whitespace</a:t>
          </a:r>
        </a:p>
      </dgm:t>
    </dgm:pt>
    <dgm:pt modelId="{77FDB653-D2DC-AE49-863B-BAEEC10E4975}" type="parTrans" cxnId="{4BAD3BF1-7BB6-4E4E-BE7C-A8FD68333517}">
      <dgm:prSet/>
      <dgm:spPr/>
      <dgm:t>
        <a:bodyPr/>
        <a:lstStyle/>
        <a:p>
          <a:endParaRPr lang="en-US"/>
        </a:p>
      </dgm:t>
    </dgm:pt>
    <dgm:pt modelId="{93E814A3-363D-3E4A-A19E-C19CC0FFC930}" type="sibTrans" cxnId="{4BAD3BF1-7BB6-4E4E-BE7C-A8FD68333517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1DFDD170-ED9F-3649-A503-AA264E04F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 whitespace can distort the analysis, so it is essential to remove any unnecessary spaces before proceeding with data analysis.</a:t>
          </a:r>
        </a:p>
      </dgm:t>
    </dgm:pt>
    <dgm:pt modelId="{F0D4132A-5743-0D44-AE98-C7F38342E025}" type="parTrans" cxnId="{845D6AFC-1FF7-D841-9AE2-8668057E6A90}">
      <dgm:prSet/>
      <dgm:spPr/>
      <dgm:t>
        <a:bodyPr/>
        <a:lstStyle/>
        <a:p>
          <a:endParaRPr lang="en-US"/>
        </a:p>
      </dgm:t>
    </dgm:pt>
    <dgm:pt modelId="{A21F8C48-15BB-1046-BD10-D555FC99A277}" type="sibTrans" cxnId="{845D6AFC-1FF7-D841-9AE2-8668057E6A90}">
      <dgm:prSet/>
      <dgm:spPr/>
      <dgm:t>
        <a:bodyPr/>
        <a:lstStyle/>
        <a:p>
          <a:endParaRPr lang="en-US"/>
        </a:p>
      </dgm:t>
    </dgm:pt>
    <dgm:pt modelId="{761BCC6D-1896-5E4B-BA4C-CA2AE6E0A3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Eliminating Stopwords and Punctuation</a:t>
          </a:r>
        </a:p>
      </dgm:t>
    </dgm:pt>
    <dgm:pt modelId="{947B2B11-69AB-6F4F-9F1E-4D25A97C1037}" type="parTrans" cxnId="{B9960764-FD6F-764E-B9CC-EC7BE45020FD}">
      <dgm:prSet/>
      <dgm:spPr/>
      <dgm:t>
        <a:bodyPr/>
        <a:lstStyle/>
        <a:p>
          <a:endParaRPr lang="en-US"/>
        </a:p>
      </dgm:t>
    </dgm:pt>
    <dgm:pt modelId="{87EDF846-5B92-B14D-B886-DB32B109B6DE}" type="sibTrans" cxnId="{B9960764-FD6F-764E-B9CC-EC7BE45020FD}">
      <dgm:prSet/>
      <dgm:spPr/>
      <dgm:t>
        <a:bodyPr/>
        <a:lstStyle/>
        <a:p>
          <a:endParaRPr lang="en-US"/>
        </a:p>
      </dgm:t>
    </dgm:pt>
    <dgm:pt modelId="{3C0545D4-457F-5A48-8926-739319DE67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Stopwords and punctuation often add noise to data analysis, making it important to remove them for clearer insights.</a:t>
          </a:r>
        </a:p>
      </dgm:t>
    </dgm:pt>
    <dgm:pt modelId="{E5643D96-C529-4241-87B8-91520F910023}" type="parTrans" cxnId="{7201ECD4-8299-6043-8183-FDE447523911}">
      <dgm:prSet/>
      <dgm:spPr/>
      <dgm:t>
        <a:bodyPr/>
        <a:lstStyle/>
        <a:p>
          <a:endParaRPr lang="en-US"/>
        </a:p>
      </dgm:t>
    </dgm:pt>
    <dgm:pt modelId="{7A43ED6D-D74D-8143-A2F6-A4683923EB61}" type="sibTrans" cxnId="{7201ECD4-8299-6043-8183-FDE447523911}">
      <dgm:prSet/>
      <dgm:spPr/>
      <dgm:t>
        <a:bodyPr/>
        <a:lstStyle/>
        <a:p>
          <a:endParaRPr lang="en-US"/>
        </a:p>
      </dgm:t>
    </dgm:pt>
    <dgm:pt modelId="{3FDFD320-BC26-47AD-B72D-89C762831386}" type="pres">
      <dgm:prSet presAssocID="{BB826E8B-5862-4E43-8336-E78F1DABD072}" presName="Root" presStyleCnt="0">
        <dgm:presLayoutVars>
          <dgm:dir/>
          <dgm:resizeHandles val="exact"/>
        </dgm:presLayoutVars>
      </dgm:prSet>
      <dgm:spPr/>
    </dgm:pt>
    <dgm:pt modelId="{6ECCE3A4-9BDB-41D0-BA1C-C0A63DB04943}" type="pres">
      <dgm:prSet presAssocID="{055586DF-4850-554B-AC1E-C3277E3B9493}" presName="Composite" presStyleCnt="0"/>
      <dgm:spPr/>
    </dgm:pt>
    <dgm:pt modelId="{0F0C2EE5-B88D-47B7-8C41-4F11084F359D}" type="pres">
      <dgm:prSet presAssocID="{055586DF-4850-554B-AC1E-C3277E3B9493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r="13610" b="6"/>
          <a:stretch/>
        </a:blipFill>
      </dgm:spPr>
      <dgm:extLst>
        <a:ext uri="{E40237B7-FDA0-4F09-8148-C483321AD2D9}">
          <dgm14:cNvPr xmlns:dgm14="http://schemas.microsoft.com/office/drawing/2010/diagram" id="0" name="" descr="Program coding on a computer screen"/>
        </a:ext>
      </dgm:extLst>
    </dgm:pt>
    <dgm:pt modelId="{983A8C2E-8255-479B-BC1B-C9E61B1500DE}" type="pres">
      <dgm:prSet presAssocID="{055586DF-4850-554B-AC1E-C3277E3B9493}" presName="Subtitle" presStyleLbl="revTx" presStyleIdx="0" presStyleCnt="6">
        <dgm:presLayoutVars>
          <dgm:chMax val="0"/>
          <dgm:bulletEnabled/>
        </dgm:presLayoutVars>
      </dgm:prSet>
      <dgm:spPr/>
    </dgm:pt>
    <dgm:pt modelId="{21932B80-ACA3-4D8F-B684-9939B2205F38}" type="pres">
      <dgm:prSet presAssocID="{055586DF-4850-554B-AC1E-C3277E3B9493}" presName="Description" presStyleLbl="revTx" presStyleIdx="1" presStyleCnt="6">
        <dgm:presLayoutVars>
          <dgm:bulletEnabled/>
        </dgm:presLayoutVars>
      </dgm:prSet>
      <dgm:spPr/>
    </dgm:pt>
    <dgm:pt modelId="{90551AF7-6825-423D-99E9-ED96552896A8}" type="pres">
      <dgm:prSet presAssocID="{05161D42-8039-B14D-9FBC-E5086CA2D388}" presName="sibTrans" presStyleLbl="sibTrans2D1" presStyleIdx="0" presStyleCnt="0"/>
      <dgm:spPr/>
    </dgm:pt>
    <dgm:pt modelId="{CD14939E-8EEE-4465-A25D-F70920CF2518}" type="pres">
      <dgm:prSet presAssocID="{061760BB-E509-DC4C-BB43-D9420ED1B220}" presName="Composite" presStyleCnt="0"/>
      <dgm:spPr/>
    </dgm:pt>
    <dgm:pt modelId="{7BCA7D14-ACD7-4190-A1C5-2ECFB85505D7}" type="pres">
      <dgm:prSet presAssocID="{061760BB-E509-DC4C-BB43-D9420ED1B220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7" r="18580" b="-6"/>
          <a:stretch/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F8A24D8-8315-4BA6-9B07-7D049C934E16}" type="pres">
      <dgm:prSet presAssocID="{061760BB-E509-DC4C-BB43-D9420ED1B220}" presName="Subtitle" presStyleLbl="revTx" presStyleIdx="2" presStyleCnt="6">
        <dgm:presLayoutVars>
          <dgm:chMax val="0"/>
          <dgm:bulletEnabled/>
        </dgm:presLayoutVars>
      </dgm:prSet>
      <dgm:spPr/>
    </dgm:pt>
    <dgm:pt modelId="{8EBE45B6-ACC3-4450-9CCC-1B72692A4456}" type="pres">
      <dgm:prSet presAssocID="{061760BB-E509-DC4C-BB43-D9420ED1B220}" presName="Description" presStyleLbl="revTx" presStyleIdx="3" presStyleCnt="6">
        <dgm:presLayoutVars>
          <dgm:bulletEnabled/>
        </dgm:presLayoutVars>
      </dgm:prSet>
      <dgm:spPr/>
    </dgm:pt>
    <dgm:pt modelId="{6C74E3EE-3BE3-495B-AC84-E310211BAA4C}" type="pres">
      <dgm:prSet presAssocID="{93E814A3-363D-3E4A-A19E-C19CC0FFC930}" presName="sibTrans" presStyleLbl="sibTrans2D1" presStyleIdx="0" presStyleCnt="0"/>
      <dgm:spPr/>
    </dgm:pt>
    <dgm:pt modelId="{34B67DB9-98CF-4181-9B37-26B9AC67E8B1}" type="pres">
      <dgm:prSet presAssocID="{761BCC6D-1896-5E4B-BA4C-CA2AE6E0A39A}" presName="Composite" presStyleCnt="0"/>
      <dgm:spPr/>
    </dgm:pt>
    <dgm:pt modelId="{4A697756-F1EF-4B84-9E96-FD9426740DFB}" type="pres">
      <dgm:prSet presAssocID="{761BCC6D-1896-5E4B-BA4C-CA2AE6E0A39A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" b="-11"/>
          <a:stretch/>
        </a:blipFill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26033FDA-2C12-416F-AF3A-60D4C77583F5}" type="pres">
      <dgm:prSet presAssocID="{761BCC6D-1896-5E4B-BA4C-CA2AE6E0A39A}" presName="Subtitle" presStyleLbl="revTx" presStyleIdx="4" presStyleCnt="6">
        <dgm:presLayoutVars>
          <dgm:chMax val="0"/>
          <dgm:bulletEnabled/>
        </dgm:presLayoutVars>
      </dgm:prSet>
      <dgm:spPr/>
    </dgm:pt>
    <dgm:pt modelId="{3F853A6F-4228-40FA-B3C8-8ADCEF188638}" type="pres">
      <dgm:prSet presAssocID="{761BCC6D-1896-5E4B-BA4C-CA2AE6E0A39A}" presName="Description" presStyleLbl="revTx" presStyleIdx="5" presStyleCnt="6">
        <dgm:presLayoutVars>
          <dgm:bulletEnabled/>
        </dgm:presLayoutVars>
      </dgm:prSet>
      <dgm:spPr/>
    </dgm:pt>
  </dgm:ptLst>
  <dgm:cxnLst>
    <dgm:cxn modelId="{A93FA600-F164-4047-B20F-E325EAF8F7CB}" type="presOf" srcId="{BB826E8B-5862-4E43-8336-E78F1DABD072}" destId="{3FDFD320-BC26-47AD-B72D-89C762831386}" srcOrd="0" destOrd="0" presId="urn:microsoft.com/office/officeart/2024/3/layout/verticalVisualTextBlock1"/>
    <dgm:cxn modelId="{4CE1150B-133F-8046-AB3E-9C9108BDC37E}" type="presOf" srcId="{3C0545D4-457F-5A48-8926-739319DE67F5}" destId="{3F853A6F-4228-40FA-B3C8-8ADCEF188638}" srcOrd="0" destOrd="0" presId="urn:microsoft.com/office/officeart/2024/3/layout/verticalVisualTextBlock1"/>
    <dgm:cxn modelId="{F008170C-2E3B-F04E-9C4D-4DE21A734897}" srcId="{BB826E8B-5862-4E43-8336-E78F1DABD072}" destId="{055586DF-4850-554B-AC1E-C3277E3B9493}" srcOrd="0" destOrd="0" parTransId="{E2BBDDD5-68FD-C64C-B205-8FCD62CB2174}" sibTransId="{05161D42-8039-B14D-9FBC-E5086CA2D388}"/>
    <dgm:cxn modelId="{400A5D12-DE72-AE43-AF30-8D174EC9C627}" type="presOf" srcId="{761BCC6D-1896-5E4B-BA4C-CA2AE6E0A39A}" destId="{26033FDA-2C12-416F-AF3A-60D4C77583F5}" srcOrd="0" destOrd="0" presId="urn:microsoft.com/office/officeart/2024/3/layout/verticalVisualTextBlock1"/>
    <dgm:cxn modelId="{1094B828-000E-894B-B79C-128E6EA896BC}" type="presOf" srcId="{061760BB-E509-DC4C-BB43-D9420ED1B220}" destId="{BF8A24D8-8315-4BA6-9B07-7D049C934E16}" srcOrd="0" destOrd="0" presId="urn:microsoft.com/office/officeart/2024/3/layout/verticalVisualTextBlock1"/>
    <dgm:cxn modelId="{C7EE112E-9A67-384E-B6CD-8A615BC0E08A}" srcId="{055586DF-4850-554B-AC1E-C3277E3B9493}" destId="{A4780F0C-9FE6-B04A-9F7A-6A81CCAD5808}" srcOrd="0" destOrd="0" parTransId="{70CA67FE-734C-4B48-8F8F-226CDBBDCD7A}" sibTransId="{4484FD47-8965-B749-A1CB-F8997F553CDD}"/>
    <dgm:cxn modelId="{B9960764-FD6F-764E-B9CC-EC7BE45020FD}" srcId="{BB826E8B-5862-4E43-8336-E78F1DABD072}" destId="{761BCC6D-1896-5E4B-BA4C-CA2AE6E0A39A}" srcOrd="2" destOrd="0" parTransId="{947B2B11-69AB-6F4F-9F1E-4D25A97C1037}" sibTransId="{87EDF846-5B92-B14D-B886-DB32B109B6DE}"/>
    <dgm:cxn modelId="{B51CB369-0477-454A-A5DE-9A633520A828}" type="presOf" srcId="{A4780F0C-9FE6-B04A-9F7A-6A81CCAD5808}" destId="{21932B80-ACA3-4D8F-B684-9939B2205F38}" srcOrd="0" destOrd="0" presId="urn:microsoft.com/office/officeart/2024/3/layout/verticalVisualTextBlock1"/>
    <dgm:cxn modelId="{B5BF6378-FB85-504B-97C8-A07330A11AE0}" type="presOf" srcId="{055586DF-4850-554B-AC1E-C3277E3B9493}" destId="{983A8C2E-8255-479B-BC1B-C9E61B1500DE}" srcOrd="0" destOrd="0" presId="urn:microsoft.com/office/officeart/2024/3/layout/verticalVisualTextBlock1"/>
    <dgm:cxn modelId="{D304B0B7-F4CD-BF47-98EA-1398C3DABBC3}" type="presOf" srcId="{1DFDD170-ED9F-3649-A503-AA264E04F34C}" destId="{8EBE45B6-ACC3-4450-9CCC-1B72692A4456}" srcOrd="0" destOrd="0" presId="urn:microsoft.com/office/officeart/2024/3/layout/verticalVisualTextBlock1"/>
    <dgm:cxn modelId="{D49BA9C1-FB85-8B48-A4ED-66388A2CF8C9}" type="presOf" srcId="{93E814A3-363D-3E4A-A19E-C19CC0FFC930}" destId="{6C74E3EE-3BE3-495B-AC84-E310211BAA4C}" srcOrd="0" destOrd="0" presId="urn:microsoft.com/office/officeart/2024/3/layout/verticalVisualTextBlock1"/>
    <dgm:cxn modelId="{7201ECD4-8299-6043-8183-FDE447523911}" srcId="{761BCC6D-1896-5E4B-BA4C-CA2AE6E0A39A}" destId="{3C0545D4-457F-5A48-8926-739319DE67F5}" srcOrd="0" destOrd="0" parTransId="{E5643D96-C529-4241-87B8-91520F910023}" sibTransId="{7A43ED6D-D74D-8143-A2F6-A4683923EB61}"/>
    <dgm:cxn modelId="{DE4907E0-567A-8D4F-A5DB-C8FF7ECDBADD}" type="presOf" srcId="{05161D42-8039-B14D-9FBC-E5086CA2D388}" destId="{90551AF7-6825-423D-99E9-ED96552896A8}" srcOrd="0" destOrd="0" presId="urn:microsoft.com/office/officeart/2024/3/layout/verticalVisualTextBlock1"/>
    <dgm:cxn modelId="{4BAD3BF1-7BB6-4E4E-BE7C-A8FD68333517}" srcId="{BB826E8B-5862-4E43-8336-E78F1DABD072}" destId="{061760BB-E509-DC4C-BB43-D9420ED1B220}" srcOrd="1" destOrd="0" parTransId="{77FDB653-D2DC-AE49-863B-BAEEC10E4975}" sibTransId="{93E814A3-363D-3E4A-A19E-C19CC0FFC930}"/>
    <dgm:cxn modelId="{845D6AFC-1FF7-D841-9AE2-8668057E6A90}" srcId="{061760BB-E509-DC4C-BB43-D9420ED1B220}" destId="{1DFDD170-ED9F-3649-A503-AA264E04F34C}" srcOrd="0" destOrd="0" parTransId="{F0D4132A-5743-0D44-AE98-C7F38342E025}" sibTransId="{A21F8C48-15BB-1046-BD10-D555FC99A277}"/>
    <dgm:cxn modelId="{C298FC3D-BA80-0D41-B91B-5FB332E18920}" type="presParOf" srcId="{3FDFD320-BC26-47AD-B72D-89C762831386}" destId="{6ECCE3A4-9BDB-41D0-BA1C-C0A63DB04943}" srcOrd="0" destOrd="0" presId="urn:microsoft.com/office/officeart/2024/3/layout/verticalVisualTextBlock1"/>
    <dgm:cxn modelId="{9D17AAFF-2F39-B640-BF79-531ABA5E7E1E}" type="presParOf" srcId="{6ECCE3A4-9BDB-41D0-BA1C-C0A63DB04943}" destId="{0F0C2EE5-B88D-47B7-8C41-4F11084F359D}" srcOrd="0" destOrd="0" presId="urn:microsoft.com/office/officeart/2024/3/layout/verticalVisualTextBlock1"/>
    <dgm:cxn modelId="{1C329644-6635-844C-9FA3-C9CFEB826951}" type="presParOf" srcId="{6ECCE3A4-9BDB-41D0-BA1C-C0A63DB04943}" destId="{983A8C2E-8255-479B-BC1B-C9E61B1500DE}" srcOrd="1" destOrd="0" presId="urn:microsoft.com/office/officeart/2024/3/layout/verticalVisualTextBlock1"/>
    <dgm:cxn modelId="{45E99201-58E0-2641-A6EE-0029FC361695}" type="presParOf" srcId="{6ECCE3A4-9BDB-41D0-BA1C-C0A63DB04943}" destId="{21932B80-ACA3-4D8F-B684-9939B2205F38}" srcOrd="2" destOrd="0" presId="urn:microsoft.com/office/officeart/2024/3/layout/verticalVisualTextBlock1"/>
    <dgm:cxn modelId="{1E770C04-A6F7-5441-BF2A-98EA7552931A}" type="presParOf" srcId="{3FDFD320-BC26-47AD-B72D-89C762831386}" destId="{90551AF7-6825-423D-99E9-ED96552896A8}" srcOrd="1" destOrd="0" presId="urn:microsoft.com/office/officeart/2024/3/layout/verticalVisualTextBlock1"/>
    <dgm:cxn modelId="{CEF1290A-AF3D-094B-83A2-17863F23C10B}" type="presParOf" srcId="{3FDFD320-BC26-47AD-B72D-89C762831386}" destId="{CD14939E-8EEE-4465-A25D-F70920CF2518}" srcOrd="2" destOrd="0" presId="urn:microsoft.com/office/officeart/2024/3/layout/verticalVisualTextBlock1"/>
    <dgm:cxn modelId="{E12CDDD6-BA8C-2040-8517-92F1A728E87F}" type="presParOf" srcId="{CD14939E-8EEE-4465-A25D-F70920CF2518}" destId="{7BCA7D14-ACD7-4190-A1C5-2ECFB85505D7}" srcOrd="0" destOrd="0" presId="urn:microsoft.com/office/officeart/2024/3/layout/verticalVisualTextBlock1"/>
    <dgm:cxn modelId="{646B8844-5DB3-054C-964E-6B00F8C63706}" type="presParOf" srcId="{CD14939E-8EEE-4465-A25D-F70920CF2518}" destId="{BF8A24D8-8315-4BA6-9B07-7D049C934E16}" srcOrd="1" destOrd="0" presId="urn:microsoft.com/office/officeart/2024/3/layout/verticalVisualTextBlock1"/>
    <dgm:cxn modelId="{58712144-5A12-E141-8D82-8E87BFA650C0}" type="presParOf" srcId="{CD14939E-8EEE-4465-A25D-F70920CF2518}" destId="{8EBE45B6-ACC3-4450-9CCC-1B72692A4456}" srcOrd="2" destOrd="0" presId="urn:microsoft.com/office/officeart/2024/3/layout/verticalVisualTextBlock1"/>
    <dgm:cxn modelId="{3B48F4FF-2EAD-E644-ACF4-A54F15FAB269}" type="presParOf" srcId="{3FDFD320-BC26-47AD-B72D-89C762831386}" destId="{6C74E3EE-3BE3-495B-AC84-E310211BAA4C}" srcOrd="3" destOrd="0" presId="urn:microsoft.com/office/officeart/2024/3/layout/verticalVisualTextBlock1"/>
    <dgm:cxn modelId="{5CED4015-1276-1D43-9FE5-F8A8DA1AF8FF}" type="presParOf" srcId="{3FDFD320-BC26-47AD-B72D-89C762831386}" destId="{34B67DB9-98CF-4181-9B37-26B9AC67E8B1}" srcOrd="4" destOrd="0" presId="urn:microsoft.com/office/officeart/2024/3/layout/verticalVisualTextBlock1"/>
    <dgm:cxn modelId="{85BD6F0F-21B1-CE4B-8624-7A4E8F23262A}" type="presParOf" srcId="{34B67DB9-98CF-4181-9B37-26B9AC67E8B1}" destId="{4A697756-F1EF-4B84-9E96-FD9426740DFB}" srcOrd="0" destOrd="0" presId="urn:microsoft.com/office/officeart/2024/3/layout/verticalVisualTextBlock1"/>
    <dgm:cxn modelId="{41BE226E-38F6-0143-8A48-D3276B93ADC0}" type="presParOf" srcId="{34B67DB9-98CF-4181-9B37-26B9AC67E8B1}" destId="{26033FDA-2C12-416F-AF3A-60D4C77583F5}" srcOrd="1" destOrd="0" presId="urn:microsoft.com/office/officeart/2024/3/layout/verticalVisualTextBlock1"/>
    <dgm:cxn modelId="{B1E15DE9-E2D9-9346-932B-DB64576B6C9B}" type="presParOf" srcId="{34B67DB9-98CF-4181-9B37-26B9AC67E8B1}" destId="{3F853A6F-4228-40FA-B3C8-8ADCEF188638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EC4E4D-C41E-4E26-9BCE-951CD8D0F799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59FD4-5748-4493-9813-E146E6DFCC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Types Consideration</a:t>
          </a:r>
        </a:p>
      </dgm:t>
    </dgm:pt>
    <dgm:pt modelId="{66B3CDB2-177C-4397-A32F-8CF27F1D94B8}" type="parTrans" cxnId="{C7FB163E-A36E-4D8E-888E-5C25E37F1460}">
      <dgm:prSet/>
      <dgm:spPr/>
      <dgm:t>
        <a:bodyPr/>
        <a:lstStyle/>
        <a:p>
          <a:endParaRPr lang="en-US"/>
        </a:p>
      </dgm:t>
    </dgm:pt>
    <dgm:pt modelId="{EF7CBD83-3E83-4DC0-AD56-AD87C197AA3C}" type="sibTrans" cxnId="{C7FB163E-A36E-4D8E-888E-5C25E37F146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FC05D6D4-6E1F-42ED-8DDE-D87A62B0C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Careful consideration of data types is crucial in analyzing banned books effectively and accurately.</a:t>
          </a:r>
        </a:p>
      </dgm:t>
    </dgm:pt>
    <dgm:pt modelId="{4D94D711-CBF6-4F2A-A8C4-DF5099E403EB}" type="parTrans" cxnId="{C21280F3-157B-498B-8F4C-8F0A92926B64}">
      <dgm:prSet/>
      <dgm:spPr/>
      <dgm:t>
        <a:bodyPr/>
        <a:lstStyle/>
        <a:p>
          <a:endParaRPr lang="en-US"/>
        </a:p>
      </dgm:t>
    </dgm:pt>
    <dgm:pt modelId="{2801E969-438D-446F-8B24-0E29D1A64C66}" type="sibTrans" cxnId="{C21280F3-157B-498B-8F4C-8F0A92926B64}">
      <dgm:prSet/>
      <dgm:spPr/>
      <dgm:t>
        <a:bodyPr/>
        <a:lstStyle/>
        <a:p>
          <a:endParaRPr lang="en-US"/>
        </a:p>
      </dgm:t>
    </dgm:pt>
    <dgm:pt modelId="{1881DCE2-9174-4D6F-99B5-3821504C8C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Dataset Descriptions</a:t>
          </a:r>
        </a:p>
      </dgm:t>
    </dgm:pt>
    <dgm:pt modelId="{F620EE22-5D04-4297-94D2-5863122FB1D2}" type="parTrans" cxnId="{786EC8B2-A096-4DEB-8CD4-3FF532DD2062}">
      <dgm:prSet/>
      <dgm:spPr/>
      <dgm:t>
        <a:bodyPr/>
        <a:lstStyle/>
        <a:p>
          <a:endParaRPr lang="en-US"/>
        </a:p>
      </dgm:t>
    </dgm:pt>
    <dgm:pt modelId="{0C1780EB-1E79-4543-9E8C-F0DD67CAE097}" type="sibTrans" cxnId="{786EC8B2-A096-4DEB-8CD4-3FF532DD2062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EABB3A87-3B6C-4604-AAF7-644826FE9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Detailed descriptions of the dataset provide context and improve understanding of censorship trends.</a:t>
          </a:r>
        </a:p>
      </dgm:t>
    </dgm:pt>
    <dgm:pt modelId="{002073B1-5B9D-4D3B-8F65-25218D765A1F}" type="parTrans" cxnId="{30367AAB-DF90-455B-88B2-222A46264E3A}">
      <dgm:prSet/>
      <dgm:spPr/>
      <dgm:t>
        <a:bodyPr/>
        <a:lstStyle/>
        <a:p>
          <a:endParaRPr lang="en-US"/>
        </a:p>
      </dgm:t>
    </dgm:pt>
    <dgm:pt modelId="{73E80983-813F-48FE-9CE6-78B23CA33EA9}" type="sibTrans" cxnId="{30367AAB-DF90-455B-88B2-222A46264E3A}">
      <dgm:prSet/>
      <dgm:spPr/>
      <dgm:t>
        <a:bodyPr/>
        <a:lstStyle/>
        <a:p>
          <a:endParaRPr lang="en-US"/>
        </a:p>
      </dgm:t>
    </dgm:pt>
    <dgm:pt modelId="{A9910425-92D3-4649-9F80-D0C5F09108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Retrieval Process</a:t>
          </a:r>
        </a:p>
      </dgm:t>
    </dgm:pt>
    <dgm:pt modelId="{37F54B11-9DD4-4068-9C6A-2D57CCE6CC87}" type="parTrans" cxnId="{68885AD5-C1FC-4123-B883-41C7E0E2BEAA}">
      <dgm:prSet/>
      <dgm:spPr/>
      <dgm:t>
        <a:bodyPr/>
        <a:lstStyle/>
        <a:p>
          <a:endParaRPr lang="en-US"/>
        </a:p>
      </dgm:t>
    </dgm:pt>
    <dgm:pt modelId="{0864BD82-064A-4D62-A91E-2888D5954B91}" type="sibTrans" cxnId="{68885AD5-C1FC-4123-B883-41C7E0E2BEAA}">
      <dgm:prSet/>
      <dgm:spPr/>
      <dgm:t>
        <a:bodyPr/>
        <a:lstStyle/>
        <a:p>
          <a:endParaRPr lang="en-US"/>
        </a:p>
      </dgm:t>
    </dgm:pt>
    <dgm:pt modelId="{B8507533-98B6-420D-A117-AD1CC4FAC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thorough retrieval process ensures accurate data collection essential for analyzing banned books.</a:t>
          </a:r>
        </a:p>
      </dgm:t>
    </dgm:pt>
    <dgm:pt modelId="{74C85031-BCCB-4E4F-99DE-BA4C02E72617}" type="parTrans" cxnId="{094422E1-5F26-49D1-B141-C2070FC3E007}">
      <dgm:prSet/>
      <dgm:spPr/>
      <dgm:t>
        <a:bodyPr/>
        <a:lstStyle/>
        <a:p>
          <a:endParaRPr lang="en-US"/>
        </a:p>
      </dgm:t>
    </dgm:pt>
    <dgm:pt modelId="{D504BBCB-648F-434B-AD92-7EA7F5487B33}" type="sibTrans" cxnId="{094422E1-5F26-49D1-B141-C2070FC3E007}">
      <dgm:prSet/>
      <dgm:spPr/>
      <dgm:t>
        <a:bodyPr/>
        <a:lstStyle/>
        <a:p>
          <a:endParaRPr lang="en-US"/>
        </a:p>
      </dgm:t>
    </dgm:pt>
    <dgm:pt modelId="{AA266BA5-F964-E748-B84A-54459E47D851}" type="pres">
      <dgm:prSet presAssocID="{78EC4E4D-C41E-4E26-9BCE-951CD8D0F799}" presName="Name0" presStyleCnt="0">
        <dgm:presLayoutVars>
          <dgm:dir/>
          <dgm:resizeHandles val="exact"/>
        </dgm:presLayoutVars>
      </dgm:prSet>
      <dgm:spPr/>
    </dgm:pt>
    <dgm:pt modelId="{9EAB7C56-3A50-3948-BACA-71F506DE31F7}" type="pres">
      <dgm:prSet presAssocID="{A1B59FD4-5748-4493-9813-E146E6DFCC2E}" presName="compNode" presStyleCnt="0"/>
      <dgm:spPr/>
    </dgm:pt>
    <dgm:pt modelId="{6E817C00-72C2-1844-B507-A9280DE174FD}" type="pres">
      <dgm:prSet presAssocID="{A1B59FD4-5748-4493-9813-E146E6DFCC2E}" presName="pictRect" presStyleLbl="revTx" presStyleIdx="0" presStyleCnt="6">
        <dgm:presLayoutVars>
          <dgm:chMax val="0"/>
          <dgm:bulletEnabled/>
        </dgm:presLayoutVars>
      </dgm:prSet>
      <dgm:spPr/>
    </dgm:pt>
    <dgm:pt modelId="{EE4AA113-B720-CF49-ABBC-82BC22DCAB9A}" type="pres">
      <dgm:prSet presAssocID="{A1B59FD4-5748-4493-9813-E146E6DFCC2E}" presName="textRect" presStyleLbl="revTx" presStyleIdx="1" presStyleCnt="6">
        <dgm:presLayoutVars>
          <dgm:bulletEnabled/>
        </dgm:presLayoutVars>
      </dgm:prSet>
      <dgm:spPr/>
    </dgm:pt>
    <dgm:pt modelId="{0588092E-CB0F-6C47-8A0B-ADAF6F73D181}" type="pres">
      <dgm:prSet presAssocID="{EF7CBD83-3E83-4DC0-AD56-AD87C197AA3C}" presName="sibTrans" presStyleLbl="sibTrans2D1" presStyleIdx="0" presStyleCnt="0"/>
      <dgm:spPr/>
    </dgm:pt>
    <dgm:pt modelId="{770AE210-C0FB-F941-80EE-09C4780DD9D6}" type="pres">
      <dgm:prSet presAssocID="{1881DCE2-9174-4D6F-99B5-3821504C8C6C}" presName="compNode" presStyleCnt="0"/>
      <dgm:spPr/>
    </dgm:pt>
    <dgm:pt modelId="{9E10DD40-65AF-DC4A-91F6-7B8EC0B58981}" type="pres">
      <dgm:prSet presAssocID="{1881DCE2-9174-4D6F-99B5-3821504C8C6C}" presName="pictRect" presStyleLbl="revTx" presStyleIdx="2" presStyleCnt="6">
        <dgm:presLayoutVars>
          <dgm:chMax val="0"/>
          <dgm:bulletEnabled/>
        </dgm:presLayoutVars>
      </dgm:prSet>
      <dgm:spPr/>
    </dgm:pt>
    <dgm:pt modelId="{CA3FD70C-625C-E24D-9695-0AFF5118B746}" type="pres">
      <dgm:prSet presAssocID="{1881DCE2-9174-4D6F-99B5-3821504C8C6C}" presName="textRect" presStyleLbl="revTx" presStyleIdx="3" presStyleCnt="6">
        <dgm:presLayoutVars>
          <dgm:bulletEnabled/>
        </dgm:presLayoutVars>
      </dgm:prSet>
      <dgm:spPr/>
    </dgm:pt>
    <dgm:pt modelId="{C8BD9378-345E-664C-A5BC-70A84095AD6F}" type="pres">
      <dgm:prSet presAssocID="{0C1780EB-1E79-4543-9E8C-F0DD67CAE097}" presName="sibTrans" presStyleLbl="sibTrans2D1" presStyleIdx="0" presStyleCnt="0"/>
      <dgm:spPr/>
    </dgm:pt>
    <dgm:pt modelId="{F9055DED-0965-9244-9EB6-BDD5A148144B}" type="pres">
      <dgm:prSet presAssocID="{A9910425-92D3-4649-9F80-D0C5F09108D4}" presName="compNode" presStyleCnt="0"/>
      <dgm:spPr/>
    </dgm:pt>
    <dgm:pt modelId="{024C0806-78FB-2343-B5BA-AE671FCD0ACB}" type="pres">
      <dgm:prSet presAssocID="{A9910425-92D3-4649-9F80-D0C5F09108D4}" presName="pictRect" presStyleLbl="revTx" presStyleIdx="4" presStyleCnt="6">
        <dgm:presLayoutVars>
          <dgm:chMax val="0"/>
          <dgm:bulletEnabled/>
        </dgm:presLayoutVars>
      </dgm:prSet>
      <dgm:spPr/>
    </dgm:pt>
    <dgm:pt modelId="{4A45307C-39AB-9D4C-87C7-620C5CA978E9}" type="pres">
      <dgm:prSet presAssocID="{A9910425-92D3-4649-9F80-D0C5F09108D4}" presName="textRect" presStyleLbl="revTx" presStyleIdx="5" presStyleCnt="6">
        <dgm:presLayoutVars>
          <dgm:bulletEnabled/>
        </dgm:presLayoutVars>
      </dgm:prSet>
      <dgm:spPr/>
    </dgm:pt>
  </dgm:ptLst>
  <dgm:cxnLst>
    <dgm:cxn modelId="{1CC89D0F-A8E7-4849-A48D-8684B9FF95CD}" type="presOf" srcId="{1881DCE2-9174-4D6F-99B5-3821504C8C6C}" destId="{9E10DD40-65AF-DC4A-91F6-7B8EC0B58981}" srcOrd="0" destOrd="0" presId="urn:microsoft.com/office/officeart/2024/3/layout/hArchList1"/>
    <dgm:cxn modelId="{4664142B-EA0D-FF44-ADF2-3FF78B082C70}" type="presOf" srcId="{FC05D6D4-6E1F-42ED-8DDE-D87A62B0C84D}" destId="{EE4AA113-B720-CF49-ABBC-82BC22DCAB9A}" srcOrd="0" destOrd="0" presId="urn:microsoft.com/office/officeart/2024/3/layout/hArchList1"/>
    <dgm:cxn modelId="{F6F05932-3442-424A-B271-2662126CDD2D}" type="presOf" srcId="{78EC4E4D-C41E-4E26-9BCE-951CD8D0F799}" destId="{AA266BA5-F964-E748-B84A-54459E47D851}" srcOrd="0" destOrd="0" presId="urn:microsoft.com/office/officeart/2024/3/layout/hArchList1"/>
    <dgm:cxn modelId="{C7FB163E-A36E-4D8E-888E-5C25E37F1460}" srcId="{78EC4E4D-C41E-4E26-9BCE-951CD8D0F799}" destId="{A1B59FD4-5748-4493-9813-E146E6DFCC2E}" srcOrd="0" destOrd="0" parTransId="{66B3CDB2-177C-4397-A32F-8CF27F1D94B8}" sibTransId="{EF7CBD83-3E83-4DC0-AD56-AD87C197AA3C}"/>
    <dgm:cxn modelId="{94FFCE40-7A86-5240-A9F8-7753C6708E13}" type="presOf" srcId="{EF7CBD83-3E83-4DC0-AD56-AD87C197AA3C}" destId="{0588092E-CB0F-6C47-8A0B-ADAF6F73D181}" srcOrd="0" destOrd="0" presId="urn:microsoft.com/office/officeart/2024/3/layout/hArchList1"/>
    <dgm:cxn modelId="{2EEE3F48-EEFA-A644-951D-2ADEF53878F9}" type="presOf" srcId="{0C1780EB-1E79-4543-9E8C-F0DD67CAE097}" destId="{C8BD9378-345E-664C-A5BC-70A84095AD6F}" srcOrd="0" destOrd="0" presId="urn:microsoft.com/office/officeart/2024/3/layout/hArchList1"/>
    <dgm:cxn modelId="{F3804A4B-48B6-7747-B3AF-B032DDC7DD61}" type="presOf" srcId="{A1B59FD4-5748-4493-9813-E146E6DFCC2E}" destId="{6E817C00-72C2-1844-B507-A9280DE174FD}" srcOrd="0" destOrd="0" presId="urn:microsoft.com/office/officeart/2024/3/layout/hArchList1"/>
    <dgm:cxn modelId="{D1359BA7-C2E3-CB46-8BA5-6D83F56B6703}" type="presOf" srcId="{EABB3A87-3B6C-4604-AAF7-644826FE9FB4}" destId="{CA3FD70C-625C-E24D-9695-0AFF5118B746}" srcOrd="0" destOrd="0" presId="urn:microsoft.com/office/officeart/2024/3/layout/hArchList1"/>
    <dgm:cxn modelId="{30367AAB-DF90-455B-88B2-222A46264E3A}" srcId="{1881DCE2-9174-4D6F-99B5-3821504C8C6C}" destId="{EABB3A87-3B6C-4604-AAF7-644826FE9FB4}" srcOrd="0" destOrd="0" parTransId="{002073B1-5B9D-4D3B-8F65-25218D765A1F}" sibTransId="{73E80983-813F-48FE-9CE6-78B23CA33EA9}"/>
    <dgm:cxn modelId="{786EC8B2-A096-4DEB-8CD4-3FF532DD2062}" srcId="{78EC4E4D-C41E-4E26-9BCE-951CD8D0F799}" destId="{1881DCE2-9174-4D6F-99B5-3821504C8C6C}" srcOrd="1" destOrd="0" parTransId="{F620EE22-5D04-4297-94D2-5863122FB1D2}" sibTransId="{0C1780EB-1E79-4543-9E8C-F0DD67CAE097}"/>
    <dgm:cxn modelId="{DA3AA5C5-8B97-394F-9C11-AF5A58479002}" type="presOf" srcId="{B8507533-98B6-420D-A117-AD1CC4FACA45}" destId="{4A45307C-39AB-9D4C-87C7-620C5CA978E9}" srcOrd="0" destOrd="0" presId="urn:microsoft.com/office/officeart/2024/3/layout/hArchList1"/>
    <dgm:cxn modelId="{68885AD5-C1FC-4123-B883-41C7E0E2BEAA}" srcId="{78EC4E4D-C41E-4E26-9BCE-951CD8D0F799}" destId="{A9910425-92D3-4649-9F80-D0C5F09108D4}" srcOrd="2" destOrd="0" parTransId="{37F54B11-9DD4-4068-9C6A-2D57CCE6CC87}" sibTransId="{0864BD82-064A-4D62-A91E-2888D5954B91}"/>
    <dgm:cxn modelId="{094422E1-5F26-49D1-B141-C2070FC3E007}" srcId="{A9910425-92D3-4649-9F80-D0C5F09108D4}" destId="{B8507533-98B6-420D-A117-AD1CC4FACA45}" srcOrd="0" destOrd="0" parTransId="{74C85031-BCCB-4E4F-99DE-BA4C02E72617}" sibTransId="{D504BBCB-648F-434B-AD92-7EA7F5487B33}"/>
    <dgm:cxn modelId="{6B2493F1-6A2E-E749-BB15-100BACE05B5C}" type="presOf" srcId="{A9910425-92D3-4649-9F80-D0C5F09108D4}" destId="{024C0806-78FB-2343-B5BA-AE671FCD0ACB}" srcOrd="0" destOrd="0" presId="urn:microsoft.com/office/officeart/2024/3/layout/hArchList1"/>
    <dgm:cxn modelId="{C21280F3-157B-498B-8F4C-8F0A92926B64}" srcId="{A1B59FD4-5748-4493-9813-E146E6DFCC2E}" destId="{FC05D6D4-6E1F-42ED-8DDE-D87A62B0C84D}" srcOrd="0" destOrd="0" parTransId="{4D94D711-CBF6-4F2A-A8C4-DF5099E403EB}" sibTransId="{2801E969-438D-446F-8B24-0E29D1A64C66}"/>
    <dgm:cxn modelId="{ABE8D14E-5E37-E044-BBF0-88A254E1584C}" type="presParOf" srcId="{AA266BA5-F964-E748-B84A-54459E47D851}" destId="{9EAB7C56-3A50-3948-BACA-71F506DE31F7}" srcOrd="0" destOrd="0" presId="urn:microsoft.com/office/officeart/2024/3/layout/hArchList1"/>
    <dgm:cxn modelId="{739AB8F0-BED3-CE46-BE67-197B5953F50B}" type="presParOf" srcId="{9EAB7C56-3A50-3948-BACA-71F506DE31F7}" destId="{6E817C00-72C2-1844-B507-A9280DE174FD}" srcOrd="0" destOrd="0" presId="urn:microsoft.com/office/officeart/2024/3/layout/hArchList1"/>
    <dgm:cxn modelId="{F1BB6DD6-1479-2541-92CD-C967DAFC118E}" type="presParOf" srcId="{9EAB7C56-3A50-3948-BACA-71F506DE31F7}" destId="{EE4AA113-B720-CF49-ABBC-82BC22DCAB9A}" srcOrd="1" destOrd="0" presId="urn:microsoft.com/office/officeart/2024/3/layout/hArchList1"/>
    <dgm:cxn modelId="{24A2D0F9-BD36-284F-83BD-FD273CBAF936}" type="presParOf" srcId="{AA266BA5-F964-E748-B84A-54459E47D851}" destId="{0588092E-CB0F-6C47-8A0B-ADAF6F73D181}" srcOrd="1" destOrd="0" presId="urn:microsoft.com/office/officeart/2024/3/layout/hArchList1"/>
    <dgm:cxn modelId="{5E8DBFC8-0EC0-5B48-9700-8B72BE8F4DDF}" type="presParOf" srcId="{AA266BA5-F964-E748-B84A-54459E47D851}" destId="{770AE210-C0FB-F941-80EE-09C4780DD9D6}" srcOrd="2" destOrd="0" presId="urn:microsoft.com/office/officeart/2024/3/layout/hArchList1"/>
    <dgm:cxn modelId="{DDCF769D-5EF0-484D-9A5C-2EE0BE2162A8}" type="presParOf" srcId="{770AE210-C0FB-F941-80EE-09C4780DD9D6}" destId="{9E10DD40-65AF-DC4A-91F6-7B8EC0B58981}" srcOrd="0" destOrd="0" presId="urn:microsoft.com/office/officeart/2024/3/layout/hArchList1"/>
    <dgm:cxn modelId="{60373163-3371-674C-89DF-3584211B19C8}" type="presParOf" srcId="{770AE210-C0FB-F941-80EE-09C4780DD9D6}" destId="{CA3FD70C-625C-E24D-9695-0AFF5118B746}" srcOrd="1" destOrd="0" presId="urn:microsoft.com/office/officeart/2024/3/layout/hArchList1"/>
    <dgm:cxn modelId="{64708A28-0932-D442-8D01-01537F6A72AD}" type="presParOf" srcId="{AA266BA5-F964-E748-B84A-54459E47D851}" destId="{C8BD9378-345E-664C-A5BC-70A84095AD6F}" srcOrd="3" destOrd="0" presId="urn:microsoft.com/office/officeart/2024/3/layout/hArchList1"/>
    <dgm:cxn modelId="{7DBEBA39-875F-1343-9406-99E9EAED99E9}" type="presParOf" srcId="{AA266BA5-F964-E748-B84A-54459E47D851}" destId="{F9055DED-0965-9244-9EB6-BDD5A148144B}" srcOrd="4" destOrd="0" presId="urn:microsoft.com/office/officeart/2024/3/layout/hArchList1"/>
    <dgm:cxn modelId="{D7322777-02A7-9540-9358-1C82E5AADCCE}" type="presParOf" srcId="{F9055DED-0965-9244-9EB6-BDD5A148144B}" destId="{024C0806-78FB-2343-B5BA-AE671FCD0ACB}" srcOrd="0" destOrd="0" presId="urn:microsoft.com/office/officeart/2024/3/layout/hArchList1"/>
    <dgm:cxn modelId="{9D1C7CC5-0CCC-0C4A-B223-B8666F7EB829}" type="presParOf" srcId="{F9055DED-0965-9244-9EB6-BDD5A148144B}" destId="{4A45307C-39AB-9D4C-87C7-620C5CA978E9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477DB-A105-694C-B1E7-617E60ED98E3}">
      <dsp:nvSpPr>
        <dsp:cNvPr id="0" name=""/>
        <dsp:cNvSpPr/>
      </dsp:nvSpPr>
      <dsp:spPr>
        <a:xfrm>
          <a:off x="133201" y="826225"/>
          <a:ext cx="3159137" cy="987230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84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Types</a:t>
          </a:r>
        </a:p>
      </dsp:txBody>
      <dsp:txXfrm>
        <a:off x="133201" y="826225"/>
        <a:ext cx="3159137" cy="987230"/>
      </dsp:txXfrm>
    </dsp:sp>
    <dsp:sp modelId="{2DE409C4-3A4C-AD48-ACD1-8BA6867DF2EE}">
      <dsp:nvSpPr>
        <dsp:cNvPr id="0" name=""/>
        <dsp:cNvSpPr/>
      </dsp:nvSpPr>
      <dsp:spPr>
        <a:xfrm>
          <a:off x="1570" y="683625"/>
          <a:ext cx="691061" cy="103659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1DF72-2390-B84B-AC52-B89332AE696F}">
      <dsp:nvSpPr>
        <dsp:cNvPr id="0" name=""/>
        <dsp:cNvSpPr/>
      </dsp:nvSpPr>
      <dsp:spPr>
        <a:xfrm>
          <a:off x="3605851" y="826225"/>
          <a:ext cx="3159137" cy="987230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84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Description</a:t>
          </a:r>
        </a:p>
      </dsp:txBody>
      <dsp:txXfrm>
        <a:off x="3605851" y="826225"/>
        <a:ext cx="3159137" cy="987230"/>
      </dsp:txXfrm>
    </dsp:sp>
    <dsp:sp modelId="{C49E7DD9-A32B-814A-917E-6D0C250888A5}">
      <dsp:nvSpPr>
        <dsp:cNvPr id="0" name=""/>
        <dsp:cNvSpPr/>
      </dsp:nvSpPr>
      <dsp:spPr>
        <a:xfrm>
          <a:off x="3474220" y="683625"/>
          <a:ext cx="691061" cy="1036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9C1A3-F31E-5547-946E-AC54C30FCD36}">
      <dsp:nvSpPr>
        <dsp:cNvPr id="0" name=""/>
        <dsp:cNvSpPr/>
      </dsp:nvSpPr>
      <dsp:spPr>
        <a:xfrm>
          <a:off x="1869526" y="2069039"/>
          <a:ext cx="3159137" cy="987230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684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Retrieval Process </a:t>
          </a:r>
        </a:p>
      </dsp:txBody>
      <dsp:txXfrm>
        <a:off x="1869526" y="2069039"/>
        <a:ext cx="3159137" cy="987230"/>
      </dsp:txXfrm>
    </dsp:sp>
    <dsp:sp modelId="{32606F56-9298-5C47-B421-7C29B6E0EF3A}">
      <dsp:nvSpPr>
        <dsp:cNvPr id="0" name=""/>
        <dsp:cNvSpPr/>
      </dsp:nvSpPr>
      <dsp:spPr>
        <a:xfrm>
          <a:off x="1737895" y="1926439"/>
          <a:ext cx="691061" cy="1036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4A88B-D451-8D41-B5A4-C7406F809E42}">
      <dsp:nvSpPr>
        <dsp:cNvPr id="0" name=""/>
        <dsp:cNvSpPr/>
      </dsp:nvSpPr>
      <dsp:spPr>
        <a:xfrm>
          <a:off x="23" y="238567"/>
          <a:ext cx="2217387" cy="518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Florida</a:t>
          </a:r>
        </a:p>
      </dsp:txBody>
      <dsp:txXfrm>
        <a:off x="23" y="238567"/>
        <a:ext cx="2217387" cy="518400"/>
      </dsp:txXfrm>
    </dsp:sp>
    <dsp:sp modelId="{27CDA9F5-64FD-4A41-A82F-5FF0AB2FC6F8}">
      <dsp:nvSpPr>
        <dsp:cNvPr id="0" name=""/>
        <dsp:cNvSpPr/>
      </dsp:nvSpPr>
      <dsp:spPr>
        <a:xfrm>
          <a:off x="23" y="756967"/>
          <a:ext cx="2217387" cy="3261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Wuthering Heights</a:t>
          </a:r>
          <a:r>
            <a:rPr lang="en-US" sz="1800" b="0" i="0" u="none" kern="1200" dirty="0"/>
            <a:t> 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Taming of the Shrew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Helen of Troy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Leonardo Da Vinci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Road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Pirate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Dark Tower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Redeemed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Monster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Heir</a:t>
          </a:r>
          <a:endParaRPr lang="en-US" sz="1800" kern="1200" dirty="0"/>
        </a:p>
      </dsp:txBody>
      <dsp:txXfrm>
        <a:off x="23" y="756967"/>
        <a:ext cx="2217387" cy="3261059"/>
      </dsp:txXfrm>
    </dsp:sp>
    <dsp:sp modelId="{1ADA83BA-C033-9A40-9456-8F594AB20BC5}">
      <dsp:nvSpPr>
        <dsp:cNvPr id="0" name=""/>
        <dsp:cNvSpPr/>
      </dsp:nvSpPr>
      <dsp:spPr>
        <a:xfrm>
          <a:off x="2527844" y="238567"/>
          <a:ext cx="2217387" cy="518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Iowa</a:t>
          </a:r>
        </a:p>
      </dsp:txBody>
      <dsp:txXfrm>
        <a:off x="2527844" y="238567"/>
        <a:ext cx="2217387" cy="518400"/>
      </dsp:txXfrm>
    </dsp:sp>
    <dsp:sp modelId="{F7F0C359-445F-2F43-B44F-D62E1A8B8761}">
      <dsp:nvSpPr>
        <dsp:cNvPr id="0" name=""/>
        <dsp:cNvSpPr/>
      </dsp:nvSpPr>
      <dsp:spPr>
        <a:xfrm>
          <a:off x="2527844" y="756967"/>
          <a:ext cx="2217387" cy="3261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Picture of Dorian Gray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Talisman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Great Return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Smoke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Best Man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Glass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Redeemed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The Bridge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Monster</a:t>
          </a:r>
          <a:r>
            <a:rPr lang="en-US" sz="1800" b="0" i="0" u="none" kern="1200" dirty="0"/>
            <a:t> 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u="none" kern="1200" dirty="0"/>
            <a:t>Dead End</a:t>
          </a:r>
          <a:endParaRPr lang="en-US" sz="1800" kern="1200" dirty="0"/>
        </a:p>
      </dsp:txBody>
      <dsp:txXfrm>
        <a:off x="2527844" y="756967"/>
        <a:ext cx="2217387" cy="3261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8FF9B-BA4E-473E-B282-53B7A856D400}">
      <dsp:nvSpPr>
        <dsp:cNvPr id="0" name=""/>
        <dsp:cNvSpPr/>
      </dsp:nvSpPr>
      <dsp:spPr>
        <a:xfrm>
          <a:off x="0" y="0"/>
          <a:ext cx="1610980" cy="1610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3657" b="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E4C7C3-9059-4DA8-A6A4-8C94960B29C6}">
      <dsp:nvSpPr>
        <dsp:cNvPr id="0" name=""/>
        <dsp:cNvSpPr/>
      </dsp:nvSpPr>
      <dsp:spPr>
        <a:xfrm>
          <a:off x="1790980" y="0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Limited Full-Text Access</a:t>
          </a:r>
        </a:p>
      </dsp:txBody>
      <dsp:txXfrm>
        <a:off x="1790980" y="0"/>
        <a:ext cx="5800878" cy="363528"/>
      </dsp:txXfrm>
    </dsp:sp>
    <dsp:sp modelId="{9B455728-7440-4218-8EE0-6B5E3FE6B228}">
      <dsp:nvSpPr>
        <dsp:cNvPr id="0" name=""/>
        <dsp:cNvSpPr/>
      </dsp:nvSpPr>
      <dsp:spPr>
        <a:xfrm>
          <a:off x="1790980" y="363528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availability of full-text content for certain banned books was limited, posing challenges for our research.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Full sampling led to too few texts being available on the open web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53 texts from Florida and 16 texts from Iowa were available from Project Gutenberg</a:t>
          </a:r>
        </a:p>
      </dsp:txBody>
      <dsp:txXfrm>
        <a:off x="1790980" y="363528"/>
        <a:ext cx="5800878" cy="1247452"/>
      </dsp:txXfrm>
    </dsp:sp>
    <dsp:sp modelId="{F2972C01-F65E-420B-BABC-E0130B764AD4}">
      <dsp:nvSpPr>
        <dsp:cNvPr id="0" name=""/>
        <dsp:cNvSpPr/>
      </dsp:nvSpPr>
      <dsp:spPr>
        <a:xfrm>
          <a:off x="0" y="1739859"/>
          <a:ext cx="1610980" cy="16109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2" r="19692" b="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566C8C-4B6B-45A8-96A4-A17D78998C46}">
      <dsp:nvSpPr>
        <dsp:cNvPr id="0" name=""/>
        <dsp:cNvSpPr/>
      </dsp:nvSpPr>
      <dsp:spPr>
        <a:xfrm>
          <a:off x="1790980" y="1739859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Selection Process Challenges</a:t>
          </a:r>
        </a:p>
      </dsp:txBody>
      <dsp:txXfrm>
        <a:off x="1790980" y="1739859"/>
        <a:ext cx="5800878" cy="363528"/>
      </dsp:txXfrm>
    </dsp:sp>
    <dsp:sp modelId="{291A796D-B18A-44AC-945A-4A94F6ED1EB2}">
      <dsp:nvSpPr>
        <dsp:cNvPr id="0" name=""/>
        <dsp:cNvSpPr/>
      </dsp:nvSpPr>
      <dsp:spPr>
        <a:xfrm>
          <a:off x="1790980" y="2103387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had to implement a careful selection process to ensure access to complete texts for our analysis.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Limited sampling to texts available on Gutenberg to allow for full text analysis</a:t>
          </a:r>
        </a:p>
      </dsp:txBody>
      <dsp:txXfrm>
        <a:off x="1790980" y="2103387"/>
        <a:ext cx="5800878" cy="1247452"/>
      </dsp:txXfrm>
    </dsp:sp>
    <dsp:sp modelId="{84745039-E267-4D18-93DB-2291E26D92AF}">
      <dsp:nvSpPr>
        <dsp:cNvPr id="0" name=""/>
        <dsp:cNvSpPr/>
      </dsp:nvSpPr>
      <dsp:spPr>
        <a:xfrm>
          <a:off x="0" y="3479718"/>
          <a:ext cx="1610980" cy="1610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r="17487" b="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C0C089-5DB3-42C6-A540-66C3B41BDD07}">
      <dsp:nvSpPr>
        <dsp:cNvPr id="0" name=""/>
        <dsp:cNvSpPr/>
      </dsp:nvSpPr>
      <dsp:spPr>
        <a:xfrm>
          <a:off x="1790980" y="3479718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Importance of Complete Texts</a:t>
          </a:r>
        </a:p>
      </dsp:txBody>
      <dsp:txXfrm>
        <a:off x="1790980" y="3479718"/>
        <a:ext cx="5800878" cy="363528"/>
      </dsp:txXfrm>
    </dsp:sp>
    <dsp:sp modelId="{E6CE23AF-BFC6-4CF6-BDBE-115F24065B9B}">
      <dsp:nvSpPr>
        <dsp:cNvPr id="0" name=""/>
        <dsp:cNvSpPr/>
      </dsp:nvSpPr>
      <dsp:spPr>
        <a:xfrm>
          <a:off x="1790980" y="3843246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Accessing complete texts was crucial for a comprehensive analysis of the banned books in question.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Without full texts, this study would be a underwhelming thematic analysis</a:t>
          </a:r>
        </a:p>
      </dsp:txBody>
      <dsp:txXfrm>
        <a:off x="1790980" y="3843246"/>
        <a:ext cx="5800878" cy="1247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C2EE5-B88D-47B7-8C41-4F11084F359D}">
      <dsp:nvSpPr>
        <dsp:cNvPr id="0" name=""/>
        <dsp:cNvSpPr/>
      </dsp:nvSpPr>
      <dsp:spPr>
        <a:xfrm>
          <a:off x="0" y="0"/>
          <a:ext cx="1610980" cy="1610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r="13610" b="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3A8C2E-8255-479B-BC1B-C9E61B1500DE}">
      <dsp:nvSpPr>
        <dsp:cNvPr id="0" name=""/>
        <dsp:cNvSpPr/>
      </dsp:nvSpPr>
      <dsp:spPr>
        <a:xfrm>
          <a:off x="1790980" y="0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Removing HTML Tags</a:t>
          </a:r>
        </a:p>
      </dsp:txBody>
      <dsp:txXfrm>
        <a:off x="1790980" y="0"/>
        <a:ext cx="5800878" cy="363528"/>
      </dsp:txXfrm>
    </dsp:sp>
    <dsp:sp modelId="{21932B80-ACA3-4D8F-B684-9939B2205F38}">
      <dsp:nvSpPr>
        <dsp:cNvPr id="0" name=""/>
        <dsp:cNvSpPr/>
      </dsp:nvSpPr>
      <dsp:spPr>
        <a:xfrm>
          <a:off x="1790980" y="363528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first task involves stripping out HTML tags from the data to ensure that only the relevant text remains for analysis.</a:t>
          </a:r>
        </a:p>
      </dsp:txBody>
      <dsp:txXfrm>
        <a:off x="1790980" y="363528"/>
        <a:ext cx="5800878" cy="1247452"/>
      </dsp:txXfrm>
    </dsp:sp>
    <dsp:sp modelId="{7BCA7D14-ACD7-4190-A1C5-2ECFB85505D7}">
      <dsp:nvSpPr>
        <dsp:cNvPr id="0" name=""/>
        <dsp:cNvSpPr/>
      </dsp:nvSpPr>
      <dsp:spPr>
        <a:xfrm>
          <a:off x="0" y="1739859"/>
          <a:ext cx="1610980" cy="16109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7" r="18580" b="-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8A24D8-8315-4BA6-9B07-7D049C934E16}">
      <dsp:nvSpPr>
        <dsp:cNvPr id="0" name=""/>
        <dsp:cNvSpPr/>
      </dsp:nvSpPr>
      <dsp:spPr>
        <a:xfrm>
          <a:off x="1790980" y="1739859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Cleaning Extra Whitespace</a:t>
          </a:r>
        </a:p>
      </dsp:txBody>
      <dsp:txXfrm>
        <a:off x="1790980" y="1739859"/>
        <a:ext cx="5800878" cy="363528"/>
      </dsp:txXfrm>
    </dsp:sp>
    <dsp:sp modelId="{8EBE45B6-ACC3-4450-9CCC-1B72692A4456}">
      <dsp:nvSpPr>
        <dsp:cNvPr id="0" name=""/>
        <dsp:cNvSpPr/>
      </dsp:nvSpPr>
      <dsp:spPr>
        <a:xfrm>
          <a:off x="1790980" y="2103387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 whitespace can distort the analysis, so it is essential to remove any unnecessary spaces before proceeding with data analysis.</a:t>
          </a:r>
        </a:p>
      </dsp:txBody>
      <dsp:txXfrm>
        <a:off x="1790980" y="2103387"/>
        <a:ext cx="5800878" cy="1247452"/>
      </dsp:txXfrm>
    </dsp:sp>
    <dsp:sp modelId="{4A697756-F1EF-4B84-9E96-FD9426740DFB}">
      <dsp:nvSpPr>
        <dsp:cNvPr id="0" name=""/>
        <dsp:cNvSpPr/>
      </dsp:nvSpPr>
      <dsp:spPr>
        <a:xfrm>
          <a:off x="0" y="3479718"/>
          <a:ext cx="1610980" cy="1610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" b="-11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033FDA-2C12-416F-AF3A-60D4C77583F5}">
      <dsp:nvSpPr>
        <dsp:cNvPr id="0" name=""/>
        <dsp:cNvSpPr/>
      </dsp:nvSpPr>
      <dsp:spPr>
        <a:xfrm>
          <a:off x="1790980" y="3479718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Eliminating Stopwords and Punctuation</a:t>
          </a:r>
        </a:p>
      </dsp:txBody>
      <dsp:txXfrm>
        <a:off x="1790980" y="3479718"/>
        <a:ext cx="5800878" cy="363528"/>
      </dsp:txXfrm>
    </dsp:sp>
    <dsp:sp modelId="{3F853A6F-4228-40FA-B3C8-8ADCEF188638}">
      <dsp:nvSpPr>
        <dsp:cNvPr id="0" name=""/>
        <dsp:cNvSpPr/>
      </dsp:nvSpPr>
      <dsp:spPr>
        <a:xfrm>
          <a:off x="1790980" y="3843246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Stopwords and punctuation often add noise to data analysis, making it important to remove them for clearer insights.</a:t>
          </a:r>
        </a:p>
      </dsp:txBody>
      <dsp:txXfrm>
        <a:off x="1790980" y="3843246"/>
        <a:ext cx="5800878" cy="1247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17C00-72C2-1844-B507-A9280DE174FD}">
      <dsp:nvSpPr>
        <dsp:cNvPr id="0" name=""/>
        <dsp:cNvSpPr/>
      </dsp:nvSpPr>
      <dsp:spPr>
        <a:xfrm>
          <a:off x="0" y="0"/>
          <a:ext cx="3370557" cy="320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Types Consideration</a:t>
          </a:r>
        </a:p>
      </dsp:txBody>
      <dsp:txXfrm>
        <a:off x="0" y="0"/>
        <a:ext cx="3370557" cy="320007"/>
      </dsp:txXfrm>
    </dsp:sp>
    <dsp:sp modelId="{EE4AA113-B720-CF49-ABBC-82BC22DCAB9A}">
      <dsp:nvSpPr>
        <dsp:cNvPr id="0" name=""/>
        <dsp:cNvSpPr/>
      </dsp:nvSpPr>
      <dsp:spPr>
        <a:xfrm>
          <a:off x="0" y="320007"/>
          <a:ext cx="3370557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Careful consideration of data types is crucial in analyzing banned books effectively and accurately.</a:t>
          </a:r>
        </a:p>
      </dsp:txBody>
      <dsp:txXfrm>
        <a:off x="0" y="320007"/>
        <a:ext cx="3370557" cy="2136175"/>
      </dsp:txXfrm>
    </dsp:sp>
    <dsp:sp modelId="{9E10DD40-65AF-DC4A-91F6-7B8EC0B58981}">
      <dsp:nvSpPr>
        <dsp:cNvPr id="0" name=""/>
        <dsp:cNvSpPr/>
      </dsp:nvSpPr>
      <dsp:spPr>
        <a:xfrm>
          <a:off x="3707612" y="0"/>
          <a:ext cx="3370557" cy="320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Dataset Descriptions</a:t>
          </a:r>
        </a:p>
      </dsp:txBody>
      <dsp:txXfrm>
        <a:off x="3707612" y="0"/>
        <a:ext cx="3370557" cy="320007"/>
      </dsp:txXfrm>
    </dsp:sp>
    <dsp:sp modelId="{CA3FD70C-625C-E24D-9695-0AFF5118B746}">
      <dsp:nvSpPr>
        <dsp:cNvPr id="0" name=""/>
        <dsp:cNvSpPr/>
      </dsp:nvSpPr>
      <dsp:spPr>
        <a:xfrm>
          <a:off x="3707612" y="320007"/>
          <a:ext cx="3370557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Detailed descriptions of the dataset provide context and improve understanding of censorship trends.</a:t>
          </a:r>
        </a:p>
      </dsp:txBody>
      <dsp:txXfrm>
        <a:off x="3707612" y="320007"/>
        <a:ext cx="3370557" cy="2136175"/>
      </dsp:txXfrm>
    </dsp:sp>
    <dsp:sp modelId="{024C0806-78FB-2343-B5BA-AE671FCD0ACB}">
      <dsp:nvSpPr>
        <dsp:cNvPr id="0" name=""/>
        <dsp:cNvSpPr/>
      </dsp:nvSpPr>
      <dsp:spPr>
        <a:xfrm>
          <a:off x="7415225" y="0"/>
          <a:ext cx="3370557" cy="320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Retrieval Process</a:t>
          </a:r>
        </a:p>
      </dsp:txBody>
      <dsp:txXfrm>
        <a:off x="7415225" y="0"/>
        <a:ext cx="3370557" cy="320007"/>
      </dsp:txXfrm>
    </dsp:sp>
    <dsp:sp modelId="{4A45307C-39AB-9D4C-87C7-620C5CA978E9}">
      <dsp:nvSpPr>
        <dsp:cNvPr id="0" name=""/>
        <dsp:cNvSpPr/>
      </dsp:nvSpPr>
      <dsp:spPr>
        <a:xfrm>
          <a:off x="7415225" y="320007"/>
          <a:ext cx="3370557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thorough retrieval process ensures accurate data collection essential for analyzing banned books.</a:t>
          </a:r>
        </a:p>
      </dsp:txBody>
      <dsp:txXfrm>
        <a:off x="7415225" y="320007"/>
        <a:ext cx="3370557" cy="213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A604-BCDE-E94B-B05D-5F5EC83CB8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E46B-D1D3-E44B-B9D8-55157C69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6772-40EA-1645-B415-F5CEAEBC9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1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D7BC2-7138-11E4-B3F1-A38B47022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99025"/>
            <a:ext cx="4917754" cy="3792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Understanding Book Banning Trends in the U.S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3EC2A-CFF0-1678-1EA1-58C5F584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78479"/>
            <a:ext cx="4435882" cy="1101160"/>
          </a:xfrm>
        </p:spPr>
        <p:txBody>
          <a:bodyPr>
            <a:normAutofit/>
          </a:bodyPr>
          <a:lstStyle/>
          <a:p>
            <a:r>
              <a:rPr lang="en-US" dirty="0"/>
              <a:t>Conie O’Malley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76813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768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/W composition with three books made in studio.">
            <a:extLst>
              <a:ext uri="{FF2B5EF4-FFF2-40B4-BE49-F238E27FC236}">
                <a16:creationId xmlns:a16="http://schemas.microsoft.com/office/drawing/2014/main" id="{50A4C3F5-F938-4197-BC20-7DCE59CC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62" r="15311" b="-1"/>
          <a:stretch/>
        </p:blipFill>
        <p:spPr>
          <a:xfrm>
            <a:off x="6217920" y="723901"/>
            <a:ext cx="52444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4E7FCB-6279-BAA2-F2DF-8C59BDFD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Upcoming data cleaning tasks: removing HTML spacing, extra whitespace, chapter labels, stopwords, punctuation, symbols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423C85A-198A-4F4F-99E1-B37558B77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97454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3902149" y="978558"/>
          <a:ext cx="7591859" cy="509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067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oncept of choice, cut out arrows casting shadow on red and blue paper">
            <a:extLst>
              <a:ext uri="{FF2B5EF4-FFF2-40B4-BE49-F238E27FC236}">
                <a16:creationId xmlns:a16="http://schemas.microsoft.com/office/drawing/2014/main" id="{5C694967-59F8-4AFD-823F-0ED0B1B735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3843" r="3" b="16993"/>
          <a:stretch/>
        </p:blipFill>
        <p:spPr>
          <a:xfrm>
            <a:off x="804672" y="3044952"/>
            <a:ext cx="3941064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2D018-D265-7795-84EC-8D571D95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Preparation of trigram vectors, term frequency, and inverse document frequency (TF-IDF) for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38A5-0CAA-4054-7D54-DAB2B49CDEA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330952" y="968377"/>
            <a:ext cx="6144768" cy="500643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Trigram Vectors</a:t>
            </a:r>
          </a:p>
          <a:p>
            <a:pPr marL="0" lvl="1" indent="0">
              <a:buNone/>
            </a:pPr>
            <a:r>
              <a:rPr lang="en-US" sz="1400"/>
              <a:t>Preparing trigram vectors is crucial for analyzing text data and understanding contextual relationships within the text.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Term Frequency Calculation</a:t>
            </a:r>
          </a:p>
          <a:p>
            <a:pPr marL="0" lvl="1" indent="0">
              <a:buNone/>
            </a:pPr>
            <a:r>
              <a:rPr lang="en-US" sz="1400"/>
              <a:t>Calculating term frequency helps identify how often specific terms appear in documents, providing insights into their significance.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Inverse Document Frequency</a:t>
            </a:r>
          </a:p>
          <a:p>
            <a:pPr marL="0" lvl="1" indent="0">
              <a:buNone/>
            </a:pPr>
            <a:r>
              <a:rPr lang="en-US" sz="1400"/>
              <a:t>Inverse document frequency measures the importance of a term across multiple documents, helping to filter out common terms.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TF-IDF for Analysis</a:t>
            </a:r>
          </a:p>
          <a:p>
            <a:pPr marL="0" lvl="1" indent="0">
              <a:buNone/>
            </a:pPr>
            <a:r>
              <a:rPr lang="en-US" sz="1400"/>
              <a:t>TF-IDF combines term frequency and inverse document frequency to enhance text analysis and uncover hidden patterns.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825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06C6E-3554-765F-E4EE-1C565A83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1280538"/>
            <a:ext cx="7995130" cy="1408176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7722D30-E553-8B05-CC47-E18951628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20661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704087" y="3659393"/>
          <a:ext cx="10785783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CF56C-58F2-6FFF-1369-D8C85682A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3077378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679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oncept of businessman thinking / searching for idea.">
            <a:extLst>
              <a:ext uri="{FF2B5EF4-FFF2-40B4-BE49-F238E27FC236}">
                <a16:creationId xmlns:a16="http://schemas.microsoft.com/office/drawing/2014/main" id="{D7876A93-32B4-470A-83DA-C5CDBE393F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5759" r="17578" b="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DF17A-6873-7E4A-ED70-9FB4166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Agenda Items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3B55BBA-30C3-59E0-3F66-4ACEF10860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7498603"/>
              </p:ext>
            </p:extLst>
          </p:nvPr>
        </p:nvGraphicFramePr>
        <p:xfrm>
          <a:off x="704088" y="2221994"/>
          <a:ext cx="6766560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729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AEFCF-7765-E13D-88F0-59F207FBD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/>
              <a:t>Data Types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gnifying glass in an open Bible.">
            <a:extLst>
              <a:ext uri="{FF2B5EF4-FFF2-40B4-BE49-F238E27FC236}">
                <a16:creationId xmlns:a16="http://schemas.microsoft.com/office/drawing/2014/main" id="{9766B26C-8EDD-4759-B228-D3BFF8C51C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654" r="28517" b="-1"/>
          <a:stretch/>
        </p:blipFill>
        <p:spPr>
          <a:xfrm>
            <a:off x="6147816" y="10"/>
            <a:ext cx="60441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6E0E3-E239-6316-1534-8198CD37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Primary data types: full-text book content and thematic metadata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22DBD-13E9-CE01-0F09-36E154702C7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9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Full-Text Book Content</a:t>
            </a:r>
          </a:p>
          <a:p>
            <a:pPr marL="0" lvl="1" indent="0">
              <a:buNone/>
            </a:pPr>
            <a:r>
              <a:rPr lang="en-US" sz="1400" dirty="0"/>
              <a:t>Full-text book content encompasses the entire text of banned books, providing a comprehensive view for analysis.</a:t>
            </a:r>
          </a:p>
          <a:p>
            <a:pPr marL="0" lvl="1" indent="0">
              <a:buNone/>
            </a:pPr>
            <a:r>
              <a:rPr lang="en-US" sz="1400" b="1" dirty="0"/>
              <a:t>Source</a:t>
            </a:r>
            <a:r>
              <a:rPr lang="en-US" sz="1400" dirty="0"/>
              <a:t>: Project Gutenberg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Thematic Metadata</a:t>
            </a:r>
          </a:p>
          <a:p>
            <a:pPr marL="0" lvl="1" indent="0">
              <a:buNone/>
            </a:pPr>
            <a:r>
              <a:rPr lang="en-US" sz="1400" dirty="0"/>
              <a:t>Thematic metadata includes categorization and contextual information, aiding in understanding the significance of each book.</a:t>
            </a:r>
          </a:p>
          <a:p>
            <a:pPr marL="0" lvl="1" indent="0">
              <a:buNone/>
            </a:pPr>
            <a:r>
              <a:rPr lang="en-US" sz="1400" b="1" dirty="0"/>
              <a:t>Source</a:t>
            </a:r>
            <a:r>
              <a:rPr lang="en-US" sz="1400" dirty="0"/>
              <a:t>: Google Books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64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F3DE2-3AD9-9B11-B68C-6BAD3EC8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/>
              <a:t>Data Description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14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ack of books.">
            <a:extLst>
              <a:ext uri="{FF2B5EF4-FFF2-40B4-BE49-F238E27FC236}">
                <a16:creationId xmlns:a16="http://schemas.microsoft.com/office/drawing/2014/main" id="{316F40D0-3631-4044-BD73-EE70FED377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6819" r="31735" b="-2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96390-1C74-FA60-9490-B159AE55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includes 20 banned 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1A649-EE63-F4FA-3EB2-E907DE4388D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Total Number of Banned Books</a:t>
            </a:r>
          </a:p>
          <a:p>
            <a:pPr marL="0" lvl="1" indent="0">
              <a:buNone/>
            </a:pPr>
            <a:r>
              <a:rPr lang="en-US" sz="1400" dirty="0"/>
              <a:t>The dataset consists of 20 banned books, highlighting censorship issues faced in different regions.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Equal Representation</a:t>
            </a:r>
          </a:p>
          <a:p>
            <a:pPr marL="0" lvl="1" indent="0">
              <a:buNone/>
            </a:pPr>
            <a:r>
              <a:rPr lang="en-US" sz="1400" dirty="0"/>
              <a:t>The 20 banned books include an equal representation of 10 from Florida and 10 from Iowa, ensuring balanced analysis.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Comparative Analysis</a:t>
            </a:r>
          </a:p>
          <a:p>
            <a:pPr marL="0" lvl="1" indent="0">
              <a:buNone/>
            </a:pPr>
            <a:r>
              <a:rPr lang="en-US" sz="1400" dirty="0"/>
              <a:t>This dataset allows for a comparative analysis of censorship trends between Florida and Iowa, showcasing differing attitudes.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AFEB3F-C13D-E829-7A48-D424A06A6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974822"/>
              </p:ext>
            </p:extLst>
          </p:nvPr>
        </p:nvGraphicFramePr>
        <p:xfrm>
          <a:off x="0" y="1212675"/>
          <a:ext cx="4745255" cy="425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9143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6C66C-ED15-036C-4B97-B33D98551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 dirty="0"/>
              <a:t>Data Retrieval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59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7619FC-13E1-4D97-2C21-80952D8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US" sz="3300"/>
              <a:t>Initial sampling limitations due to full-text availability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2BA324B-8D6A-4ADD-822E-9CA85B3D2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181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3902149" y="978558"/>
          <a:ext cx="7591859" cy="509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6558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Online education or e-learning concept with digital binary code background">
            <a:extLst>
              <a:ext uri="{FF2B5EF4-FFF2-40B4-BE49-F238E27FC236}">
                <a16:creationId xmlns:a16="http://schemas.microsoft.com/office/drawing/2014/main" id="{77CF9BF2-3A34-435F-AC99-682612DA47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3620" r="31971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0133E-0DEE-840A-AA1B-4210B6B5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Text Retrieval from project </a:t>
            </a:r>
            <a:r>
              <a:rPr lang="en-US" sz="3400" dirty="0" err="1"/>
              <a:t>gutenberg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F9B0E-25CD-18F2-F1A0-0B027938463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 err="1"/>
              <a:t>Gutenbergr</a:t>
            </a:r>
            <a:r>
              <a:rPr lang="en-US" sz="1400" b="1" dirty="0"/>
              <a:t> Package</a:t>
            </a:r>
          </a:p>
          <a:p>
            <a:pPr marL="0" lvl="1" indent="0">
              <a:buNone/>
            </a:pPr>
            <a:r>
              <a:rPr lang="en-US" sz="1400" dirty="0"/>
              <a:t>The retrieval phase successfully acquired six books using the </a:t>
            </a:r>
            <a:r>
              <a:rPr lang="en-US" sz="1400" dirty="0" err="1"/>
              <a:t>gutenbergr</a:t>
            </a:r>
            <a:r>
              <a:rPr lang="en-US" sz="1400" dirty="0"/>
              <a:t> package, demonstrating its effectiveness.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Project </a:t>
            </a:r>
            <a:r>
              <a:rPr lang="en-US" sz="1400" b="1" dirty="0" err="1"/>
              <a:t>Gutenbergr</a:t>
            </a:r>
            <a:r>
              <a:rPr lang="en-US" sz="1400" b="1" dirty="0"/>
              <a:t> Website</a:t>
            </a:r>
          </a:p>
          <a:p>
            <a:pPr marL="0" lvl="1" indent="0">
              <a:buNone/>
            </a:pPr>
            <a:r>
              <a:rPr lang="en-US" sz="1400" dirty="0"/>
              <a:t>The  remaining fourteen were accessed by creating a function in r to download the full texts directly from the Project Gutenberg website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Data Comparison</a:t>
            </a:r>
          </a:p>
          <a:p>
            <a:pPr marL="0" lvl="1" indent="0">
              <a:buNone/>
            </a:pPr>
            <a:r>
              <a:rPr lang="en-US" sz="1400" dirty="0"/>
              <a:t>The data from the </a:t>
            </a:r>
            <a:r>
              <a:rPr lang="en-US" sz="1400" dirty="0" err="1"/>
              <a:t>gutenbergr</a:t>
            </a:r>
            <a:r>
              <a:rPr lang="en-US" sz="1400" dirty="0"/>
              <a:t> package was much cleaner. All data from Project Gutenberg’s website had to be cleaned and preprocessed before being put into data frames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69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659</Words>
  <Application>Microsoft Macintosh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Calisto MT</vt:lpstr>
      <vt:lpstr>Univers Condensed</vt:lpstr>
      <vt:lpstr>ChronicleVTI</vt:lpstr>
      <vt:lpstr>Understanding Book Banning Trends in the U.S</vt:lpstr>
      <vt:lpstr>Agenda Items</vt:lpstr>
      <vt:lpstr>Data Types</vt:lpstr>
      <vt:lpstr>Primary data types: full-text book content and thematic metadata</vt:lpstr>
      <vt:lpstr>Data Description</vt:lpstr>
      <vt:lpstr>Dataset includes 20 banned books</vt:lpstr>
      <vt:lpstr>Data Retrieval Process</vt:lpstr>
      <vt:lpstr>Initial sampling limitations due to full-text availability</vt:lpstr>
      <vt:lpstr>Text Retrieval from project gutenberg</vt:lpstr>
      <vt:lpstr>Upcoming data cleaning tasks: removing HTML spacing, extra whitespace, chapter labels, stopwords, punctuation, symbols</vt:lpstr>
      <vt:lpstr>Preparation of trigram vectors, term frequency, and inverse document frequency (TF-IDF) for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Conor O’Malley</dc:creator>
  <cp:lastModifiedBy>Conor O’Malley</cp:lastModifiedBy>
  <cp:revision>1</cp:revision>
  <dcterms:created xsi:type="dcterms:W3CDTF">2025-02-19T00:04:47Z</dcterms:created>
  <dcterms:modified xsi:type="dcterms:W3CDTF">2025-02-19T00:38:34Z</dcterms:modified>
</cp:coreProperties>
</file>