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12"/>
  </p:notesMasterIdLst>
  <p:sldIdLst>
    <p:sldId id="2561" r:id="rId2"/>
    <p:sldId id="2562" r:id="rId3"/>
    <p:sldId id="2563" r:id="rId4"/>
    <p:sldId id="2564" r:id="rId5"/>
    <p:sldId id="2566" r:id="rId6"/>
    <p:sldId id="2572" r:id="rId7"/>
    <p:sldId id="2569" r:id="rId8"/>
    <p:sldId id="2565" r:id="rId9"/>
    <p:sldId id="2574" r:id="rId10"/>
    <p:sldId id="25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6A378B-BF5C-BC48-8265-7D0AE951AA2E}" v="255" dt="2025-02-06T03:54:53.7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3559"/>
  </p:normalViewPr>
  <p:slideViewPr>
    <p:cSldViewPr snapToGrid="0">
      <p:cViewPr varScale="1">
        <p:scale>
          <a:sx n="132" d="100"/>
          <a:sy n="132" d="100"/>
        </p:scale>
        <p:origin x="192" y="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diagrams/_rels/data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852775-73B6-134E-8C5C-D758BDDEFB3B}" type="doc">
      <dgm:prSet loTypeId="urn:microsoft.com/office/officeart/2024/3/layout/verticalVisualTextBlock1" loCatId="Picture" qsTypeId="urn:microsoft.com/office/officeart/2005/8/quickstyle/simple4" qsCatId="simple" csTypeId="urn:microsoft.com/office/officeart/2005/8/colors/accent0_2" csCatId="mainScheme" phldr="1"/>
      <dgm:spPr/>
      <dgm:t>
        <a:bodyPr/>
        <a:lstStyle/>
        <a:p>
          <a:endParaRPr lang="en-US"/>
        </a:p>
      </dgm:t>
    </dgm:pt>
    <dgm:pt modelId="{56E8B6C4-4A76-C046-B960-1336A99ACE79}">
      <dgm:prSet/>
      <dgm:spPr/>
      <dgm:t>
        <a:bodyPr/>
        <a:lstStyle/>
        <a:p>
          <a:pPr>
            <a:lnSpc>
              <a:spcPct val="100000"/>
            </a:lnSpc>
            <a:defRPr b="1"/>
          </a:pPr>
          <a:r>
            <a:rPr lang="en-US"/>
            <a:t>Censorship in Education</a:t>
          </a:r>
        </a:p>
      </dgm:t>
    </dgm:pt>
    <dgm:pt modelId="{096A0792-3BAB-3B4C-996B-A69FDF39552A}" type="parTrans" cxnId="{B32F6245-EFB3-8B40-9E82-1494CCB02F3F}">
      <dgm:prSet/>
      <dgm:spPr/>
      <dgm:t>
        <a:bodyPr/>
        <a:lstStyle/>
        <a:p>
          <a:endParaRPr lang="en-US"/>
        </a:p>
      </dgm:t>
    </dgm:pt>
    <dgm:pt modelId="{79DE31FA-7788-F242-9E6D-35B70FA396CD}" type="sibTrans" cxnId="{B32F6245-EFB3-8B40-9E82-1494CCB02F3F}">
      <dgm:prSet/>
      <dgm:spPr/>
      <dgm:t>
        <a:bodyPr/>
        <a:lstStyle/>
        <a:p>
          <a:pPr>
            <a:lnSpc>
              <a:spcPct val="100000"/>
            </a:lnSpc>
            <a:defRPr b="1"/>
          </a:pPr>
          <a:endParaRPr lang="en-US"/>
        </a:p>
      </dgm:t>
    </dgm:pt>
    <dgm:pt modelId="{D6A6D4D7-2490-D540-95D0-B82A431A87F6}">
      <dgm:prSet/>
      <dgm:spPr/>
      <dgm:t>
        <a:bodyPr/>
        <a:lstStyle/>
        <a:p>
          <a:pPr>
            <a:lnSpc>
              <a:spcPct val="100000"/>
            </a:lnSpc>
          </a:pPr>
          <a:r>
            <a:rPr lang="en-US"/>
            <a:t>Censorship in educational settings often restricts access to information and ideas, influencing what students can learn.</a:t>
          </a:r>
        </a:p>
      </dgm:t>
    </dgm:pt>
    <dgm:pt modelId="{FED36E45-FB62-B240-9EFC-51714339DF3C}" type="parTrans" cxnId="{F1C6DD8D-44AC-0748-ACF5-50E195164948}">
      <dgm:prSet/>
      <dgm:spPr/>
      <dgm:t>
        <a:bodyPr/>
        <a:lstStyle/>
        <a:p>
          <a:endParaRPr lang="en-US"/>
        </a:p>
      </dgm:t>
    </dgm:pt>
    <dgm:pt modelId="{063C39F0-5D17-0347-8236-C35FABA9A09F}" type="sibTrans" cxnId="{F1C6DD8D-44AC-0748-ACF5-50E195164948}">
      <dgm:prSet/>
      <dgm:spPr/>
      <dgm:t>
        <a:bodyPr/>
        <a:lstStyle/>
        <a:p>
          <a:endParaRPr lang="en-US"/>
        </a:p>
      </dgm:t>
    </dgm:pt>
    <dgm:pt modelId="{694A3C86-8656-F44C-A457-FCEA6794A540}">
      <dgm:prSet/>
      <dgm:spPr/>
      <dgm:t>
        <a:bodyPr/>
        <a:lstStyle/>
        <a:p>
          <a:pPr>
            <a:lnSpc>
              <a:spcPct val="100000"/>
            </a:lnSpc>
            <a:defRPr b="1"/>
          </a:pPr>
          <a:r>
            <a:rPr lang="en-US"/>
            <a:t>Political Shifts</a:t>
          </a:r>
        </a:p>
      </dgm:t>
    </dgm:pt>
    <dgm:pt modelId="{F694860E-4876-9145-A511-C8E0F8D2D086}" type="parTrans" cxnId="{81CEBA1B-FC6C-F54D-ADAB-3E79A9F14AAB}">
      <dgm:prSet/>
      <dgm:spPr/>
      <dgm:t>
        <a:bodyPr/>
        <a:lstStyle/>
        <a:p>
          <a:endParaRPr lang="en-US"/>
        </a:p>
      </dgm:t>
    </dgm:pt>
    <dgm:pt modelId="{1A9260AF-0BAE-B741-ACD8-3C267AF50F4C}" type="sibTrans" cxnId="{81CEBA1B-FC6C-F54D-ADAB-3E79A9F14AAB}">
      <dgm:prSet/>
      <dgm:spPr/>
      <dgm:t>
        <a:bodyPr/>
        <a:lstStyle/>
        <a:p>
          <a:pPr>
            <a:lnSpc>
              <a:spcPct val="100000"/>
            </a:lnSpc>
            <a:defRPr b="1"/>
          </a:pPr>
          <a:endParaRPr lang="en-US"/>
        </a:p>
      </dgm:t>
    </dgm:pt>
    <dgm:pt modelId="{CB32A782-23BC-5E40-9CB9-F5F2F15E9443}">
      <dgm:prSet/>
      <dgm:spPr/>
      <dgm:t>
        <a:bodyPr/>
        <a:lstStyle/>
        <a:p>
          <a:pPr>
            <a:lnSpc>
              <a:spcPct val="100000"/>
            </a:lnSpc>
          </a:pPr>
          <a:r>
            <a:rPr lang="en-US"/>
            <a:t>Censorship trends in education often mirror broader political movements and shifts within society, reflecting power dynamics.</a:t>
          </a:r>
        </a:p>
      </dgm:t>
    </dgm:pt>
    <dgm:pt modelId="{49E501BA-AF79-9F40-A83E-6B235E98BC33}" type="parTrans" cxnId="{494B4693-50D9-FD41-B6BA-1E43819B8C50}">
      <dgm:prSet/>
      <dgm:spPr/>
      <dgm:t>
        <a:bodyPr/>
        <a:lstStyle/>
        <a:p>
          <a:endParaRPr lang="en-US"/>
        </a:p>
      </dgm:t>
    </dgm:pt>
    <dgm:pt modelId="{4369B8AF-7947-994C-814B-89EC04BD0EA4}" type="sibTrans" cxnId="{494B4693-50D9-FD41-B6BA-1E43819B8C50}">
      <dgm:prSet/>
      <dgm:spPr/>
      <dgm:t>
        <a:bodyPr/>
        <a:lstStyle/>
        <a:p>
          <a:endParaRPr lang="en-US"/>
        </a:p>
      </dgm:t>
    </dgm:pt>
    <dgm:pt modelId="{7711FFBC-3391-E14E-942D-1C07605D64FB}">
      <dgm:prSet/>
      <dgm:spPr/>
      <dgm:t>
        <a:bodyPr/>
        <a:lstStyle/>
        <a:p>
          <a:pPr>
            <a:lnSpc>
              <a:spcPct val="100000"/>
            </a:lnSpc>
            <a:defRPr b="1"/>
          </a:pPr>
          <a:r>
            <a:rPr lang="en-US"/>
            <a:t>Justification Trends</a:t>
          </a:r>
        </a:p>
      </dgm:t>
    </dgm:pt>
    <dgm:pt modelId="{76DA6F8E-0A91-CD4F-9659-D43F8F684285}" type="parTrans" cxnId="{ECC4FD99-AFB8-E24F-BC64-479A544F5FBE}">
      <dgm:prSet/>
      <dgm:spPr/>
      <dgm:t>
        <a:bodyPr/>
        <a:lstStyle/>
        <a:p>
          <a:endParaRPr lang="en-US"/>
        </a:p>
      </dgm:t>
    </dgm:pt>
    <dgm:pt modelId="{145243BF-6932-5B40-8089-0C0DC782C931}" type="sibTrans" cxnId="{ECC4FD99-AFB8-E24F-BC64-479A544F5FBE}">
      <dgm:prSet/>
      <dgm:spPr/>
      <dgm:t>
        <a:bodyPr/>
        <a:lstStyle/>
        <a:p>
          <a:endParaRPr lang="en-US"/>
        </a:p>
      </dgm:t>
    </dgm:pt>
    <dgm:pt modelId="{958BDA2E-B674-8540-A1BF-5574E2819D7F}">
      <dgm:prSet/>
      <dgm:spPr/>
      <dgm:t>
        <a:bodyPr/>
        <a:lstStyle/>
        <a:p>
          <a:pPr>
            <a:lnSpc>
              <a:spcPct val="100000"/>
            </a:lnSpc>
          </a:pPr>
          <a:r>
            <a:rPr lang="en-US"/>
            <a:t>Understanding the motives behind censorship helps identify the justifications used to control information flow in schools.</a:t>
          </a:r>
        </a:p>
      </dgm:t>
    </dgm:pt>
    <dgm:pt modelId="{48A11004-8079-CA4A-8D02-3BE0385CC843}" type="parTrans" cxnId="{89476CF1-F9B9-774F-9809-E8D0BEC86D19}">
      <dgm:prSet/>
      <dgm:spPr/>
      <dgm:t>
        <a:bodyPr/>
        <a:lstStyle/>
        <a:p>
          <a:endParaRPr lang="en-US"/>
        </a:p>
      </dgm:t>
    </dgm:pt>
    <dgm:pt modelId="{C789C339-5E16-5646-8A8B-573719DD478E}" type="sibTrans" cxnId="{89476CF1-F9B9-774F-9809-E8D0BEC86D19}">
      <dgm:prSet/>
      <dgm:spPr/>
      <dgm:t>
        <a:bodyPr/>
        <a:lstStyle/>
        <a:p>
          <a:endParaRPr lang="en-US"/>
        </a:p>
      </dgm:t>
    </dgm:pt>
    <dgm:pt modelId="{C6E56191-3E6E-47BF-8B86-8EEE1DBE72F2}" type="pres">
      <dgm:prSet presAssocID="{72852775-73B6-134E-8C5C-D758BDDEFB3B}" presName="Root" presStyleCnt="0">
        <dgm:presLayoutVars>
          <dgm:dir/>
          <dgm:resizeHandles val="exact"/>
        </dgm:presLayoutVars>
      </dgm:prSet>
      <dgm:spPr/>
    </dgm:pt>
    <dgm:pt modelId="{605AB2FC-47F1-4427-930D-97A19A257FDD}" type="pres">
      <dgm:prSet presAssocID="{56E8B6C4-4A76-C046-B960-1336A99ACE79}" presName="Composite" presStyleCnt="0"/>
      <dgm:spPr/>
    </dgm:pt>
    <dgm:pt modelId="{C7B26823-D7FB-4862-8A0F-A99E43A02101}" type="pres">
      <dgm:prSet presAssocID="{56E8B6C4-4A76-C046-B960-1336A99ACE79}"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l="12430" r="20823" b="5"/>
          <a:stretch/>
        </a:blipFill>
      </dgm:spPr>
      <dgm:extLst>
        <a:ext uri="{E40237B7-FDA0-4F09-8148-C483321AD2D9}">
          <dgm14:cNvPr xmlns:dgm14="http://schemas.microsoft.com/office/drawing/2010/diagram" id="0" name="" descr="A new classroom"/>
        </a:ext>
      </dgm:extLst>
    </dgm:pt>
    <dgm:pt modelId="{0A6E49E2-059A-418E-8F29-C54B569F0BA5}" type="pres">
      <dgm:prSet presAssocID="{56E8B6C4-4A76-C046-B960-1336A99ACE79}" presName="Subtitle" presStyleLbl="revTx" presStyleIdx="0" presStyleCnt="6">
        <dgm:presLayoutVars>
          <dgm:chMax val="0"/>
          <dgm:bulletEnabled/>
        </dgm:presLayoutVars>
      </dgm:prSet>
      <dgm:spPr/>
    </dgm:pt>
    <dgm:pt modelId="{7A8054A2-D504-491E-AFB5-FC1DADDD5098}" type="pres">
      <dgm:prSet presAssocID="{56E8B6C4-4A76-C046-B960-1336A99ACE79}" presName="Description" presStyleLbl="revTx" presStyleIdx="1" presStyleCnt="6">
        <dgm:presLayoutVars>
          <dgm:bulletEnabled/>
        </dgm:presLayoutVars>
      </dgm:prSet>
      <dgm:spPr/>
    </dgm:pt>
    <dgm:pt modelId="{A7A355FA-404C-4316-8B59-1A95C159E656}" type="pres">
      <dgm:prSet presAssocID="{79DE31FA-7788-F242-9E6D-35B70FA396CD}" presName="sibTrans" presStyleLbl="sibTrans2D1" presStyleIdx="0" presStyleCnt="0"/>
      <dgm:spPr/>
    </dgm:pt>
    <dgm:pt modelId="{812F9F83-FB24-4719-BF6F-BF0C92B01784}" type="pres">
      <dgm:prSet presAssocID="{694A3C86-8656-F44C-A457-FCEA6794A540}" presName="Composite" presStyleCnt="0"/>
      <dgm:spPr/>
    </dgm:pt>
    <dgm:pt modelId="{A4D1D2B6-C7D8-45F0-BEED-53F722FBF71F}" type="pres">
      <dgm:prSet presAssocID="{694A3C86-8656-F44C-A457-FCEA6794A540}"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l="13249" r="11761" b="14"/>
          <a:stretch/>
        </a:blipFill>
      </dgm:spPr>
      <dgm:extLst>
        <a:ext uri="{E40237B7-FDA0-4F09-8148-C483321AD2D9}">
          <dgm14:cNvPr xmlns:dgm14="http://schemas.microsoft.com/office/drawing/2010/diagram" id="0" name="" descr="Plastic mannequin head placed on stack of hardcover books in front of blackboard. A megaphone is in human hand and aimed to mannequin head. Multicolored letters coming out of head. Some letters are seen in head as brain. The board is green. Shot indoor with a medium format camera."/>
        </a:ext>
      </dgm:extLst>
    </dgm:pt>
    <dgm:pt modelId="{4F6E8225-8B0E-47AF-99BC-6D79FB8CA737}" type="pres">
      <dgm:prSet presAssocID="{694A3C86-8656-F44C-A457-FCEA6794A540}" presName="Subtitle" presStyleLbl="revTx" presStyleIdx="2" presStyleCnt="6">
        <dgm:presLayoutVars>
          <dgm:chMax val="0"/>
          <dgm:bulletEnabled/>
        </dgm:presLayoutVars>
      </dgm:prSet>
      <dgm:spPr/>
    </dgm:pt>
    <dgm:pt modelId="{3A5B4CE9-D981-4961-BB27-BD0E80EFDD39}" type="pres">
      <dgm:prSet presAssocID="{694A3C86-8656-F44C-A457-FCEA6794A540}" presName="Description" presStyleLbl="revTx" presStyleIdx="3" presStyleCnt="6">
        <dgm:presLayoutVars>
          <dgm:bulletEnabled/>
        </dgm:presLayoutVars>
      </dgm:prSet>
      <dgm:spPr/>
    </dgm:pt>
    <dgm:pt modelId="{2C0724DE-7428-4495-B31B-A192DBA1D3AF}" type="pres">
      <dgm:prSet presAssocID="{1A9260AF-0BAE-B741-ACD8-3C267AF50F4C}" presName="sibTrans" presStyleLbl="sibTrans2D1" presStyleIdx="0" presStyleCnt="0"/>
      <dgm:spPr/>
    </dgm:pt>
    <dgm:pt modelId="{A5856AF9-597A-4FB1-B010-28DF29671F61}" type="pres">
      <dgm:prSet presAssocID="{7711FFBC-3391-E14E-942D-1C07605D64FB}" presName="Composite" presStyleCnt="0"/>
      <dgm:spPr/>
    </dgm:pt>
    <dgm:pt modelId="{21C970CA-9BA8-4379-ADD7-FE949A624BD7}" type="pres">
      <dgm:prSet presAssocID="{7711FFBC-3391-E14E-942D-1C07605D64FB}"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t="2498" r="-13" b="-11"/>
          <a:stretch/>
        </a:blipFill>
      </dgm:spPr>
      <dgm:extLst>
        <a:ext uri="{E40237B7-FDA0-4F09-8148-C483321AD2D9}">
          <dgm14:cNvPr xmlns:dgm14="http://schemas.microsoft.com/office/drawing/2010/diagram" id="0" name="" descr="Concept image to illustrate balancing retirement fund and an empty scale on a balance scale. White background with shadow reflected on white foreground. Cropped to rule of thirds and ready to use. Empty scale ready for you to place your product or idea."/>
        </a:ext>
      </dgm:extLst>
    </dgm:pt>
    <dgm:pt modelId="{61ACB606-01F0-4A98-AE5A-500600550418}" type="pres">
      <dgm:prSet presAssocID="{7711FFBC-3391-E14E-942D-1C07605D64FB}" presName="Subtitle" presStyleLbl="revTx" presStyleIdx="4" presStyleCnt="6">
        <dgm:presLayoutVars>
          <dgm:chMax val="0"/>
          <dgm:bulletEnabled/>
        </dgm:presLayoutVars>
      </dgm:prSet>
      <dgm:spPr/>
    </dgm:pt>
    <dgm:pt modelId="{2A2DF519-FC0F-4985-9D1A-2DF216BF3C7F}" type="pres">
      <dgm:prSet presAssocID="{7711FFBC-3391-E14E-942D-1C07605D64FB}" presName="Description" presStyleLbl="revTx" presStyleIdx="5" presStyleCnt="6">
        <dgm:presLayoutVars>
          <dgm:bulletEnabled/>
        </dgm:presLayoutVars>
      </dgm:prSet>
      <dgm:spPr/>
    </dgm:pt>
  </dgm:ptLst>
  <dgm:cxnLst>
    <dgm:cxn modelId="{B9100D0A-DFF8-A444-9F26-FCBE5CF2B808}" type="presOf" srcId="{D6A6D4D7-2490-D540-95D0-B82A431A87F6}" destId="{7A8054A2-D504-491E-AFB5-FC1DADDD5098}" srcOrd="0" destOrd="0" presId="urn:microsoft.com/office/officeart/2024/3/layout/verticalVisualTextBlock1"/>
    <dgm:cxn modelId="{2430EC17-D54F-D146-AC2F-ABDB2E840030}" type="presOf" srcId="{1A9260AF-0BAE-B741-ACD8-3C267AF50F4C}" destId="{2C0724DE-7428-4495-B31B-A192DBA1D3AF}" srcOrd="0" destOrd="0" presId="urn:microsoft.com/office/officeart/2024/3/layout/verticalVisualTextBlock1"/>
    <dgm:cxn modelId="{81CEBA1B-FC6C-F54D-ADAB-3E79A9F14AAB}" srcId="{72852775-73B6-134E-8C5C-D758BDDEFB3B}" destId="{694A3C86-8656-F44C-A457-FCEA6794A540}" srcOrd="1" destOrd="0" parTransId="{F694860E-4876-9145-A511-C8E0F8D2D086}" sibTransId="{1A9260AF-0BAE-B741-ACD8-3C267AF50F4C}"/>
    <dgm:cxn modelId="{B32F6245-EFB3-8B40-9E82-1494CCB02F3F}" srcId="{72852775-73B6-134E-8C5C-D758BDDEFB3B}" destId="{56E8B6C4-4A76-C046-B960-1336A99ACE79}" srcOrd="0" destOrd="0" parTransId="{096A0792-3BAB-3B4C-996B-A69FDF39552A}" sibTransId="{79DE31FA-7788-F242-9E6D-35B70FA396CD}"/>
    <dgm:cxn modelId="{7E299E5C-6F01-A647-9360-A61E56C3E779}" type="presOf" srcId="{72852775-73B6-134E-8C5C-D758BDDEFB3B}" destId="{C6E56191-3E6E-47BF-8B86-8EEE1DBE72F2}" srcOrd="0" destOrd="0" presId="urn:microsoft.com/office/officeart/2024/3/layout/verticalVisualTextBlock1"/>
    <dgm:cxn modelId="{23A2D364-A983-C843-9911-60B8992C4351}" type="presOf" srcId="{79DE31FA-7788-F242-9E6D-35B70FA396CD}" destId="{A7A355FA-404C-4316-8B59-1A95C159E656}" srcOrd="0" destOrd="0" presId="urn:microsoft.com/office/officeart/2024/3/layout/verticalVisualTextBlock1"/>
    <dgm:cxn modelId="{378C9389-7839-4C40-9AEA-5AB5C364259B}" type="presOf" srcId="{694A3C86-8656-F44C-A457-FCEA6794A540}" destId="{4F6E8225-8B0E-47AF-99BC-6D79FB8CA737}" srcOrd="0" destOrd="0" presId="urn:microsoft.com/office/officeart/2024/3/layout/verticalVisualTextBlock1"/>
    <dgm:cxn modelId="{F1C6DD8D-44AC-0748-ACF5-50E195164948}" srcId="{56E8B6C4-4A76-C046-B960-1336A99ACE79}" destId="{D6A6D4D7-2490-D540-95D0-B82A431A87F6}" srcOrd="0" destOrd="0" parTransId="{FED36E45-FB62-B240-9EFC-51714339DF3C}" sibTransId="{063C39F0-5D17-0347-8236-C35FABA9A09F}"/>
    <dgm:cxn modelId="{494B4693-50D9-FD41-B6BA-1E43819B8C50}" srcId="{694A3C86-8656-F44C-A457-FCEA6794A540}" destId="{CB32A782-23BC-5E40-9CB9-F5F2F15E9443}" srcOrd="0" destOrd="0" parTransId="{49E501BA-AF79-9F40-A83E-6B235E98BC33}" sibTransId="{4369B8AF-7947-994C-814B-89EC04BD0EA4}"/>
    <dgm:cxn modelId="{E177D798-A54F-DA4E-B23F-17BD23C668E1}" type="presOf" srcId="{7711FFBC-3391-E14E-942D-1C07605D64FB}" destId="{61ACB606-01F0-4A98-AE5A-500600550418}" srcOrd="0" destOrd="0" presId="urn:microsoft.com/office/officeart/2024/3/layout/verticalVisualTextBlock1"/>
    <dgm:cxn modelId="{ECC4FD99-AFB8-E24F-BC64-479A544F5FBE}" srcId="{72852775-73B6-134E-8C5C-D758BDDEFB3B}" destId="{7711FFBC-3391-E14E-942D-1C07605D64FB}" srcOrd="2" destOrd="0" parTransId="{76DA6F8E-0A91-CD4F-9659-D43F8F684285}" sibTransId="{145243BF-6932-5B40-8089-0C0DC782C931}"/>
    <dgm:cxn modelId="{E5F5ECB6-D95E-5540-85EA-23CDDC03984B}" type="presOf" srcId="{CB32A782-23BC-5E40-9CB9-F5F2F15E9443}" destId="{3A5B4CE9-D981-4961-BB27-BD0E80EFDD39}" srcOrd="0" destOrd="0" presId="urn:microsoft.com/office/officeart/2024/3/layout/verticalVisualTextBlock1"/>
    <dgm:cxn modelId="{9EACD9DA-46F4-7F47-B66C-1B9E4FB7BAF1}" type="presOf" srcId="{56E8B6C4-4A76-C046-B960-1336A99ACE79}" destId="{0A6E49E2-059A-418E-8F29-C54B569F0BA5}" srcOrd="0" destOrd="0" presId="urn:microsoft.com/office/officeart/2024/3/layout/verticalVisualTextBlock1"/>
    <dgm:cxn modelId="{97AC0FE1-9BF2-E841-8196-2B60B6CDA953}" type="presOf" srcId="{958BDA2E-B674-8540-A1BF-5574E2819D7F}" destId="{2A2DF519-FC0F-4985-9D1A-2DF216BF3C7F}" srcOrd="0" destOrd="0" presId="urn:microsoft.com/office/officeart/2024/3/layout/verticalVisualTextBlock1"/>
    <dgm:cxn modelId="{89476CF1-F9B9-774F-9809-E8D0BEC86D19}" srcId="{7711FFBC-3391-E14E-942D-1C07605D64FB}" destId="{958BDA2E-B674-8540-A1BF-5574E2819D7F}" srcOrd="0" destOrd="0" parTransId="{48A11004-8079-CA4A-8D02-3BE0385CC843}" sibTransId="{C789C339-5E16-5646-8A8B-573719DD478E}"/>
    <dgm:cxn modelId="{986901EB-65B3-9E4F-BC10-0380D4DA02B3}" type="presParOf" srcId="{C6E56191-3E6E-47BF-8B86-8EEE1DBE72F2}" destId="{605AB2FC-47F1-4427-930D-97A19A257FDD}" srcOrd="0" destOrd="0" presId="urn:microsoft.com/office/officeart/2024/3/layout/verticalVisualTextBlock1"/>
    <dgm:cxn modelId="{142A8C19-B663-9E48-9FC2-893ABEE06B12}" type="presParOf" srcId="{605AB2FC-47F1-4427-930D-97A19A257FDD}" destId="{C7B26823-D7FB-4862-8A0F-A99E43A02101}" srcOrd="0" destOrd="0" presId="urn:microsoft.com/office/officeart/2024/3/layout/verticalVisualTextBlock1"/>
    <dgm:cxn modelId="{05A152E9-8AB8-7749-B1DD-81E71903C3E3}" type="presParOf" srcId="{605AB2FC-47F1-4427-930D-97A19A257FDD}" destId="{0A6E49E2-059A-418E-8F29-C54B569F0BA5}" srcOrd="1" destOrd="0" presId="urn:microsoft.com/office/officeart/2024/3/layout/verticalVisualTextBlock1"/>
    <dgm:cxn modelId="{CC75BCED-3D41-CA49-B009-59D77231A7CB}" type="presParOf" srcId="{605AB2FC-47F1-4427-930D-97A19A257FDD}" destId="{7A8054A2-D504-491E-AFB5-FC1DADDD5098}" srcOrd="2" destOrd="0" presId="urn:microsoft.com/office/officeart/2024/3/layout/verticalVisualTextBlock1"/>
    <dgm:cxn modelId="{7EE7A074-54BA-8D46-A44F-BBBA4CEC79A0}" type="presParOf" srcId="{C6E56191-3E6E-47BF-8B86-8EEE1DBE72F2}" destId="{A7A355FA-404C-4316-8B59-1A95C159E656}" srcOrd="1" destOrd="0" presId="urn:microsoft.com/office/officeart/2024/3/layout/verticalVisualTextBlock1"/>
    <dgm:cxn modelId="{C791EB41-9934-7B4F-A13A-2B8695B0F624}" type="presParOf" srcId="{C6E56191-3E6E-47BF-8B86-8EEE1DBE72F2}" destId="{812F9F83-FB24-4719-BF6F-BF0C92B01784}" srcOrd="2" destOrd="0" presId="urn:microsoft.com/office/officeart/2024/3/layout/verticalVisualTextBlock1"/>
    <dgm:cxn modelId="{BD13CF3C-58B7-B946-9D39-3A0E4465FF41}" type="presParOf" srcId="{812F9F83-FB24-4719-BF6F-BF0C92B01784}" destId="{A4D1D2B6-C7D8-45F0-BEED-53F722FBF71F}" srcOrd="0" destOrd="0" presId="urn:microsoft.com/office/officeart/2024/3/layout/verticalVisualTextBlock1"/>
    <dgm:cxn modelId="{E2ECD6EF-884D-F343-B715-B6FE01870240}" type="presParOf" srcId="{812F9F83-FB24-4719-BF6F-BF0C92B01784}" destId="{4F6E8225-8B0E-47AF-99BC-6D79FB8CA737}" srcOrd="1" destOrd="0" presId="urn:microsoft.com/office/officeart/2024/3/layout/verticalVisualTextBlock1"/>
    <dgm:cxn modelId="{A5094FD0-1765-7343-9E69-D2BE3F911AB6}" type="presParOf" srcId="{812F9F83-FB24-4719-BF6F-BF0C92B01784}" destId="{3A5B4CE9-D981-4961-BB27-BD0E80EFDD39}" srcOrd="2" destOrd="0" presId="urn:microsoft.com/office/officeart/2024/3/layout/verticalVisualTextBlock1"/>
    <dgm:cxn modelId="{EB866513-3E86-F94A-9AAC-857FCA3E2EB7}" type="presParOf" srcId="{C6E56191-3E6E-47BF-8B86-8EEE1DBE72F2}" destId="{2C0724DE-7428-4495-B31B-A192DBA1D3AF}" srcOrd="3" destOrd="0" presId="urn:microsoft.com/office/officeart/2024/3/layout/verticalVisualTextBlock1"/>
    <dgm:cxn modelId="{9425A10A-29C4-7843-A5AC-37DF6B4C3386}" type="presParOf" srcId="{C6E56191-3E6E-47BF-8B86-8EEE1DBE72F2}" destId="{A5856AF9-597A-4FB1-B010-28DF29671F61}" srcOrd="4" destOrd="0" presId="urn:microsoft.com/office/officeart/2024/3/layout/verticalVisualTextBlock1"/>
    <dgm:cxn modelId="{3A570853-2D96-A04D-BFC9-5FC825BCAE9C}" type="presParOf" srcId="{A5856AF9-597A-4FB1-B010-28DF29671F61}" destId="{21C970CA-9BA8-4379-ADD7-FE949A624BD7}" srcOrd="0" destOrd="0" presId="urn:microsoft.com/office/officeart/2024/3/layout/verticalVisualTextBlock1"/>
    <dgm:cxn modelId="{9D042D01-25E0-324A-BC68-07AC5012F061}" type="presParOf" srcId="{A5856AF9-597A-4FB1-B010-28DF29671F61}" destId="{61ACB606-01F0-4A98-AE5A-500600550418}" srcOrd="1" destOrd="0" presId="urn:microsoft.com/office/officeart/2024/3/layout/verticalVisualTextBlock1"/>
    <dgm:cxn modelId="{BC9108ED-6342-DD47-B44A-A870E34554BF}" type="presParOf" srcId="{A5856AF9-597A-4FB1-B010-28DF29671F61}" destId="{2A2DF519-FC0F-4985-9D1A-2DF216BF3C7F}"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025B92-F790-E643-B65D-8225FE803F41}" type="doc">
      <dgm:prSet loTypeId="urn:microsoft.com/office/officeart/2024/3/layout/verticalVisualTextBlock1" loCatId="Picture" qsTypeId="urn:microsoft.com/office/officeart/2005/8/quickstyle/simple4" qsCatId="simple" csTypeId="urn:microsoft.com/office/officeart/2005/8/colors/accent0_2" csCatId="mainScheme" phldr="1"/>
      <dgm:spPr/>
      <dgm:t>
        <a:bodyPr/>
        <a:lstStyle/>
        <a:p>
          <a:endParaRPr lang="en-US"/>
        </a:p>
      </dgm:t>
    </dgm:pt>
    <dgm:pt modelId="{AA7FA649-E517-5340-9BE0-576CEB79EBED}">
      <dgm:prSet/>
      <dgm:spPr/>
      <dgm:t>
        <a:bodyPr/>
        <a:lstStyle/>
        <a:p>
          <a:pPr>
            <a:lnSpc>
              <a:spcPct val="100000"/>
            </a:lnSpc>
            <a:defRPr b="1"/>
          </a:pPr>
          <a:r>
            <a:rPr lang="en-US"/>
            <a:t>Keyword Frequency Analysis</a:t>
          </a:r>
        </a:p>
      </dgm:t>
    </dgm:pt>
    <dgm:pt modelId="{42B0F98B-3EA7-C54D-A87B-95C96763C11F}" type="parTrans" cxnId="{E28DEC0B-383F-FF49-96EE-F46C3D7E70E7}">
      <dgm:prSet/>
      <dgm:spPr/>
      <dgm:t>
        <a:bodyPr/>
        <a:lstStyle/>
        <a:p>
          <a:endParaRPr lang="en-US"/>
        </a:p>
      </dgm:t>
    </dgm:pt>
    <dgm:pt modelId="{C7A88744-5C42-2B42-A804-075A78EA8DEB}" type="sibTrans" cxnId="{E28DEC0B-383F-FF49-96EE-F46C3D7E70E7}">
      <dgm:prSet/>
      <dgm:spPr/>
      <dgm:t>
        <a:bodyPr/>
        <a:lstStyle/>
        <a:p>
          <a:pPr>
            <a:lnSpc>
              <a:spcPct val="100000"/>
            </a:lnSpc>
            <a:defRPr b="1"/>
          </a:pPr>
          <a:endParaRPr lang="en-US"/>
        </a:p>
      </dgm:t>
    </dgm:pt>
    <dgm:pt modelId="{A0E26EC8-A891-EF4B-9134-DFB54FF55F9E}">
      <dgm:prSet/>
      <dgm:spPr/>
      <dgm:t>
        <a:bodyPr/>
        <a:lstStyle/>
        <a:p>
          <a:pPr>
            <a:lnSpc>
              <a:spcPct val="100000"/>
            </a:lnSpc>
          </a:pPr>
          <a:r>
            <a:rPr lang="en-US"/>
            <a:t>This technique involves counting the frequency of specific words in a text to identify patterns and trends related to book banning.</a:t>
          </a:r>
        </a:p>
      </dgm:t>
    </dgm:pt>
    <dgm:pt modelId="{425AA0B5-71A6-B141-B31F-6FA891B4FE0A}" type="parTrans" cxnId="{F7269264-B055-7346-A8A6-EA18E5D88C7D}">
      <dgm:prSet/>
      <dgm:spPr/>
      <dgm:t>
        <a:bodyPr/>
        <a:lstStyle/>
        <a:p>
          <a:endParaRPr lang="en-US"/>
        </a:p>
      </dgm:t>
    </dgm:pt>
    <dgm:pt modelId="{3067202A-C87C-0F48-B55E-EBE53A2A3961}" type="sibTrans" cxnId="{F7269264-B055-7346-A8A6-EA18E5D88C7D}">
      <dgm:prSet/>
      <dgm:spPr/>
      <dgm:t>
        <a:bodyPr/>
        <a:lstStyle/>
        <a:p>
          <a:endParaRPr lang="en-US"/>
        </a:p>
      </dgm:t>
    </dgm:pt>
    <dgm:pt modelId="{D259AF39-7AD1-0B4E-AA44-2575CE82BC20}">
      <dgm:prSet/>
      <dgm:spPr/>
      <dgm:t>
        <a:bodyPr/>
        <a:lstStyle/>
        <a:p>
          <a:pPr>
            <a:lnSpc>
              <a:spcPct val="100000"/>
            </a:lnSpc>
            <a:defRPr b="1"/>
          </a:pPr>
          <a:r>
            <a:rPr lang="en-US"/>
            <a:t>Key Phrase Frequency Analysis</a:t>
          </a:r>
        </a:p>
      </dgm:t>
    </dgm:pt>
    <dgm:pt modelId="{5A91964A-1E30-274F-9307-ED2C52F8ADF4}" type="parTrans" cxnId="{E9047909-B305-9344-AA07-28836CADA68D}">
      <dgm:prSet/>
      <dgm:spPr/>
      <dgm:t>
        <a:bodyPr/>
        <a:lstStyle/>
        <a:p>
          <a:endParaRPr lang="en-US"/>
        </a:p>
      </dgm:t>
    </dgm:pt>
    <dgm:pt modelId="{FD3C9D02-45D0-484D-9468-2F83EEDD7A49}" type="sibTrans" cxnId="{E9047909-B305-9344-AA07-28836CADA68D}">
      <dgm:prSet/>
      <dgm:spPr/>
      <dgm:t>
        <a:bodyPr/>
        <a:lstStyle/>
        <a:p>
          <a:pPr>
            <a:lnSpc>
              <a:spcPct val="100000"/>
            </a:lnSpc>
            <a:defRPr b="1"/>
          </a:pPr>
          <a:endParaRPr lang="en-US"/>
        </a:p>
      </dgm:t>
    </dgm:pt>
    <dgm:pt modelId="{F424CB7E-FA38-BA4D-A882-193BDDAE20B8}">
      <dgm:prSet/>
      <dgm:spPr/>
      <dgm:t>
        <a:bodyPr/>
        <a:lstStyle/>
        <a:p>
          <a:pPr>
            <a:lnSpc>
              <a:spcPct val="100000"/>
            </a:lnSpc>
          </a:pPr>
          <a:r>
            <a:rPr lang="en-US"/>
            <a:t>Key phrase frequency analysis examines the occurrence of phrases to better understand context and sentiment around censorship topics.</a:t>
          </a:r>
        </a:p>
      </dgm:t>
    </dgm:pt>
    <dgm:pt modelId="{034F0C56-ECA7-1045-83D4-6C31467EC2DF}" type="parTrans" cxnId="{A0E06440-0E54-444C-AB20-043624722BE4}">
      <dgm:prSet/>
      <dgm:spPr/>
      <dgm:t>
        <a:bodyPr/>
        <a:lstStyle/>
        <a:p>
          <a:endParaRPr lang="en-US"/>
        </a:p>
      </dgm:t>
    </dgm:pt>
    <dgm:pt modelId="{A8C7F36B-D866-E442-898B-8AA36557BE81}" type="sibTrans" cxnId="{A0E06440-0E54-444C-AB20-043624722BE4}">
      <dgm:prSet/>
      <dgm:spPr/>
      <dgm:t>
        <a:bodyPr/>
        <a:lstStyle/>
        <a:p>
          <a:endParaRPr lang="en-US"/>
        </a:p>
      </dgm:t>
    </dgm:pt>
    <dgm:pt modelId="{58F8B31B-3F29-5E40-941A-ECD88D3DB3B3}">
      <dgm:prSet/>
      <dgm:spPr/>
      <dgm:t>
        <a:bodyPr/>
        <a:lstStyle/>
        <a:p>
          <a:pPr>
            <a:lnSpc>
              <a:spcPct val="100000"/>
            </a:lnSpc>
            <a:defRPr b="1"/>
          </a:pPr>
          <a:r>
            <a:rPr lang="en-US"/>
            <a:t>Classification Models</a:t>
          </a:r>
        </a:p>
      </dgm:t>
    </dgm:pt>
    <dgm:pt modelId="{E7DB5434-9EE0-C143-AC93-16D889A7BD5A}" type="parTrans" cxnId="{51C75789-EFB9-5B44-90F5-594882D7E048}">
      <dgm:prSet/>
      <dgm:spPr/>
      <dgm:t>
        <a:bodyPr/>
        <a:lstStyle/>
        <a:p>
          <a:endParaRPr lang="en-US"/>
        </a:p>
      </dgm:t>
    </dgm:pt>
    <dgm:pt modelId="{3BC09B08-8AF0-D541-810E-6CA6928A7614}" type="sibTrans" cxnId="{51C75789-EFB9-5B44-90F5-594882D7E048}">
      <dgm:prSet/>
      <dgm:spPr/>
      <dgm:t>
        <a:bodyPr/>
        <a:lstStyle/>
        <a:p>
          <a:endParaRPr lang="en-US"/>
        </a:p>
      </dgm:t>
    </dgm:pt>
    <dgm:pt modelId="{5DC36A7D-8E8A-D141-AD9A-7C1D2AADFBF0}">
      <dgm:prSet/>
      <dgm:spPr/>
      <dgm:t>
        <a:bodyPr/>
        <a:lstStyle/>
        <a:p>
          <a:pPr>
            <a:lnSpc>
              <a:spcPct val="100000"/>
            </a:lnSpc>
          </a:pPr>
          <a:r>
            <a:rPr lang="en-US"/>
            <a:t>Classification models are used to predict the likelihood of censorship based on text features, helping to analyze the dynamics of book banning.</a:t>
          </a:r>
        </a:p>
      </dgm:t>
    </dgm:pt>
    <dgm:pt modelId="{B08A4CC4-0800-8D40-BB5C-D79903977E11}" type="parTrans" cxnId="{698AE77B-824E-2545-ABD5-36A8C16167F7}">
      <dgm:prSet/>
      <dgm:spPr/>
      <dgm:t>
        <a:bodyPr/>
        <a:lstStyle/>
        <a:p>
          <a:endParaRPr lang="en-US"/>
        </a:p>
      </dgm:t>
    </dgm:pt>
    <dgm:pt modelId="{952624CA-C9C8-984D-98B1-3BBA1C4289DE}" type="sibTrans" cxnId="{698AE77B-824E-2545-ABD5-36A8C16167F7}">
      <dgm:prSet/>
      <dgm:spPr/>
      <dgm:t>
        <a:bodyPr/>
        <a:lstStyle/>
        <a:p>
          <a:endParaRPr lang="en-US"/>
        </a:p>
      </dgm:t>
    </dgm:pt>
    <dgm:pt modelId="{5AF7B936-6A85-4D62-A811-4BBAEA9CB7AA}" type="pres">
      <dgm:prSet presAssocID="{B8025B92-F790-E643-B65D-8225FE803F41}" presName="Root" presStyleCnt="0">
        <dgm:presLayoutVars>
          <dgm:dir/>
          <dgm:resizeHandles val="exact"/>
        </dgm:presLayoutVars>
      </dgm:prSet>
      <dgm:spPr/>
    </dgm:pt>
    <dgm:pt modelId="{AF4CF5EE-7248-4EA5-9206-9CAC30C6A2F5}" type="pres">
      <dgm:prSet presAssocID="{AA7FA649-E517-5340-9BE0-576CEB79EBED}" presName="Composite" presStyleCnt="0"/>
      <dgm:spPr/>
    </dgm:pt>
    <dgm:pt modelId="{4426EC0D-9300-4332-B1A3-9B71773DC169}" type="pres">
      <dgm:prSet presAssocID="{AA7FA649-E517-5340-9BE0-576CEB79EBED}"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l="1" r="13" b="14"/>
          <a:stretch/>
        </a:blipFill>
      </dgm:spPr>
      <dgm:extLst>
        <a:ext uri="{E40237B7-FDA0-4F09-8148-C483321AD2D9}">
          <dgm14:cNvPr xmlns:dgm14="http://schemas.microsoft.com/office/drawing/2010/diagram" id="0" name="" descr="http://teekid.com/istockphoto/banner/banner3.jpg"/>
        </a:ext>
      </dgm:extLst>
    </dgm:pt>
    <dgm:pt modelId="{609FC075-7EE9-429E-BCE3-38B0EDA53087}" type="pres">
      <dgm:prSet presAssocID="{AA7FA649-E517-5340-9BE0-576CEB79EBED}" presName="Subtitle" presStyleLbl="revTx" presStyleIdx="0" presStyleCnt="6">
        <dgm:presLayoutVars>
          <dgm:chMax val="0"/>
          <dgm:bulletEnabled/>
        </dgm:presLayoutVars>
      </dgm:prSet>
      <dgm:spPr/>
    </dgm:pt>
    <dgm:pt modelId="{DAC80FA1-B8AF-49DF-90B7-D6CC688AAB5E}" type="pres">
      <dgm:prSet presAssocID="{AA7FA649-E517-5340-9BE0-576CEB79EBED}" presName="Description" presStyleLbl="revTx" presStyleIdx="1" presStyleCnt="6">
        <dgm:presLayoutVars>
          <dgm:bulletEnabled/>
        </dgm:presLayoutVars>
      </dgm:prSet>
      <dgm:spPr/>
    </dgm:pt>
    <dgm:pt modelId="{319929D9-4C83-46D0-AC67-30CB2ACB8D39}" type="pres">
      <dgm:prSet presAssocID="{C7A88744-5C42-2B42-A804-075A78EA8DEB}" presName="sibTrans" presStyleLbl="sibTrans2D1" presStyleIdx="0" presStyleCnt="0"/>
      <dgm:spPr/>
    </dgm:pt>
    <dgm:pt modelId="{069D0BEB-9BC2-46F3-A4A3-7844DA8D66E0}" type="pres">
      <dgm:prSet presAssocID="{D259AF39-7AD1-0B4E-AA44-2575CE82BC20}" presName="Composite" presStyleCnt="0"/>
      <dgm:spPr/>
    </dgm:pt>
    <dgm:pt modelId="{A4584960-1421-4E67-8E54-FCB2D7B86B0A}" type="pres">
      <dgm:prSet presAssocID="{D259AF39-7AD1-0B4E-AA44-2575CE82BC20}"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r="33253" b="5"/>
          <a:stretch/>
        </a:blipFill>
      </dgm:spPr>
      <dgm:extLst>
        <a:ext uri="{E40237B7-FDA0-4F09-8148-C483321AD2D9}">
          <dgm14:cNvPr xmlns:dgm14="http://schemas.microsoft.com/office/drawing/2010/diagram" id="0" name="" descr="Shot of a businessman looking thoughtfully at a graph against a white background"/>
        </a:ext>
      </dgm:extLst>
    </dgm:pt>
    <dgm:pt modelId="{96C5E2CE-6F46-45E3-A449-0AEA766EE18D}" type="pres">
      <dgm:prSet presAssocID="{D259AF39-7AD1-0B4E-AA44-2575CE82BC20}" presName="Subtitle" presStyleLbl="revTx" presStyleIdx="2" presStyleCnt="6">
        <dgm:presLayoutVars>
          <dgm:chMax val="0"/>
          <dgm:bulletEnabled/>
        </dgm:presLayoutVars>
      </dgm:prSet>
      <dgm:spPr/>
    </dgm:pt>
    <dgm:pt modelId="{2ABB79A1-48BF-46D5-A948-348E444ACB1F}" type="pres">
      <dgm:prSet presAssocID="{D259AF39-7AD1-0B4E-AA44-2575CE82BC20}" presName="Description" presStyleLbl="revTx" presStyleIdx="3" presStyleCnt="6">
        <dgm:presLayoutVars>
          <dgm:bulletEnabled/>
        </dgm:presLayoutVars>
      </dgm:prSet>
      <dgm:spPr/>
    </dgm:pt>
    <dgm:pt modelId="{75A1CAB3-8AA6-4710-BEFA-E1A1D6F8DFD2}" type="pres">
      <dgm:prSet presAssocID="{FD3C9D02-45D0-484D-9468-2F83EEDD7A49}" presName="sibTrans" presStyleLbl="sibTrans2D1" presStyleIdx="0" presStyleCnt="0"/>
      <dgm:spPr/>
    </dgm:pt>
    <dgm:pt modelId="{A93D693A-7FE2-4521-9868-76EE991515B6}" type="pres">
      <dgm:prSet presAssocID="{58F8B31B-3F29-5E40-941A-ECD88D3DB3B3}" presName="Composite" presStyleCnt="0"/>
      <dgm:spPr/>
    </dgm:pt>
    <dgm:pt modelId="{CE2B73E7-7023-4142-8ACA-C4F1FA0B94DA}" type="pres">
      <dgm:prSet presAssocID="{58F8B31B-3F29-5E40-941A-ECD88D3DB3B3}"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l="20097" r="14406" b="5"/>
          <a:stretch/>
        </a:blipFill>
      </dgm:spPr>
      <dgm:extLst>
        <a:ext uri="{E40237B7-FDA0-4F09-8148-C483321AD2D9}">
          <dgm14:cNvPr xmlns:dgm14="http://schemas.microsoft.com/office/drawing/2010/diagram" id="0" name="" descr="Female drawing flow chart"/>
        </a:ext>
      </dgm:extLst>
    </dgm:pt>
    <dgm:pt modelId="{47716FA7-54D1-4D93-B12E-63C9FCCDCF8A}" type="pres">
      <dgm:prSet presAssocID="{58F8B31B-3F29-5E40-941A-ECD88D3DB3B3}" presName="Subtitle" presStyleLbl="revTx" presStyleIdx="4" presStyleCnt="6">
        <dgm:presLayoutVars>
          <dgm:chMax val="0"/>
          <dgm:bulletEnabled/>
        </dgm:presLayoutVars>
      </dgm:prSet>
      <dgm:spPr/>
    </dgm:pt>
    <dgm:pt modelId="{FBEC2FEA-0C03-4E88-8820-84FF9BB9A78B}" type="pres">
      <dgm:prSet presAssocID="{58F8B31B-3F29-5E40-941A-ECD88D3DB3B3}" presName="Description" presStyleLbl="revTx" presStyleIdx="5" presStyleCnt="6">
        <dgm:presLayoutVars>
          <dgm:bulletEnabled/>
        </dgm:presLayoutVars>
      </dgm:prSet>
      <dgm:spPr/>
    </dgm:pt>
  </dgm:ptLst>
  <dgm:cxnLst>
    <dgm:cxn modelId="{E9047909-B305-9344-AA07-28836CADA68D}" srcId="{B8025B92-F790-E643-B65D-8225FE803F41}" destId="{D259AF39-7AD1-0B4E-AA44-2575CE82BC20}" srcOrd="1" destOrd="0" parTransId="{5A91964A-1E30-274F-9307-ED2C52F8ADF4}" sibTransId="{FD3C9D02-45D0-484D-9468-2F83EEDD7A49}"/>
    <dgm:cxn modelId="{E28DEC0B-383F-FF49-96EE-F46C3D7E70E7}" srcId="{B8025B92-F790-E643-B65D-8225FE803F41}" destId="{AA7FA649-E517-5340-9BE0-576CEB79EBED}" srcOrd="0" destOrd="0" parTransId="{42B0F98B-3EA7-C54D-A87B-95C96763C11F}" sibTransId="{C7A88744-5C42-2B42-A804-075A78EA8DEB}"/>
    <dgm:cxn modelId="{A8871513-66FF-7B43-A77B-162C24D68F6F}" type="presOf" srcId="{B8025B92-F790-E643-B65D-8225FE803F41}" destId="{5AF7B936-6A85-4D62-A811-4BBAEA9CB7AA}" srcOrd="0" destOrd="0" presId="urn:microsoft.com/office/officeart/2024/3/layout/verticalVisualTextBlock1"/>
    <dgm:cxn modelId="{A0E06440-0E54-444C-AB20-043624722BE4}" srcId="{D259AF39-7AD1-0B4E-AA44-2575CE82BC20}" destId="{F424CB7E-FA38-BA4D-A882-193BDDAE20B8}" srcOrd="0" destOrd="0" parTransId="{034F0C56-ECA7-1045-83D4-6C31467EC2DF}" sibTransId="{A8C7F36B-D866-E442-898B-8AA36557BE81}"/>
    <dgm:cxn modelId="{08BAEC52-FFE8-9544-A78F-CDDFB482D697}" type="presOf" srcId="{F424CB7E-FA38-BA4D-A882-193BDDAE20B8}" destId="{2ABB79A1-48BF-46D5-A948-348E444ACB1F}" srcOrd="0" destOrd="0" presId="urn:microsoft.com/office/officeart/2024/3/layout/verticalVisualTextBlock1"/>
    <dgm:cxn modelId="{3063AA56-CE61-D84A-9DAF-F24DC5272CF2}" type="presOf" srcId="{C7A88744-5C42-2B42-A804-075A78EA8DEB}" destId="{319929D9-4C83-46D0-AC67-30CB2ACB8D39}" srcOrd="0" destOrd="0" presId="urn:microsoft.com/office/officeart/2024/3/layout/verticalVisualTextBlock1"/>
    <dgm:cxn modelId="{F7269264-B055-7346-A8A6-EA18E5D88C7D}" srcId="{AA7FA649-E517-5340-9BE0-576CEB79EBED}" destId="{A0E26EC8-A891-EF4B-9134-DFB54FF55F9E}" srcOrd="0" destOrd="0" parTransId="{425AA0B5-71A6-B141-B31F-6FA891B4FE0A}" sibTransId="{3067202A-C87C-0F48-B55E-EBE53A2A3961}"/>
    <dgm:cxn modelId="{61F67E67-021C-3D48-960D-BF5CE16BE41E}" type="presOf" srcId="{AA7FA649-E517-5340-9BE0-576CEB79EBED}" destId="{609FC075-7EE9-429E-BCE3-38B0EDA53087}" srcOrd="0" destOrd="0" presId="urn:microsoft.com/office/officeart/2024/3/layout/verticalVisualTextBlock1"/>
    <dgm:cxn modelId="{698AE77B-824E-2545-ABD5-36A8C16167F7}" srcId="{58F8B31B-3F29-5E40-941A-ECD88D3DB3B3}" destId="{5DC36A7D-8E8A-D141-AD9A-7C1D2AADFBF0}" srcOrd="0" destOrd="0" parTransId="{B08A4CC4-0800-8D40-BB5C-D79903977E11}" sibTransId="{952624CA-C9C8-984D-98B1-3BBA1C4289DE}"/>
    <dgm:cxn modelId="{51C75789-EFB9-5B44-90F5-594882D7E048}" srcId="{B8025B92-F790-E643-B65D-8225FE803F41}" destId="{58F8B31B-3F29-5E40-941A-ECD88D3DB3B3}" srcOrd="2" destOrd="0" parTransId="{E7DB5434-9EE0-C143-AC93-16D889A7BD5A}" sibTransId="{3BC09B08-8AF0-D541-810E-6CA6928A7614}"/>
    <dgm:cxn modelId="{F6A3669C-FEB0-7946-8239-761B591ACD6B}" type="presOf" srcId="{A0E26EC8-A891-EF4B-9134-DFB54FF55F9E}" destId="{DAC80FA1-B8AF-49DF-90B7-D6CC688AAB5E}" srcOrd="0" destOrd="0" presId="urn:microsoft.com/office/officeart/2024/3/layout/verticalVisualTextBlock1"/>
    <dgm:cxn modelId="{2581169E-08C0-A048-BDB4-417B5E91F133}" type="presOf" srcId="{5DC36A7D-8E8A-D141-AD9A-7C1D2AADFBF0}" destId="{FBEC2FEA-0C03-4E88-8820-84FF9BB9A78B}" srcOrd="0" destOrd="0" presId="urn:microsoft.com/office/officeart/2024/3/layout/verticalVisualTextBlock1"/>
    <dgm:cxn modelId="{D01FBF9F-D7EE-8140-BE99-5855EEA51A12}" type="presOf" srcId="{FD3C9D02-45D0-484D-9468-2F83EEDD7A49}" destId="{75A1CAB3-8AA6-4710-BEFA-E1A1D6F8DFD2}" srcOrd="0" destOrd="0" presId="urn:microsoft.com/office/officeart/2024/3/layout/verticalVisualTextBlock1"/>
    <dgm:cxn modelId="{64F52BB0-4615-1B43-8C51-B1B33353044B}" type="presOf" srcId="{D259AF39-7AD1-0B4E-AA44-2575CE82BC20}" destId="{96C5E2CE-6F46-45E3-A449-0AEA766EE18D}" srcOrd="0" destOrd="0" presId="urn:microsoft.com/office/officeart/2024/3/layout/verticalVisualTextBlock1"/>
    <dgm:cxn modelId="{9910AFF2-98B5-6447-A99A-BF0D01BA761C}" type="presOf" srcId="{58F8B31B-3F29-5E40-941A-ECD88D3DB3B3}" destId="{47716FA7-54D1-4D93-B12E-63C9FCCDCF8A}" srcOrd="0" destOrd="0" presId="urn:microsoft.com/office/officeart/2024/3/layout/verticalVisualTextBlock1"/>
    <dgm:cxn modelId="{7740D97D-D75F-AB40-9393-684F68D63EE9}" type="presParOf" srcId="{5AF7B936-6A85-4D62-A811-4BBAEA9CB7AA}" destId="{AF4CF5EE-7248-4EA5-9206-9CAC30C6A2F5}" srcOrd="0" destOrd="0" presId="urn:microsoft.com/office/officeart/2024/3/layout/verticalVisualTextBlock1"/>
    <dgm:cxn modelId="{C388E97F-188D-2B4B-9910-D4D4743B8BBF}" type="presParOf" srcId="{AF4CF5EE-7248-4EA5-9206-9CAC30C6A2F5}" destId="{4426EC0D-9300-4332-B1A3-9B71773DC169}" srcOrd="0" destOrd="0" presId="urn:microsoft.com/office/officeart/2024/3/layout/verticalVisualTextBlock1"/>
    <dgm:cxn modelId="{8FCCD0A6-073C-5F46-8F96-307AFE4DA116}" type="presParOf" srcId="{AF4CF5EE-7248-4EA5-9206-9CAC30C6A2F5}" destId="{609FC075-7EE9-429E-BCE3-38B0EDA53087}" srcOrd="1" destOrd="0" presId="urn:microsoft.com/office/officeart/2024/3/layout/verticalVisualTextBlock1"/>
    <dgm:cxn modelId="{D3DADA9D-440F-B54E-8CC4-36A81E00C175}" type="presParOf" srcId="{AF4CF5EE-7248-4EA5-9206-9CAC30C6A2F5}" destId="{DAC80FA1-B8AF-49DF-90B7-D6CC688AAB5E}" srcOrd="2" destOrd="0" presId="urn:microsoft.com/office/officeart/2024/3/layout/verticalVisualTextBlock1"/>
    <dgm:cxn modelId="{5D802462-D1E8-A943-9B59-A800CA6122CC}" type="presParOf" srcId="{5AF7B936-6A85-4D62-A811-4BBAEA9CB7AA}" destId="{319929D9-4C83-46D0-AC67-30CB2ACB8D39}" srcOrd="1" destOrd="0" presId="urn:microsoft.com/office/officeart/2024/3/layout/verticalVisualTextBlock1"/>
    <dgm:cxn modelId="{99C07A20-3BCE-CD43-8C10-3AC45F25F425}" type="presParOf" srcId="{5AF7B936-6A85-4D62-A811-4BBAEA9CB7AA}" destId="{069D0BEB-9BC2-46F3-A4A3-7844DA8D66E0}" srcOrd="2" destOrd="0" presId="urn:microsoft.com/office/officeart/2024/3/layout/verticalVisualTextBlock1"/>
    <dgm:cxn modelId="{6A0BAFF2-303A-C149-B8FF-C2DC62CB58AE}" type="presParOf" srcId="{069D0BEB-9BC2-46F3-A4A3-7844DA8D66E0}" destId="{A4584960-1421-4E67-8E54-FCB2D7B86B0A}" srcOrd="0" destOrd="0" presId="urn:microsoft.com/office/officeart/2024/3/layout/verticalVisualTextBlock1"/>
    <dgm:cxn modelId="{AFF0037D-8F4F-DF4E-9EC1-D9ABE99D18CD}" type="presParOf" srcId="{069D0BEB-9BC2-46F3-A4A3-7844DA8D66E0}" destId="{96C5E2CE-6F46-45E3-A449-0AEA766EE18D}" srcOrd="1" destOrd="0" presId="urn:microsoft.com/office/officeart/2024/3/layout/verticalVisualTextBlock1"/>
    <dgm:cxn modelId="{2B47F5F0-4AC1-714B-9C70-DED0EA1A2A72}" type="presParOf" srcId="{069D0BEB-9BC2-46F3-A4A3-7844DA8D66E0}" destId="{2ABB79A1-48BF-46D5-A948-348E444ACB1F}" srcOrd="2" destOrd="0" presId="urn:microsoft.com/office/officeart/2024/3/layout/verticalVisualTextBlock1"/>
    <dgm:cxn modelId="{E95BA39F-3D94-724F-9726-E3E42F103C84}" type="presParOf" srcId="{5AF7B936-6A85-4D62-A811-4BBAEA9CB7AA}" destId="{75A1CAB3-8AA6-4710-BEFA-E1A1D6F8DFD2}" srcOrd="3" destOrd="0" presId="urn:microsoft.com/office/officeart/2024/3/layout/verticalVisualTextBlock1"/>
    <dgm:cxn modelId="{5FE3D8BD-E226-B145-A493-977CD34BF700}" type="presParOf" srcId="{5AF7B936-6A85-4D62-A811-4BBAEA9CB7AA}" destId="{A93D693A-7FE2-4521-9868-76EE991515B6}" srcOrd="4" destOrd="0" presId="urn:microsoft.com/office/officeart/2024/3/layout/verticalVisualTextBlock1"/>
    <dgm:cxn modelId="{2BF1A537-99D2-7E42-BF51-8CDC07D01562}" type="presParOf" srcId="{A93D693A-7FE2-4521-9868-76EE991515B6}" destId="{CE2B73E7-7023-4142-8ACA-C4F1FA0B94DA}" srcOrd="0" destOrd="0" presId="urn:microsoft.com/office/officeart/2024/3/layout/verticalVisualTextBlock1"/>
    <dgm:cxn modelId="{B8AF9DC8-1C25-8044-9039-3011CCFBB7C0}" type="presParOf" srcId="{A93D693A-7FE2-4521-9868-76EE991515B6}" destId="{47716FA7-54D1-4D93-B12E-63C9FCCDCF8A}" srcOrd="1" destOrd="0" presId="urn:microsoft.com/office/officeart/2024/3/layout/verticalVisualTextBlock1"/>
    <dgm:cxn modelId="{01169D09-1893-AE4B-A611-1BF779A39185}" type="presParOf" srcId="{A93D693A-7FE2-4521-9868-76EE991515B6}" destId="{FBEC2FEA-0C03-4E88-8820-84FF9BB9A78B}"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26823-D7FB-4862-8A0F-A99E43A02101}">
      <dsp:nvSpPr>
        <dsp:cNvPr id="0" name=""/>
        <dsp:cNvSpPr/>
      </dsp:nvSpPr>
      <dsp:spPr>
        <a:xfrm>
          <a:off x="0" y="0"/>
          <a:ext cx="993457" cy="99345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l="12430" r="20823" b="5"/>
          <a:stretch/>
        </a:blipFill>
        <a:ln>
          <a:noFill/>
        </a:ln>
        <a:effectLst/>
      </dsp:spPr>
      <dsp:style>
        <a:lnRef idx="0">
          <a:scrgbClr r="0" g="0" b="0"/>
        </a:lnRef>
        <a:fillRef idx="3">
          <a:scrgbClr r="0" g="0" b="0"/>
        </a:fillRef>
        <a:effectRef idx="2">
          <a:scrgbClr r="0" g="0" b="0"/>
        </a:effectRef>
        <a:fontRef idx="minor">
          <a:schemeClr val="lt1"/>
        </a:fontRef>
      </dsp:style>
    </dsp:sp>
    <dsp:sp modelId="{0A6E49E2-059A-418E-8F29-C54B569F0BA5}">
      <dsp:nvSpPr>
        <dsp:cNvPr id="0" name=""/>
        <dsp:cNvSpPr/>
      </dsp:nvSpPr>
      <dsp:spPr>
        <a:xfrm>
          <a:off x="1173457" y="0"/>
          <a:ext cx="5522048" cy="350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Censorship in Education</a:t>
          </a:r>
        </a:p>
      </dsp:txBody>
      <dsp:txXfrm>
        <a:off x="1173457" y="0"/>
        <a:ext cx="5522048" cy="350854"/>
      </dsp:txXfrm>
    </dsp:sp>
    <dsp:sp modelId="{7A8054A2-D504-491E-AFB5-FC1DADDD5098}">
      <dsp:nvSpPr>
        <dsp:cNvPr id="0" name=""/>
        <dsp:cNvSpPr/>
      </dsp:nvSpPr>
      <dsp:spPr>
        <a:xfrm>
          <a:off x="1173457" y="350854"/>
          <a:ext cx="5522048" cy="642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Censorship in educational settings often restricts access to information and ideas, influencing what students can learn.</a:t>
          </a:r>
        </a:p>
      </dsp:txBody>
      <dsp:txXfrm>
        <a:off x="1173457" y="350854"/>
        <a:ext cx="5522048" cy="642602"/>
      </dsp:txXfrm>
    </dsp:sp>
    <dsp:sp modelId="{A4D1D2B6-C7D8-45F0-BEED-53F722FBF71F}">
      <dsp:nvSpPr>
        <dsp:cNvPr id="0" name=""/>
        <dsp:cNvSpPr/>
      </dsp:nvSpPr>
      <dsp:spPr>
        <a:xfrm>
          <a:off x="0" y="1072933"/>
          <a:ext cx="993457" cy="99345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l="13249" r="11761" b="14"/>
          <a:stretch/>
        </a:blipFill>
        <a:ln>
          <a:noFill/>
        </a:ln>
        <a:effectLst/>
      </dsp:spPr>
      <dsp:style>
        <a:lnRef idx="0">
          <a:scrgbClr r="0" g="0" b="0"/>
        </a:lnRef>
        <a:fillRef idx="3">
          <a:scrgbClr r="0" g="0" b="0"/>
        </a:fillRef>
        <a:effectRef idx="2">
          <a:scrgbClr r="0" g="0" b="0"/>
        </a:effectRef>
        <a:fontRef idx="minor">
          <a:schemeClr val="lt1"/>
        </a:fontRef>
      </dsp:style>
    </dsp:sp>
    <dsp:sp modelId="{4F6E8225-8B0E-47AF-99BC-6D79FB8CA737}">
      <dsp:nvSpPr>
        <dsp:cNvPr id="0" name=""/>
        <dsp:cNvSpPr/>
      </dsp:nvSpPr>
      <dsp:spPr>
        <a:xfrm>
          <a:off x="1173457" y="1072933"/>
          <a:ext cx="5522048" cy="350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Political Shifts</a:t>
          </a:r>
        </a:p>
      </dsp:txBody>
      <dsp:txXfrm>
        <a:off x="1173457" y="1072933"/>
        <a:ext cx="5522048" cy="350854"/>
      </dsp:txXfrm>
    </dsp:sp>
    <dsp:sp modelId="{3A5B4CE9-D981-4961-BB27-BD0E80EFDD39}">
      <dsp:nvSpPr>
        <dsp:cNvPr id="0" name=""/>
        <dsp:cNvSpPr/>
      </dsp:nvSpPr>
      <dsp:spPr>
        <a:xfrm>
          <a:off x="1173457" y="1423788"/>
          <a:ext cx="5522048" cy="642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Censorship trends in education often mirror broader political movements and shifts within society, reflecting power dynamics.</a:t>
          </a:r>
        </a:p>
      </dsp:txBody>
      <dsp:txXfrm>
        <a:off x="1173457" y="1423788"/>
        <a:ext cx="5522048" cy="642602"/>
      </dsp:txXfrm>
    </dsp:sp>
    <dsp:sp modelId="{21C970CA-9BA8-4379-ADD7-FE949A624BD7}">
      <dsp:nvSpPr>
        <dsp:cNvPr id="0" name=""/>
        <dsp:cNvSpPr/>
      </dsp:nvSpPr>
      <dsp:spPr>
        <a:xfrm>
          <a:off x="0" y="2145867"/>
          <a:ext cx="993457" cy="99345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t="2498" r="-13" b="-11"/>
          <a:stretch/>
        </a:blipFill>
        <a:ln>
          <a:noFill/>
        </a:ln>
        <a:effectLst/>
      </dsp:spPr>
      <dsp:style>
        <a:lnRef idx="0">
          <a:scrgbClr r="0" g="0" b="0"/>
        </a:lnRef>
        <a:fillRef idx="3">
          <a:scrgbClr r="0" g="0" b="0"/>
        </a:fillRef>
        <a:effectRef idx="2">
          <a:scrgbClr r="0" g="0" b="0"/>
        </a:effectRef>
        <a:fontRef idx="minor">
          <a:schemeClr val="lt1"/>
        </a:fontRef>
      </dsp:style>
    </dsp:sp>
    <dsp:sp modelId="{61ACB606-01F0-4A98-AE5A-500600550418}">
      <dsp:nvSpPr>
        <dsp:cNvPr id="0" name=""/>
        <dsp:cNvSpPr/>
      </dsp:nvSpPr>
      <dsp:spPr>
        <a:xfrm>
          <a:off x="1173457" y="2145867"/>
          <a:ext cx="5522048" cy="350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Justification Trends</a:t>
          </a:r>
        </a:p>
      </dsp:txBody>
      <dsp:txXfrm>
        <a:off x="1173457" y="2145867"/>
        <a:ext cx="5522048" cy="350854"/>
      </dsp:txXfrm>
    </dsp:sp>
    <dsp:sp modelId="{2A2DF519-FC0F-4985-9D1A-2DF216BF3C7F}">
      <dsp:nvSpPr>
        <dsp:cNvPr id="0" name=""/>
        <dsp:cNvSpPr/>
      </dsp:nvSpPr>
      <dsp:spPr>
        <a:xfrm>
          <a:off x="1173457" y="2496722"/>
          <a:ext cx="5522048" cy="642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Understanding the motives behind censorship helps identify the justifications used to control information flow in schools.</a:t>
          </a:r>
        </a:p>
      </dsp:txBody>
      <dsp:txXfrm>
        <a:off x="1173457" y="2496722"/>
        <a:ext cx="5522048" cy="6426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26EC0D-9300-4332-B1A3-9B71773DC169}">
      <dsp:nvSpPr>
        <dsp:cNvPr id="0" name=""/>
        <dsp:cNvSpPr/>
      </dsp:nvSpPr>
      <dsp:spPr>
        <a:xfrm>
          <a:off x="0" y="0"/>
          <a:ext cx="993457" cy="99345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l="1" r="13" b="14"/>
          <a:stretch/>
        </a:blipFill>
        <a:ln>
          <a:noFill/>
        </a:ln>
        <a:effectLst/>
      </dsp:spPr>
      <dsp:style>
        <a:lnRef idx="0">
          <a:scrgbClr r="0" g="0" b="0"/>
        </a:lnRef>
        <a:fillRef idx="3">
          <a:scrgbClr r="0" g="0" b="0"/>
        </a:fillRef>
        <a:effectRef idx="2">
          <a:scrgbClr r="0" g="0" b="0"/>
        </a:effectRef>
        <a:fontRef idx="minor">
          <a:schemeClr val="lt1"/>
        </a:fontRef>
      </dsp:style>
    </dsp:sp>
    <dsp:sp modelId="{609FC075-7EE9-429E-BCE3-38B0EDA53087}">
      <dsp:nvSpPr>
        <dsp:cNvPr id="0" name=""/>
        <dsp:cNvSpPr/>
      </dsp:nvSpPr>
      <dsp:spPr>
        <a:xfrm>
          <a:off x="1173457" y="0"/>
          <a:ext cx="5522048" cy="350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Keyword Frequency Analysis</a:t>
          </a:r>
        </a:p>
      </dsp:txBody>
      <dsp:txXfrm>
        <a:off x="1173457" y="0"/>
        <a:ext cx="5522048" cy="350854"/>
      </dsp:txXfrm>
    </dsp:sp>
    <dsp:sp modelId="{DAC80FA1-B8AF-49DF-90B7-D6CC688AAB5E}">
      <dsp:nvSpPr>
        <dsp:cNvPr id="0" name=""/>
        <dsp:cNvSpPr/>
      </dsp:nvSpPr>
      <dsp:spPr>
        <a:xfrm>
          <a:off x="1173457" y="350854"/>
          <a:ext cx="5522048" cy="642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This technique involves counting the frequency of specific words in a text to identify patterns and trends related to book banning.</a:t>
          </a:r>
        </a:p>
      </dsp:txBody>
      <dsp:txXfrm>
        <a:off x="1173457" y="350854"/>
        <a:ext cx="5522048" cy="642602"/>
      </dsp:txXfrm>
    </dsp:sp>
    <dsp:sp modelId="{A4584960-1421-4E67-8E54-FCB2D7B86B0A}">
      <dsp:nvSpPr>
        <dsp:cNvPr id="0" name=""/>
        <dsp:cNvSpPr/>
      </dsp:nvSpPr>
      <dsp:spPr>
        <a:xfrm>
          <a:off x="0" y="1072933"/>
          <a:ext cx="993457" cy="99345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r="33253" b="5"/>
          <a:stretch/>
        </a:blipFill>
        <a:ln>
          <a:noFill/>
        </a:ln>
        <a:effectLst/>
      </dsp:spPr>
      <dsp:style>
        <a:lnRef idx="0">
          <a:scrgbClr r="0" g="0" b="0"/>
        </a:lnRef>
        <a:fillRef idx="3">
          <a:scrgbClr r="0" g="0" b="0"/>
        </a:fillRef>
        <a:effectRef idx="2">
          <a:scrgbClr r="0" g="0" b="0"/>
        </a:effectRef>
        <a:fontRef idx="minor">
          <a:schemeClr val="lt1"/>
        </a:fontRef>
      </dsp:style>
    </dsp:sp>
    <dsp:sp modelId="{96C5E2CE-6F46-45E3-A449-0AEA766EE18D}">
      <dsp:nvSpPr>
        <dsp:cNvPr id="0" name=""/>
        <dsp:cNvSpPr/>
      </dsp:nvSpPr>
      <dsp:spPr>
        <a:xfrm>
          <a:off x="1173457" y="1072933"/>
          <a:ext cx="5522048" cy="350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Key Phrase Frequency Analysis</a:t>
          </a:r>
        </a:p>
      </dsp:txBody>
      <dsp:txXfrm>
        <a:off x="1173457" y="1072933"/>
        <a:ext cx="5522048" cy="350854"/>
      </dsp:txXfrm>
    </dsp:sp>
    <dsp:sp modelId="{2ABB79A1-48BF-46D5-A948-348E444ACB1F}">
      <dsp:nvSpPr>
        <dsp:cNvPr id="0" name=""/>
        <dsp:cNvSpPr/>
      </dsp:nvSpPr>
      <dsp:spPr>
        <a:xfrm>
          <a:off x="1173457" y="1423788"/>
          <a:ext cx="5522048" cy="642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Key phrase frequency analysis examines the occurrence of phrases to better understand context and sentiment around censorship topics.</a:t>
          </a:r>
        </a:p>
      </dsp:txBody>
      <dsp:txXfrm>
        <a:off x="1173457" y="1423788"/>
        <a:ext cx="5522048" cy="642602"/>
      </dsp:txXfrm>
    </dsp:sp>
    <dsp:sp modelId="{CE2B73E7-7023-4142-8ACA-C4F1FA0B94DA}">
      <dsp:nvSpPr>
        <dsp:cNvPr id="0" name=""/>
        <dsp:cNvSpPr/>
      </dsp:nvSpPr>
      <dsp:spPr>
        <a:xfrm>
          <a:off x="0" y="2145867"/>
          <a:ext cx="993457" cy="99345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l="20097" r="14406" b="5"/>
          <a:stretch/>
        </a:blipFill>
        <a:ln>
          <a:noFill/>
        </a:ln>
        <a:effectLst/>
      </dsp:spPr>
      <dsp:style>
        <a:lnRef idx="0">
          <a:scrgbClr r="0" g="0" b="0"/>
        </a:lnRef>
        <a:fillRef idx="3">
          <a:scrgbClr r="0" g="0" b="0"/>
        </a:fillRef>
        <a:effectRef idx="2">
          <a:scrgbClr r="0" g="0" b="0"/>
        </a:effectRef>
        <a:fontRef idx="minor">
          <a:schemeClr val="lt1"/>
        </a:fontRef>
      </dsp:style>
    </dsp:sp>
    <dsp:sp modelId="{47716FA7-54D1-4D93-B12E-63C9FCCDCF8A}">
      <dsp:nvSpPr>
        <dsp:cNvPr id="0" name=""/>
        <dsp:cNvSpPr/>
      </dsp:nvSpPr>
      <dsp:spPr>
        <a:xfrm>
          <a:off x="1173457" y="2145867"/>
          <a:ext cx="5522048" cy="3508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Classification Models</a:t>
          </a:r>
        </a:p>
      </dsp:txBody>
      <dsp:txXfrm>
        <a:off x="1173457" y="2145867"/>
        <a:ext cx="5522048" cy="350854"/>
      </dsp:txXfrm>
    </dsp:sp>
    <dsp:sp modelId="{FBEC2FEA-0C03-4E88-8820-84FF9BB9A78B}">
      <dsp:nvSpPr>
        <dsp:cNvPr id="0" name=""/>
        <dsp:cNvSpPr/>
      </dsp:nvSpPr>
      <dsp:spPr>
        <a:xfrm>
          <a:off x="1173457" y="2496722"/>
          <a:ext cx="5522048" cy="6426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Classification models are used to predict the likelihood of censorship based on text features, helping to analyze the dynamics of book banning.</a:t>
          </a:r>
        </a:p>
      </dsp:txBody>
      <dsp:txXfrm>
        <a:off x="1173457" y="2496722"/>
        <a:ext cx="5522048" cy="642602"/>
      </dsp:txXfrm>
    </dsp:sp>
  </dsp:spTree>
</dsp:drawing>
</file>

<file path=ppt/diagrams/layout1.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A23260-C4A8-4646-A7B3-FA813EA298C2}" type="datetimeFigureOut">
              <a:rPr lang="en-US" smtClean="0"/>
              <a:t>2/5/25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6456EB-5558-E449-9761-B95CCEB39612}" type="slidenum">
              <a:rPr lang="en-US" smtClean="0"/>
              <a:t>‹#›</a:t>
            </a:fld>
            <a:endParaRPr lang="en-US"/>
          </a:p>
        </p:txBody>
      </p:sp>
    </p:spTree>
    <p:extLst>
      <p:ext uri="{BB962C8B-B14F-4D97-AF65-F5344CB8AC3E}">
        <p14:creationId xmlns:p14="http://schemas.microsoft.com/office/powerpoint/2010/main" val="2905419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EF10B0-F1CB-4C47-B82C-82939570DF4A}" type="slidenum">
              <a:rPr lang="en-US" smtClean="0"/>
              <a:t>1</a:t>
            </a:fld>
            <a:endParaRPr lang="en-US"/>
          </a:p>
        </p:txBody>
      </p:sp>
    </p:spTree>
    <p:extLst>
      <p:ext uri="{BB962C8B-B14F-4D97-AF65-F5344CB8AC3E}">
        <p14:creationId xmlns:p14="http://schemas.microsoft.com/office/powerpoint/2010/main" val="337762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EF10B0-F1CB-4C47-B82C-82939570DF4A}" type="slidenum">
              <a:rPr lang="en-US" smtClean="0"/>
              <a:t>10</a:t>
            </a:fld>
            <a:endParaRPr lang="en-US"/>
          </a:p>
        </p:txBody>
      </p:sp>
    </p:spTree>
    <p:extLst>
      <p:ext uri="{BB962C8B-B14F-4D97-AF65-F5344CB8AC3E}">
        <p14:creationId xmlns:p14="http://schemas.microsoft.com/office/powerpoint/2010/main" val="2389704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EF10B0-F1CB-4C47-B82C-82939570DF4A}" type="slidenum">
              <a:rPr lang="en-US" smtClean="0"/>
              <a:t>2</a:t>
            </a:fld>
            <a:endParaRPr lang="en-US"/>
          </a:p>
        </p:txBody>
      </p:sp>
    </p:spTree>
    <p:extLst>
      <p:ext uri="{BB962C8B-B14F-4D97-AF65-F5344CB8AC3E}">
        <p14:creationId xmlns:p14="http://schemas.microsoft.com/office/powerpoint/2010/main" val="2926996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EF10B0-F1CB-4C47-B82C-82939570DF4A}" type="slidenum">
              <a:rPr lang="en-US" smtClean="0"/>
              <a:t>3</a:t>
            </a:fld>
            <a:endParaRPr lang="en-US"/>
          </a:p>
        </p:txBody>
      </p:sp>
    </p:spTree>
    <p:extLst>
      <p:ext uri="{BB962C8B-B14F-4D97-AF65-F5344CB8AC3E}">
        <p14:creationId xmlns:p14="http://schemas.microsoft.com/office/powerpoint/2010/main" val="900682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EF10B0-F1CB-4C47-B82C-82939570DF4A}" type="slidenum">
              <a:rPr lang="en-US" smtClean="0"/>
              <a:t>4</a:t>
            </a:fld>
            <a:endParaRPr lang="en-US"/>
          </a:p>
        </p:txBody>
      </p:sp>
    </p:spTree>
    <p:extLst>
      <p:ext uri="{BB962C8B-B14F-4D97-AF65-F5344CB8AC3E}">
        <p14:creationId xmlns:p14="http://schemas.microsoft.com/office/powerpoint/2010/main" val="2548821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EF10B0-F1CB-4C47-B82C-82939570DF4A}" type="slidenum">
              <a:rPr lang="en-US" smtClean="0"/>
              <a:t>5</a:t>
            </a:fld>
            <a:endParaRPr lang="en-US"/>
          </a:p>
        </p:txBody>
      </p:sp>
    </p:spTree>
    <p:extLst>
      <p:ext uri="{BB962C8B-B14F-4D97-AF65-F5344CB8AC3E}">
        <p14:creationId xmlns:p14="http://schemas.microsoft.com/office/powerpoint/2010/main" val="1508569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EF10B0-F1CB-4C47-B82C-82939570DF4A}" type="slidenum">
              <a:rPr lang="en-US" smtClean="0"/>
              <a:t>6</a:t>
            </a:fld>
            <a:endParaRPr lang="en-US"/>
          </a:p>
        </p:txBody>
      </p:sp>
    </p:spTree>
    <p:extLst>
      <p:ext uri="{BB962C8B-B14F-4D97-AF65-F5344CB8AC3E}">
        <p14:creationId xmlns:p14="http://schemas.microsoft.com/office/powerpoint/2010/main" val="703169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EF10B0-F1CB-4C47-B82C-82939570DF4A}" type="slidenum">
              <a:rPr lang="en-US" smtClean="0"/>
              <a:t>7</a:t>
            </a:fld>
            <a:endParaRPr lang="en-US"/>
          </a:p>
        </p:txBody>
      </p:sp>
    </p:spTree>
    <p:extLst>
      <p:ext uri="{BB962C8B-B14F-4D97-AF65-F5344CB8AC3E}">
        <p14:creationId xmlns:p14="http://schemas.microsoft.com/office/powerpoint/2010/main" val="2907066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EF10B0-F1CB-4C47-B82C-82939570DF4A}" type="slidenum">
              <a:rPr lang="en-US" smtClean="0"/>
              <a:t>8</a:t>
            </a:fld>
            <a:endParaRPr lang="en-US"/>
          </a:p>
        </p:txBody>
      </p:sp>
    </p:spTree>
    <p:extLst>
      <p:ext uri="{BB962C8B-B14F-4D97-AF65-F5344CB8AC3E}">
        <p14:creationId xmlns:p14="http://schemas.microsoft.com/office/powerpoint/2010/main" val="1252363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EF10B0-F1CB-4C47-B82C-82939570DF4A}" type="slidenum">
              <a:rPr lang="en-US" smtClean="0"/>
              <a:t>9</a:t>
            </a:fld>
            <a:endParaRPr lang="en-US"/>
          </a:p>
        </p:txBody>
      </p:sp>
    </p:spTree>
    <p:extLst>
      <p:ext uri="{BB962C8B-B14F-4D97-AF65-F5344CB8AC3E}">
        <p14:creationId xmlns:p14="http://schemas.microsoft.com/office/powerpoint/2010/main" val="1994536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2/5/25</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096251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2/5/25</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953883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2/5/25</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267367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2/5/25</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291695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2/5/25</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264227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2/5/25</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048025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2/5/25</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368838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2/5/25</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425143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2/5/25</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119324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2/5/25</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87611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2/5/25</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698782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2/5/25</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2353818380"/>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958DF84-F5C6-794F-8945-485D6C1075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arge Book Stack">
            <a:extLst>
              <a:ext uri="{FF2B5EF4-FFF2-40B4-BE49-F238E27FC236}">
                <a16:creationId xmlns:a16="http://schemas.microsoft.com/office/drawing/2014/main" id="{6944B48A-A23B-486F-939F-6763934B2551}"/>
              </a:ext>
            </a:extLst>
          </p:cNvPr>
          <p:cNvPicPr>
            <a:picLocks noChangeAspect="1"/>
          </p:cNvPicPr>
          <p:nvPr/>
        </p:nvPicPr>
        <p:blipFill>
          <a:blip r:embed="rId3"/>
          <a:srcRect t="11141" b="4590"/>
          <a:stretch/>
        </p:blipFill>
        <p:spPr>
          <a:xfrm>
            <a:off x="20" y="10"/>
            <a:ext cx="12191979" cy="6857989"/>
          </a:xfrm>
          <a:prstGeom prst="rect">
            <a:avLst/>
          </a:prstGeom>
        </p:spPr>
      </p:pic>
      <p:sp useBgFill="1">
        <p:nvSpPr>
          <p:cNvPr id="11" name="Freeform: Shape 10">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5"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11B63D8-E8A8-6512-7FAF-269057FACB30}"/>
              </a:ext>
            </a:extLst>
          </p:cNvPr>
          <p:cNvSpPr>
            <a:spLocks noGrp="1"/>
          </p:cNvSpPr>
          <p:nvPr>
            <p:ph type="ctrTitle"/>
          </p:nvPr>
        </p:nvSpPr>
        <p:spPr>
          <a:xfrm>
            <a:off x="1473390" y="1826096"/>
            <a:ext cx="3149221" cy="2142699"/>
          </a:xfrm>
        </p:spPr>
        <p:txBody>
          <a:bodyPr anchor="b">
            <a:normAutofit/>
          </a:bodyPr>
          <a:lstStyle/>
          <a:p>
            <a:pPr algn="ctr">
              <a:lnSpc>
                <a:spcPct val="90000"/>
              </a:lnSpc>
            </a:pPr>
            <a:r>
              <a:rPr lang="en-US" sz="3700"/>
              <a:t>Understanding Book Banning Trends in the U.S.</a:t>
            </a:r>
          </a:p>
        </p:txBody>
      </p:sp>
      <p:sp>
        <p:nvSpPr>
          <p:cNvPr id="3" name="Subtitle 2">
            <a:extLst>
              <a:ext uri="{FF2B5EF4-FFF2-40B4-BE49-F238E27FC236}">
                <a16:creationId xmlns:a16="http://schemas.microsoft.com/office/drawing/2014/main" id="{80F57A6E-EA0B-6181-1DAB-1D614A2B7701}"/>
              </a:ext>
            </a:extLst>
          </p:cNvPr>
          <p:cNvSpPr>
            <a:spLocks noGrp="1"/>
          </p:cNvSpPr>
          <p:nvPr>
            <p:ph type="subTitle" idx="1"/>
          </p:nvPr>
        </p:nvSpPr>
        <p:spPr>
          <a:xfrm>
            <a:off x="1594514" y="4196605"/>
            <a:ext cx="2906973" cy="948601"/>
          </a:xfrm>
        </p:spPr>
        <p:txBody>
          <a:bodyPr anchor="t">
            <a:normAutofit/>
          </a:bodyPr>
          <a:lstStyle/>
          <a:p>
            <a:pPr algn="ctr">
              <a:lnSpc>
                <a:spcPct val="100000"/>
              </a:lnSpc>
            </a:pPr>
            <a:r>
              <a:rPr lang="en-US" sz="1400" dirty="0"/>
              <a:t>Conie O’Malley</a:t>
            </a:r>
          </a:p>
        </p:txBody>
      </p:sp>
      <p:sp>
        <p:nvSpPr>
          <p:cNvPr id="13" name="Freeform: Shape 12">
            <a:extLst>
              <a:ext uri="{FF2B5EF4-FFF2-40B4-BE49-F238E27FC236}">
                <a16:creationId xmlns:a16="http://schemas.microsoft.com/office/drawing/2014/main" id="{72E67446-732B-4F72-8560-6FABB6CB2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828"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5765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11" name="Freeform: Shape 10">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16" name="Rectangle 15">
            <a:extLst>
              <a:ext uri="{FF2B5EF4-FFF2-40B4-BE49-F238E27FC236}">
                <a16:creationId xmlns:a16="http://schemas.microsoft.com/office/drawing/2014/main" id="{BC7423C8-F9E7-0B45-94B3-2ACD094BF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7EA2F-FC27-E57C-4A6D-17FFCA224B61}"/>
              </a:ext>
            </a:extLst>
          </p:cNvPr>
          <p:cNvSpPr>
            <a:spLocks noGrp="1"/>
          </p:cNvSpPr>
          <p:nvPr>
            <p:ph type="title"/>
          </p:nvPr>
        </p:nvSpPr>
        <p:spPr>
          <a:xfrm>
            <a:off x="881711" y="4456437"/>
            <a:ext cx="4315536" cy="1560905"/>
          </a:xfrm>
        </p:spPr>
        <p:txBody>
          <a:bodyPr vert="horz" lIns="91440" tIns="45720" rIns="91440" bIns="45720" rtlCol="0" anchor="ctr">
            <a:normAutofit/>
          </a:bodyPr>
          <a:lstStyle/>
          <a:p>
            <a:pPr algn="ctr"/>
            <a:r>
              <a:rPr lang="en-US" kern="1200">
                <a:solidFill>
                  <a:schemeClr val="tx2"/>
                </a:solidFill>
                <a:latin typeface="+mj-lt"/>
                <a:ea typeface="+mj-ea"/>
                <a:cs typeface="+mj-cs"/>
              </a:rPr>
              <a:t>Research Questions</a:t>
            </a:r>
          </a:p>
        </p:txBody>
      </p:sp>
      <p:pic>
        <p:nvPicPr>
          <p:cNvPr id="5" name="Content Placeholder 4" descr="Map of COVID-19 on the books isolated on white background">
            <a:extLst>
              <a:ext uri="{FF2B5EF4-FFF2-40B4-BE49-F238E27FC236}">
                <a16:creationId xmlns:a16="http://schemas.microsoft.com/office/drawing/2014/main" id="{4F3BF3FE-6487-449A-801C-BF612BD4DD53}"/>
              </a:ext>
            </a:extLst>
          </p:cNvPr>
          <p:cNvPicPr>
            <a:picLocks noGrp="1" noChangeAspect="1"/>
          </p:cNvPicPr>
          <p:nvPr>
            <p:ph sz="half" idx="1"/>
          </p:nvPr>
        </p:nvPicPr>
        <p:blipFill>
          <a:blip r:embed="rId3"/>
          <a:srcRect l="16787" r="16879" b="-6"/>
          <a:stretch/>
        </p:blipFill>
        <p:spPr>
          <a:xfrm>
            <a:off x="1923095" y="1246679"/>
            <a:ext cx="2249810" cy="3044131"/>
          </a:xfrm>
          <a:custGeom>
            <a:avLst/>
            <a:gdLst/>
            <a:ahLst/>
            <a:cxnLst/>
            <a:rect l="l" t="t" r="r" b="b"/>
            <a:pathLst>
              <a:path w="2249810" h="3044131">
                <a:moveTo>
                  <a:pt x="1126749" y="0"/>
                </a:moveTo>
                <a:lnTo>
                  <a:pt x="1225438" y="86525"/>
                </a:lnTo>
                <a:cubicBezTo>
                  <a:pt x="1470146" y="275630"/>
                  <a:pt x="1745900" y="327719"/>
                  <a:pt x="1955981" y="449433"/>
                </a:cubicBezTo>
                <a:cubicBezTo>
                  <a:pt x="2157990" y="590684"/>
                  <a:pt x="2249810" y="752678"/>
                  <a:pt x="2249810" y="1076320"/>
                </a:cubicBezTo>
                <a:lnTo>
                  <a:pt x="2249810" y="1172210"/>
                </a:lnTo>
                <a:lnTo>
                  <a:pt x="2249810" y="1445920"/>
                </a:lnTo>
                <a:lnTo>
                  <a:pt x="2249810" y="1598212"/>
                </a:lnTo>
                <a:lnTo>
                  <a:pt x="2249810" y="1807917"/>
                </a:lnTo>
                <a:lnTo>
                  <a:pt x="2249810" y="1967812"/>
                </a:lnTo>
                <a:cubicBezTo>
                  <a:pt x="2249810" y="2291454"/>
                  <a:pt x="2157989" y="2453447"/>
                  <a:pt x="1955981" y="2594699"/>
                </a:cubicBezTo>
                <a:cubicBezTo>
                  <a:pt x="1745898" y="2716412"/>
                  <a:pt x="1470144" y="2768501"/>
                  <a:pt x="1225437" y="2957606"/>
                </a:cubicBezTo>
                <a:lnTo>
                  <a:pt x="1123061" y="3044131"/>
                </a:lnTo>
                <a:lnTo>
                  <a:pt x="1024373" y="2957606"/>
                </a:lnTo>
                <a:cubicBezTo>
                  <a:pt x="779664" y="2768501"/>
                  <a:pt x="503911" y="2716412"/>
                  <a:pt x="293829" y="2594699"/>
                </a:cubicBezTo>
                <a:cubicBezTo>
                  <a:pt x="91821"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6" y="275630"/>
                  <a:pt x="1024374" y="86525"/>
                </a:cubicBezTo>
                <a:close/>
              </a:path>
            </a:pathLst>
          </a:custGeom>
        </p:spPr>
      </p:pic>
      <p:sp>
        <p:nvSpPr>
          <p:cNvPr id="18" name="Freeform: Shape 17">
            <a:extLst>
              <a:ext uri="{FF2B5EF4-FFF2-40B4-BE49-F238E27FC236}">
                <a16:creationId xmlns:a16="http://schemas.microsoft.com/office/drawing/2014/main" id="{D99C9355-90D6-441C-85B1-B14F24C1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1891" y="1163865"/>
            <a:ext cx="2372219"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EDFD2435-62A3-EF13-FB25-C397E0590C6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1" y="952500"/>
            <a:ext cx="5143500" cy="4953001"/>
          </a:xfrm>
        </p:spPr>
        <p:txBody>
          <a:bodyPr>
            <a:normAutofit/>
          </a:bodyPr>
          <a:lstStyle/>
          <a:p>
            <a:pPr marL="0" indent="0">
              <a:spcBef>
                <a:spcPts val="2500"/>
              </a:spcBef>
              <a:buNone/>
            </a:pPr>
            <a:r>
              <a:rPr lang="en-US" sz="1400" b="1"/>
              <a:t>Common Themes in Banned Books</a:t>
            </a:r>
          </a:p>
          <a:p>
            <a:pPr marL="0" lvl="1" indent="0">
              <a:buNone/>
            </a:pPr>
            <a:r>
              <a:rPr lang="en-US" sz="1400"/>
              <a:t>Identifying recurring themes in banned literature can reveal societal values and conflicts that lead to censorship.</a:t>
            </a:r>
          </a:p>
          <a:p>
            <a:pPr marL="0" indent="0">
              <a:spcBef>
                <a:spcPts val="2500"/>
              </a:spcBef>
              <a:buNone/>
            </a:pPr>
            <a:r>
              <a:rPr lang="en-US" sz="1400" b="1"/>
              <a:t>Regional Differences in Censorship</a:t>
            </a:r>
          </a:p>
          <a:p>
            <a:pPr marL="0" lvl="1" indent="0">
              <a:buNone/>
            </a:pPr>
            <a:r>
              <a:rPr lang="en-US" sz="1400"/>
              <a:t>Exploring how censorship varies by region can uncover cultural and political factors influencing book bans.</a:t>
            </a:r>
          </a:p>
          <a:p>
            <a:pPr marL="0" indent="0">
              <a:spcBef>
                <a:spcPts val="2500"/>
              </a:spcBef>
              <a:buNone/>
            </a:pPr>
            <a:r>
              <a:rPr lang="en-US" sz="1400" b="1"/>
              <a:t>Justifications for Bans</a:t>
            </a:r>
          </a:p>
          <a:p>
            <a:pPr marL="0" lvl="1" indent="0">
              <a:buNone/>
            </a:pPr>
            <a:r>
              <a:rPr lang="en-US" sz="1400"/>
              <a:t>Understanding the reasons given for banning books helps to analyze the motivations behind censorship actions.</a:t>
            </a:r>
          </a:p>
          <a:p>
            <a:pPr marL="0" indent="0">
              <a:spcBef>
                <a:spcPts val="2500"/>
              </a:spcBef>
              <a:buNone/>
            </a:pPr>
            <a:r>
              <a:rPr lang="en-US" sz="1400" b="1"/>
              <a:t>Political Shifts and Trends</a:t>
            </a:r>
          </a:p>
          <a:p>
            <a:pPr marL="0" lvl="1" indent="0">
              <a:buNone/>
            </a:pPr>
            <a:r>
              <a:rPr lang="en-US" sz="1400"/>
              <a:t>Researching how trends in book banning reflect broader political changes can provide insights into societal dynamics.</a:t>
            </a:r>
          </a:p>
        </p:txBody>
      </p:sp>
    </p:spTree>
    <p:extLst>
      <p:ext uri="{BB962C8B-B14F-4D97-AF65-F5344CB8AC3E}">
        <p14:creationId xmlns:p14="http://schemas.microsoft.com/office/powerpoint/2010/main" val="11958753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11" name="Freeform: Shape 10">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16" name="Rectangle 15">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36C866-6291-EF29-94A2-1495C193C855}"/>
              </a:ext>
            </a:extLst>
          </p:cNvPr>
          <p:cNvSpPr>
            <a:spLocks noGrp="1"/>
          </p:cNvSpPr>
          <p:nvPr>
            <p:ph type="title"/>
          </p:nvPr>
        </p:nvSpPr>
        <p:spPr>
          <a:xfrm>
            <a:off x="960120" y="960030"/>
            <a:ext cx="5145313" cy="1507398"/>
          </a:xfrm>
        </p:spPr>
        <p:txBody>
          <a:bodyPr vert="horz" lIns="91440" tIns="45720" rIns="91440" bIns="45720" rtlCol="0" anchor="ctr">
            <a:normAutofit/>
          </a:bodyPr>
          <a:lstStyle/>
          <a:p>
            <a:r>
              <a:rPr lang="en-US" kern="1200" dirty="0">
                <a:solidFill>
                  <a:schemeClr val="tx2"/>
                </a:solidFill>
                <a:latin typeface="+mj-lt"/>
                <a:ea typeface="+mj-ea"/>
                <a:cs typeface="+mj-cs"/>
              </a:rPr>
              <a:t>Agenda</a:t>
            </a:r>
          </a:p>
        </p:txBody>
      </p:sp>
      <p:sp>
        <p:nvSpPr>
          <p:cNvPr id="4" name="Content Placeholder 3">
            <a:extLst>
              <a:ext uri="{FF2B5EF4-FFF2-40B4-BE49-F238E27FC236}">
                <a16:creationId xmlns:a16="http://schemas.microsoft.com/office/drawing/2014/main" id="{2BAA357A-35EE-FF9E-D3E6-7825159082A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952501" y="2844800"/>
            <a:ext cx="5143500" cy="3053170"/>
          </a:xfrm>
        </p:spPr>
        <p:txBody>
          <a:bodyPr>
            <a:normAutofit/>
          </a:bodyPr>
          <a:lstStyle/>
          <a:p>
            <a:pPr marL="0" indent="0">
              <a:lnSpc>
                <a:spcPct val="100000"/>
              </a:lnSpc>
              <a:spcBef>
                <a:spcPts val="2500"/>
              </a:spcBef>
              <a:buNone/>
            </a:pPr>
            <a:r>
              <a:rPr lang="en-US" sz="1000" b="1" dirty="0"/>
              <a:t>Overview of Modern Book Bans</a:t>
            </a:r>
          </a:p>
          <a:p>
            <a:pPr marL="0" lvl="1" indent="0">
              <a:lnSpc>
                <a:spcPct val="100000"/>
              </a:lnSpc>
              <a:buNone/>
            </a:pPr>
            <a:r>
              <a:rPr lang="en-US" sz="1000" dirty="0"/>
              <a:t>We will begin with an overview of book banning, discussing its historical context and significance in society.</a:t>
            </a:r>
          </a:p>
          <a:p>
            <a:pPr marL="0" indent="0">
              <a:lnSpc>
                <a:spcPct val="100000"/>
              </a:lnSpc>
              <a:spcBef>
                <a:spcPts val="2500"/>
              </a:spcBef>
              <a:buNone/>
            </a:pPr>
            <a:r>
              <a:rPr lang="en-US" sz="1000" b="1" dirty="0"/>
              <a:t>Problem Statement</a:t>
            </a:r>
          </a:p>
          <a:p>
            <a:pPr marL="0" lvl="1" indent="0">
              <a:lnSpc>
                <a:spcPct val="100000"/>
              </a:lnSpc>
              <a:buNone/>
            </a:pPr>
            <a:r>
              <a:rPr lang="en-US" sz="1000" dirty="0"/>
              <a:t>We will identify the problems associated with modern book bans.</a:t>
            </a:r>
          </a:p>
          <a:p>
            <a:pPr marL="0" indent="0">
              <a:lnSpc>
                <a:spcPct val="100000"/>
              </a:lnSpc>
              <a:spcBef>
                <a:spcPts val="2500"/>
              </a:spcBef>
              <a:buNone/>
            </a:pPr>
            <a:r>
              <a:rPr lang="en-US" sz="1000" b="1" dirty="0"/>
              <a:t>Research Purpose and Framework</a:t>
            </a:r>
          </a:p>
          <a:p>
            <a:pPr marL="0" lvl="1" indent="0">
              <a:lnSpc>
                <a:spcPct val="100000"/>
              </a:lnSpc>
              <a:buNone/>
            </a:pPr>
            <a:r>
              <a:rPr lang="en-US" sz="1000" dirty="0"/>
              <a:t>We will state our research purpose and present the conceptual framework that guides our analysis.</a:t>
            </a:r>
          </a:p>
          <a:p>
            <a:pPr marL="0" indent="0">
              <a:lnSpc>
                <a:spcPct val="100000"/>
              </a:lnSpc>
              <a:spcBef>
                <a:spcPts val="2500"/>
              </a:spcBef>
              <a:buNone/>
            </a:pPr>
            <a:r>
              <a:rPr lang="en-US" sz="1000" b="1" dirty="0"/>
              <a:t>Methodology and Research Questions</a:t>
            </a:r>
          </a:p>
          <a:p>
            <a:pPr marL="0" lvl="1" indent="0">
              <a:lnSpc>
                <a:spcPct val="100000"/>
              </a:lnSpc>
              <a:buNone/>
            </a:pPr>
            <a:r>
              <a:rPr lang="en-US" sz="1000" dirty="0"/>
              <a:t>We will outline the methodology employed and pose key research questions that our study aims to address.</a:t>
            </a:r>
          </a:p>
        </p:txBody>
      </p:sp>
      <p:pic>
        <p:nvPicPr>
          <p:cNvPr id="5" name="Content Placeholder 4" descr="Big data mining information technology drawing notepad">
            <a:extLst>
              <a:ext uri="{FF2B5EF4-FFF2-40B4-BE49-F238E27FC236}">
                <a16:creationId xmlns:a16="http://schemas.microsoft.com/office/drawing/2014/main" id="{B0552E18-D405-4751-8C54-04375311B837}"/>
              </a:ext>
            </a:extLst>
          </p:cNvPr>
          <p:cNvPicPr>
            <a:picLocks noGrp="1" noChangeAspect="1"/>
          </p:cNvPicPr>
          <p:nvPr>
            <p:ph sz="half" idx="1"/>
          </p:nvPr>
        </p:nvPicPr>
        <p:blipFill>
          <a:blip r:embed="rId3"/>
          <a:srcRect l="30966" r="12329" b="1"/>
          <a:stretch/>
        </p:blipFill>
        <p:spPr>
          <a:xfrm>
            <a:off x="7205595" y="812056"/>
            <a:ext cx="3876811" cy="5127565"/>
          </a:xfrm>
          <a:custGeom>
            <a:avLst/>
            <a:gdLst/>
            <a:ahLst/>
            <a:cxnLst/>
            <a:rect l="l" t="t" r="r" b="b"/>
            <a:pathLst>
              <a:path w="3876811" h="5127565">
                <a:moveTo>
                  <a:pt x="1941583" y="0"/>
                </a:moveTo>
                <a:lnTo>
                  <a:pt x="2111641" y="149098"/>
                </a:lnTo>
                <a:cubicBezTo>
                  <a:pt x="2533316" y="474958"/>
                  <a:pt x="3008486" y="564716"/>
                  <a:pt x="3370494" y="774450"/>
                </a:cubicBezTo>
                <a:cubicBezTo>
                  <a:pt x="3718589" y="1017851"/>
                  <a:pt x="3876811" y="1296993"/>
                  <a:pt x="3876811" y="1854685"/>
                </a:cubicBezTo>
                <a:cubicBezTo>
                  <a:pt x="3876811" y="2072195"/>
                  <a:pt x="3876810" y="2289706"/>
                  <a:pt x="3876810" y="2507216"/>
                </a:cubicBezTo>
                <a:lnTo>
                  <a:pt x="3872563" y="5127565"/>
                </a:lnTo>
                <a:lnTo>
                  <a:pt x="4248" y="5127565"/>
                </a:lnTo>
                <a:lnTo>
                  <a:pt x="0" y="2507216"/>
                </a:lnTo>
                <a:cubicBezTo>
                  <a:pt x="0" y="2289706"/>
                  <a:pt x="1" y="2072195"/>
                  <a:pt x="1" y="1854685"/>
                </a:cubicBezTo>
                <a:cubicBezTo>
                  <a:pt x="1" y="1296993"/>
                  <a:pt x="158225" y="1017851"/>
                  <a:pt x="506320" y="774450"/>
                </a:cubicBezTo>
                <a:cubicBezTo>
                  <a:pt x="868329" y="564716"/>
                  <a:pt x="1343500" y="474958"/>
                  <a:pt x="1765173" y="149098"/>
                </a:cubicBezTo>
                <a:close/>
              </a:path>
            </a:pathLst>
          </a:custGeom>
        </p:spPr>
      </p:pic>
      <p:sp>
        <p:nvSpPr>
          <p:cNvPr id="18" name="Freeform: Shape 17">
            <a:extLst>
              <a:ext uri="{FF2B5EF4-FFF2-40B4-BE49-F238E27FC236}">
                <a16:creationId xmlns:a16="http://schemas.microsoft.com/office/drawing/2014/main" id="{BE9E86F5-3804-4993-9353-B93A62BA6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828" y="722659"/>
            <a:ext cx="4014345" cy="5291886"/>
          </a:xfrm>
          <a:custGeom>
            <a:avLst/>
            <a:gdLst>
              <a:gd name="connsiteX0" fmla="*/ 2010463 w 4014345"/>
              <a:gd name="connsiteY0" fmla="*/ 0 h 5302828"/>
              <a:gd name="connsiteX1" fmla="*/ 2186554 w 4014345"/>
              <a:gd name="connsiteY1" fmla="*/ 153908 h 5302828"/>
              <a:gd name="connsiteX2" fmla="*/ 3490066 w 4014345"/>
              <a:gd name="connsiteY2" fmla="*/ 799434 h 5302828"/>
              <a:gd name="connsiteX3" fmla="*/ 4014345 w 4014345"/>
              <a:gd name="connsiteY3" fmla="*/ 1914517 h 5302828"/>
              <a:gd name="connsiteX4" fmla="*/ 4014344 w 4014345"/>
              <a:gd name="connsiteY4" fmla="*/ 2588099 h 5302828"/>
              <a:gd name="connsiteX5" fmla="*/ 4009930 w 4014345"/>
              <a:gd name="connsiteY5" fmla="*/ 5302828 h 5302828"/>
              <a:gd name="connsiteX6" fmla="*/ 4415 w 4014345"/>
              <a:gd name="connsiteY6" fmla="*/ 5302828 h 5302828"/>
              <a:gd name="connsiteX7" fmla="*/ 0 w 4014345"/>
              <a:gd name="connsiteY7" fmla="*/ 2588099 h 5302828"/>
              <a:gd name="connsiteX8" fmla="*/ 1 w 4014345"/>
              <a:gd name="connsiteY8" fmla="*/ 1914517 h 5302828"/>
              <a:gd name="connsiteX9" fmla="*/ 524282 w 4014345"/>
              <a:gd name="connsiteY9" fmla="*/ 799434 h 5302828"/>
              <a:gd name="connsiteX10" fmla="*/ 1827794 w 4014345"/>
              <a:gd name="connsiteY10" fmla="*/ 153908 h 530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14345" h="5302828">
                <a:moveTo>
                  <a:pt x="2010463" y="0"/>
                </a:moveTo>
                <a:lnTo>
                  <a:pt x="2186554" y="153908"/>
                </a:lnTo>
                <a:cubicBezTo>
                  <a:pt x="2623188" y="490280"/>
                  <a:pt x="3115215" y="582934"/>
                  <a:pt x="3490066" y="799434"/>
                </a:cubicBezTo>
                <a:cubicBezTo>
                  <a:pt x="3850510" y="1050687"/>
                  <a:pt x="4014345" y="1338834"/>
                  <a:pt x="4014345" y="1914517"/>
                </a:cubicBezTo>
                <a:cubicBezTo>
                  <a:pt x="4014345" y="2139044"/>
                  <a:pt x="4014344" y="2363572"/>
                  <a:pt x="4014344" y="2588099"/>
                </a:cubicBezTo>
                <a:lnTo>
                  <a:pt x="4009930" y="5302828"/>
                </a:lnTo>
                <a:lnTo>
                  <a:pt x="4415" y="5302828"/>
                </a:lnTo>
                <a:lnTo>
                  <a:pt x="0" y="2588099"/>
                </a:lnTo>
                <a:cubicBezTo>
                  <a:pt x="0" y="2363572"/>
                  <a:pt x="1" y="2139044"/>
                  <a:pt x="1" y="1914517"/>
                </a:cubicBezTo>
                <a:cubicBezTo>
                  <a:pt x="1" y="1338834"/>
                  <a:pt x="163838" y="1050687"/>
                  <a:pt x="524282" y="799434"/>
                </a:cubicBezTo>
                <a:cubicBezTo>
                  <a:pt x="899134" y="582934"/>
                  <a:pt x="1391162" y="490280"/>
                  <a:pt x="1827794" y="153908"/>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682892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11" name="Freeform: Shape 10">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16" name="Rectangle 15">
            <a:extLst>
              <a:ext uri="{FF2B5EF4-FFF2-40B4-BE49-F238E27FC236}">
                <a16:creationId xmlns:a16="http://schemas.microsoft.com/office/drawing/2014/main" id="{BC7423C8-F9E7-0B45-94B3-2ACD094BF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3C339F-E702-971A-ABFE-4D96C7422AC6}"/>
              </a:ext>
            </a:extLst>
          </p:cNvPr>
          <p:cNvSpPr>
            <a:spLocks noGrp="1"/>
          </p:cNvSpPr>
          <p:nvPr>
            <p:ph type="title"/>
          </p:nvPr>
        </p:nvSpPr>
        <p:spPr>
          <a:xfrm>
            <a:off x="881711" y="4456437"/>
            <a:ext cx="4315536" cy="1560905"/>
          </a:xfrm>
        </p:spPr>
        <p:txBody>
          <a:bodyPr vert="horz" lIns="91440" tIns="45720" rIns="91440" bIns="45720" rtlCol="0" anchor="ctr">
            <a:normAutofit/>
          </a:bodyPr>
          <a:lstStyle/>
          <a:p>
            <a:pPr algn="ctr"/>
            <a:r>
              <a:rPr lang="en-US" kern="1200">
                <a:solidFill>
                  <a:schemeClr val="tx2"/>
                </a:solidFill>
                <a:latin typeface="+mj-lt"/>
                <a:ea typeface="+mj-ea"/>
                <a:cs typeface="+mj-cs"/>
              </a:rPr>
              <a:t>Introduction to Book Banning</a:t>
            </a:r>
          </a:p>
        </p:txBody>
      </p:sp>
      <p:pic>
        <p:nvPicPr>
          <p:cNvPr id="5" name="Content Placeholder 4" descr="Retro keys and old books on the wooden table ; shot with very shallow depth of field">
            <a:extLst>
              <a:ext uri="{FF2B5EF4-FFF2-40B4-BE49-F238E27FC236}">
                <a16:creationId xmlns:a16="http://schemas.microsoft.com/office/drawing/2014/main" id="{C2E9C85F-9BAD-4C9C-A772-6D05C2964A06}"/>
              </a:ext>
            </a:extLst>
          </p:cNvPr>
          <p:cNvPicPr>
            <a:picLocks noGrp="1" noChangeAspect="1"/>
          </p:cNvPicPr>
          <p:nvPr>
            <p:ph sz="half" idx="1"/>
          </p:nvPr>
        </p:nvPicPr>
        <p:blipFill>
          <a:blip r:embed="rId3"/>
          <a:srcRect l="47176" r="3490" b="-2"/>
          <a:stretch/>
        </p:blipFill>
        <p:spPr>
          <a:xfrm>
            <a:off x="1923095" y="1246679"/>
            <a:ext cx="2249810" cy="3044131"/>
          </a:xfrm>
          <a:custGeom>
            <a:avLst/>
            <a:gdLst/>
            <a:ahLst/>
            <a:cxnLst/>
            <a:rect l="l" t="t" r="r" b="b"/>
            <a:pathLst>
              <a:path w="2249810" h="3044131">
                <a:moveTo>
                  <a:pt x="1126749" y="0"/>
                </a:moveTo>
                <a:lnTo>
                  <a:pt x="1225438" y="86525"/>
                </a:lnTo>
                <a:cubicBezTo>
                  <a:pt x="1470146" y="275630"/>
                  <a:pt x="1745900" y="327719"/>
                  <a:pt x="1955981" y="449433"/>
                </a:cubicBezTo>
                <a:cubicBezTo>
                  <a:pt x="2157990" y="590684"/>
                  <a:pt x="2249810" y="752678"/>
                  <a:pt x="2249810" y="1076320"/>
                </a:cubicBezTo>
                <a:lnTo>
                  <a:pt x="2249810" y="1172210"/>
                </a:lnTo>
                <a:lnTo>
                  <a:pt x="2249810" y="1445920"/>
                </a:lnTo>
                <a:lnTo>
                  <a:pt x="2249810" y="1598212"/>
                </a:lnTo>
                <a:lnTo>
                  <a:pt x="2249810" y="1807917"/>
                </a:lnTo>
                <a:lnTo>
                  <a:pt x="2249810" y="1967812"/>
                </a:lnTo>
                <a:cubicBezTo>
                  <a:pt x="2249810" y="2291454"/>
                  <a:pt x="2157989" y="2453447"/>
                  <a:pt x="1955981" y="2594699"/>
                </a:cubicBezTo>
                <a:cubicBezTo>
                  <a:pt x="1745898" y="2716412"/>
                  <a:pt x="1470144" y="2768501"/>
                  <a:pt x="1225437" y="2957606"/>
                </a:cubicBezTo>
                <a:lnTo>
                  <a:pt x="1123061" y="3044131"/>
                </a:lnTo>
                <a:lnTo>
                  <a:pt x="1024373" y="2957606"/>
                </a:lnTo>
                <a:cubicBezTo>
                  <a:pt x="779664" y="2768501"/>
                  <a:pt x="503911" y="2716412"/>
                  <a:pt x="293829" y="2594699"/>
                </a:cubicBezTo>
                <a:cubicBezTo>
                  <a:pt x="91821"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6" y="275630"/>
                  <a:pt x="1024374" y="86525"/>
                </a:cubicBezTo>
                <a:close/>
              </a:path>
            </a:pathLst>
          </a:custGeom>
        </p:spPr>
      </p:pic>
      <p:sp>
        <p:nvSpPr>
          <p:cNvPr id="18" name="Freeform: Shape 17">
            <a:extLst>
              <a:ext uri="{FF2B5EF4-FFF2-40B4-BE49-F238E27FC236}">
                <a16:creationId xmlns:a16="http://schemas.microsoft.com/office/drawing/2014/main" id="{D99C9355-90D6-441C-85B1-B14F24C1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1891" y="1163865"/>
            <a:ext cx="2372219"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1C006999-2D28-B4CC-52F4-4C8DFF24690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1" y="952500"/>
            <a:ext cx="5143500" cy="4953001"/>
          </a:xfrm>
        </p:spPr>
        <p:txBody>
          <a:bodyPr>
            <a:normAutofit/>
          </a:bodyPr>
          <a:lstStyle/>
          <a:p>
            <a:pPr marL="0" indent="0">
              <a:spcBef>
                <a:spcPts val="2500"/>
              </a:spcBef>
              <a:buNone/>
            </a:pPr>
            <a:r>
              <a:rPr lang="en-US" sz="1400" b="1"/>
              <a:t>Rising Trend of Censorship</a:t>
            </a:r>
          </a:p>
          <a:p>
            <a:pPr marL="0" lvl="1" indent="0">
              <a:buNone/>
            </a:pPr>
            <a:r>
              <a:rPr lang="en-US" sz="1400"/>
              <a:t>The increase in book banning indicates a significant rise in censorship, affecting various forms of literature and education.</a:t>
            </a:r>
          </a:p>
          <a:p>
            <a:pPr marL="0" indent="0">
              <a:spcBef>
                <a:spcPts val="2500"/>
              </a:spcBef>
              <a:buNone/>
            </a:pPr>
            <a:r>
              <a:rPr lang="en-US" sz="1400" b="1"/>
              <a:t>Impact on Education</a:t>
            </a:r>
          </a:p>
          <a:p>
            <a:pPr marL="0" lvl="1" indent="0">
              <a:buNone/>
            </a:pPr>
            <a:r>
              <a:rPr lang="en-US" sz="1400"/>
              <a:t>Book banning raises serious concerns about education, limiting access to diverse perspectives and critical thinking.</a:t>
            </a:r>
          </a:p>
          <a:p>
            <a:pPr marL="0" indent="0">
              <a:spcBef>
                <a:spcPts val="2500"/>
              </a:spcBef>
              <a:buNone/>
            </a:pPr>
            <a:r>
              <a:rPr lang="en-US" sz="1400" b="1"/>
              <a:t>Democracy and Intellectual Freedom</a:t>
            </a:r>
          </a:p>
          <a:p>
            <a:pPr marL="0" lvl="1" indent="0">
              <a:buNone/>
            </a:pPr>
            <a:r>
              <a:rPr lang="en-US" sz="1400"/>
              <a:t>The movement against book banning poses threats to democracy and the fundamental principles of intellectual freedom.</a:t>
            </a:r>
          </a:p>
        </p:txBody>
      </p:sp>
    </p:spTree>
    <p:extLst>
      <p:ext uri="{BB962C8B-B14F-4D97-AF65-F5344CB8AC3E}">
        <p14:creationId xmlns:p14="http://schemas.microsoft.com/office/powerpoint/2010/main" val="35981454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11" name="Freeform: Shape 10">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16" name="Rectangle 15">
            <a:extLst>
              <a:ext uri="{FF2B5EF4-FFF2-40B4-BE49-F238E27FC236}">
                <a16:creationId xmlns:a16="http://schemas.microsoft.com/office/drawing/2014/main" id="{BC7423C8-F9E7-0B45-94B3-2ACD094BF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CFA870-B6E3-751B-BA30-86F6C448FE9A}"/>
              </a:ext>
            </a:extLst>
          </p:cNvPr>
          <p:cNvSpPr>
            <a:spLocks noGrp="1"/>
          </p:cNvSpPr>
          <p:nvPr>
            <p:ph type="title"/>
          </p:nvPr>
        </p:nvSpPr>
        <p:spPr>
          <a:xfrm>
            <a:off x="881711" y="4456437"/>
            <a:ext cx="4315536" cy="1560905"/>
          </a:xfrm>
        </p:spPr>
        <p:txBody>
          <a:bodyPr vert="horz" lIns="91440" tIns="45720" rIns="91440" bIns="45720" rtlCol="0" anchor="ctr">
            <a:normAutofit/>
          </a:bodyPr>
          <a:lstStyle/>
          <a:p>
            <a:pPr algn="ctr"/>
            <a:r>
              <a:rPr lang="en-US" kern="1200">
                <a:solidFill>
                  <a:schemeClr val="tx2"/>
                </a:solidFill>
                <a:latin typeface="+mj-lt"/>
                <a:ea typeface="+mj-ea"/>
                <a:cs typeface="+mj-cs"/>
              </a:rPr>
              <a:t>Impact of Censorship Trends</a:t>
            </a:r>
          </a:p>
        </p:txBody>
      </p:sp>
      <p:pic>
        <p:nvPicPr>
          <p:cNvPr id="5" name="Content Placeholder 4" descr="Four book covers chained and locked with distant key. suitable to present secret information or forbidden education.">
            <a:extLst>
              <a:ext uri="{FF2B5EF4-FFF2-40B4-BE49-F238E27FC236}">
                <a16:creationId xmlns:a16="http://schemas.microsoft.com/office/drawing/2014/main" id="{05350593-9350-4DAB-920E-7D1DFBC0FDB1}"/>
              </a:ext>
            </a:extLst>
          </p:cNvPr>
          <p:cNvPicPr>
            <a:picLocks noGrp="1" noChangeAspect="1"/>
          </p:cNvPicPr>
          <p:nvPr>
            <p:ph sz="half" idx="1"/>
          </p:nvPr>
        </p:nvPicPr>
        <p:blipFill>
          <a:blip r:embed="rId3"/>
          <a:srcRect l="26154" r="24330" b="3"/>
          <a:stretch/>
        </p:blipFill>
        <p:spPr>
          <a:xfrm>
            <a:off x="1923095" y="1246679"/>
            <a:ext cx="2249810" cy="3044131"/>
          </a:xfrm>
          <a:custGeom>
            <a:avLst/>
            <a:gdLst/>
            <a:ahLst/>
            <a:cxnLst/>
            <a:rect l="l" t="t" r="r" b="b"/>
            <a:pathLst>
              <a:path w="2249810" h="3044131">
                <a:moveTo>
                  <a:pt x="1126749" y="0"/>
                </a:moveTo>
                <a:lnTo>
                  <a:pt x="1225438" y="86525"/>
                </a:lnTo>
                <a:cubicBezTo>
                  <a:pt x="1470146" y="275630"/>
                  <a:pt x="1745900" y="327719"/>
                  <a:pt x="1955981" y="449433"/>
                </a:cubicBezTo>
                <a:cubicBezTo>
                  <a:pt x="2157990" y="590684"/>
                  <a:pt x="2249810" y="752678"/>
                  <a:pt x="2249810" y="1076320"/>
                </a:cubicBezTo>
                <a:lnTo>
                  <a:pt x="2249810" y="1172210"/>
                </a:lnTo>
                <a:lnTo>
                  <a:pt x="2249810" y="1445920"/>
                </a:lnTo>
                <a:lnTo>
                  <a:pt x="2249810" y="1598212"/>
                </a:lnTo>
                <a:lnTo>
                  <a:pt x="2249810" y="1807917"/>
                </a:lnTo>
                <a:lnTo>
                  <a:pt x="2249810" y="1967812"/>
                </a:lnTo>
                <a:cubicBezTo>
                  <a:pt x="2249810" y="2291454"/>
                  <a:pt x="2157989" y="2453447"/>
                  <a:pt x="1955981" y="2594699"/>
                </a:cubicBezTo>
                <a:cubicBezTo>
                  <a:pt x="1745898" y="2716412"/>
                  <a:pt x="1470144" y="2768501"/>
                  <a:pt x="1225437" y="2957606"/>
                </a:cubicBezTo>
                <a:lnTo>
                  <a:pt x="1123061" y="3044131"/>
                </a:lnTo>
                <a:lnTo>
                  <a:pt x="1024373" y="2957606"/>
                </a:lnTo>
                <a:cubicBezTo>
                  <a:pt x="779664" y="2768501"/>
                  <a:pt x="503911" y="2716412"/>
                  <a:pt x="293829" y="2594699"/>
                </a:cubicBezTo>
                <a:cubicBezTo>
                  <a:pt x="91821"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6" y="275630"/>
                  <a:pt x="1024374" y="86525"/>
                </a:cubicBezTo>
                <a:close/>
              </a:path>
            </a:pathLst>
          </a:custGeom>
        </p:spPr>
      </p:pic>
      <p:sp>
        <p:nvSpPr>
          <p:cNvPr id="18" name="Freeform: Shape 17">
            <a:extLst>
              <a:ext uri="{FF2B5EF4-FFF2-40B4-BE49-F238E27FC236}">
                <a16:creationId xmlns:a16="http://schemas.microsoft.com/office/drawing/2014/main" id="{D99C9355-90D6-441C-85B1-B14F24C1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1891" y="1163865"/>
            <a:ext cx="2372219"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FB2817AE-D1B4-96DC-B336-04F0B88607F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1" y="952500"/>
            <a:ext cx="5143500" cy="4953001"/>
          </a:xfrm>
        </p:spPr>
        <p:txBody>
          <a:bodyPr>
            <a:normAutofit/>
          </a:bodyPr>
          <a:lstStyle/>
          <a:p>
            <a:pPr marL="0" indent="0">
              <a:spcBef>
                <a:spcPts val="2500"/>
              </a:spcBef>
              <a:buNone/>
            </a:pPr>
            <a:r>
              <a:rPr lang="en-US" sz="1400" b="1"/>
              <a:t>Effects of Book Bans</a:t>
            </a:r>
          </a:p>
          <a:p>
            <a:pPr marL="0" lvl="1" indent="0">
              <a:buNone/>
            </a:pPr>
            <a:r>
              <a:rPr lang="en-US" sz="1400"/>
              <a:t>The rise in book bans negatively impacts educational environments, limiting access to diverse ideas and perspectives.</a:t>
            </a:r>
          </a:p>
          <a:p>
            <a:pPr marL="0" indent="0">
              <a:spcBef>
                <a:spcPts val="2500"/>
              </a:spcBef>
              <a:buNone/>
            </a:pPr>
            <a:r>
              <a:rPr lang="en-US" sz="1400" b="1"/>
              <a:t>Preserving Intellectual Freedom</a:t>
            </a:r>
          </a:p>
          <a:p>
            <a:pPr marL="0" lvl="1" indent="0">
              <a:buNone/>
            </a:pPr>
            <a:r>
              <a:rPr lang="en-US" sz="1400"/>
              <a:t>Intellectual freedom is essential in a democratic society, enabling individuals to explore various viewpoints and ideas without restriction.</a:t>
            </a:r>
          </a:p>
          <a:p>
            <a:pPr marL="0" indent="0">
              <a:spcBef>
                <a:spcPts val="2500"/>
              </a:spcBef>
              <a:buNone/>
            </a:pPr>
            <a:r>
              <a:rPr lang="en-US" sz="1400" b="1"/>
              <a:t>Fostering Open Discourse</a:t>
            </a:r>
          </a:p>
          <a:p>
            <a:pPr marL="0" lvl="1" indent="0">
              <a:buNone/>
            </a:pPr>
            <a:r>
              <a:rPr lang="en-US" sz="1400"/>
              <a:t>Understanding the implications of censorship is crucial for fostering open discourse and healthy debates within society.</a:t>
            </a:r>
          </a:p>
        </p:txBody>
      </p:sp>
    </p:spTree>
    <p:extLst>
      <p:ext uri="{BB962C8B-B14F-4D97-AF65-F5344CB8AC3E}">
        <p14:creationId xmlns:p14="http://schemas.microsoft.com/office/powerpoint/2010/main" val="21244700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11" name="Freeform: Shape 10">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16" name="Rectangle 15">
            <a:extLst>
              <a:ext uri="{FF2B5EF4-FFF2-40B4-BE49-F238E27FC236}">
                <a16:creationId xmlns:a16="http://schemas.microsoft.com/office/drawing/2014/main" id="{BC7423C8-F9E7-0B45-94B3-2ACD094BF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AE3228-293E-60A5-55B3-6F1263DB1802}"/>
              </a:ext>
            </a:extLst>
          </p:cNvPr>
          <p:cNvSpPr>
            <a:spLocks noGrp="1"/>
          </p:cNvSpPr>
          <p:nvPr>
            <p:ph type="title"/>
          </p:nvPr>
        </p:nvSpPr>
        <p:spPr>
          <a:xfrm>
            <a:off x="881711" y="4456437"/>
            <a:ext cx="4315536" cy="1560905"/>
          </a:xfrm>
        </p:spPr>
        <p:txBody>
          <a:bodyPr vert="horz" lIns="91440" tIns="45720" rIns="91440" bIns="45720" rtlCol="0" anchor="ctr">
            <a:normAutofit/>
          </a:bodyPr>
          <a:lstStyle/>
          <a:p>
            <a:pPr algn="ctr"/>
            <a:r>
              <a:rPr lang="en-US" kern="1200">
                <a:solidFill>
                  <a:schemeClr val="tx2"/>
                </a:solidFill>
                <a:latin typeface="+mj-lt"/>
                <a:ea typeface="+mj-ea"/>
                <a:cs typeface="+mj-cs"/>
              </a:rPr>
              <a:t>Problem Statement</a:t>
            </a:r>
          </a:p>
        </p:txBody>
      </p:sp>
      <p:pic>
        <p:nvPicPr>
          <p:cNvPr id="5" name="Content Placeholder 4" descr="Men with a Book">
            <a:extLst>
              <a:ext uri="{FF2B5EF4-FFF2-40B4-BE49-F238E27FC236}">
                <a16:creationId xmlns:a16="http://schemas.microsoft.com/office/drawing/2014/main" id="{11DE743E-EAED-42A0-9500-D0F93706F160}"/>
              </a:ext>
            </a:extLst>
          </p:cNvPr>
          <p:cNvPicPr>
            <a:picLocks noGrp="1" noChangeAspect="1"/>
          </p:cNvPicPr>
          <p:nvPr>
            <p:ph sz="half" idx="1"/>
          </p:nvPr>
        </p:nvPicPr>
        <p:blipFill>
          <a:blip r:embed="rId3"/>
          <a:srcRect r="-3" b="9680"/>
          <a:stretch/>
        </p:blipFill>
        <p:spPr>
          <a:xfrm>
            <a:off x="1923095" y="1246679"/>
            <a:ext cx="2249810" cy="3044131"/>
          </a:xfrm>
          <a:custGeom>
            <a:avLst/>
            <a:gdLst/>
            <a:ahLst/>
            <a:cxnLst/>
            <a:rect l="l" t="t" r="r" b="b"/>
            <a:pathLst>
              <a:path w="2249810" h="3044131">
                <a:moveTo>
                  <a:pt x="1126749" y="0"/>
                </a:moveTo>
                <a:lnTo>
                  <a:pt x="1225438" y="86525"/>
                </a:lnTo>
                <a:cubicBezTo>
                  <a:pt x="1470146" y="275630"/>
                  <a:pt x="1745900" y="327719"/>
                  <a:pt x="1955981" y="449433"/>
                </a:cubicBezTo>
                <a:cubicBezTo>
                  <a:pt x="2157990" y="590684"/>
                  <a:pt x="2249810" y="752678"/>
                  <a:pt x="2249810" y="1076320"/>
                </a:cubicBezTo>
                <a:lnTo>
                  <a:pt x="2249810" y="1172210"/>
                </a:lnTo>
                <a:lnTo>
                  <a:pt x="2249810" y="1445920"/>
                </a:lnTo>
                <a:lnTo>
                  <a:pt x="2249810" y="1598212"/>
                </a:lnTo>
                <a:lnTo>
                  <a:pt x="2249810" y="1807917"/>
                </a:lnTo>
                <a:lnTo>
                  <a:pt x="2249810" y="1967812"/>
                </a:lnTo>
                <a:cubicBezTo>
                  <a:pt x="2249810" y="2291454"/>
                  <a:pt x="2157989" y="2453447"/>
                  <a:pt x="1955981" y="2594699"/>
                </a:cubicBezTo>
                <a:cubicBezTo>
                  <a:pt x="1745898" y="2716412"/>
                  <a:pt x="1470144" y="2768501"/>
                  <a:pt x="1225437" y="2957606"/>
                </a:cubicBezTo>
                <a:lnTo>
                  <a:pt x="1123061" y="3044131"/>
                </a:lnTo>
                <a:lnTo>
                  <a:pt x="1024373" y="2957606"/>
                </a:lnTo>
                <a:cubicBezTo>
                  <a:pt x="779664" y="2768501"/>
                  <a:pt x="503911" y="2716412"/>
                  <a:pt x="293829" y="2594699"/>
                </a:cubicBezTo>
                <a:cubicBezTo>
                  <a:pt x="91821"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6" y="275630"/>
                  <a:pt x="1024374" y="86525"/>
                </a:cubicBezTo>
                <a:close/>
              </a:path>
            </a:pathLst>
          </a:custGeom>
        </p:spPr>
      </p:pic>
      <p:sp>
        <p:nvSpPr>
          <p:cNvPr id="18" name="Freeform: Shape 17">
            <a:extLst>
              <a:ext uri="{FF2B5EF4-FFF2-40B4-BE49-F238E27FC236}">
                <a16:creationId xmlns:a16="http://schemas.microsoft.com/office/drawing/2014/main" id="{D99C9355-90D6-441C-85B1-B14F24C1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1891" y="1163865"/>
            <a:ext cx="2372219"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909AAACA-ED55-AAF1-835B-49956E8B7D7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1" y="952500"/>
            <a:ext cx="5143500" cy="4953001"/>
          </a:xfrm>
        </p:spPr>
        <p:txBody>
          <a:bodyPr>
            <a:normAutofit/>
          </a:bodyPr>
          <a:lstStyle/>
          <a:p>
            <a:pPr marL="0" indent="0">
              <a:spcBef>
                <a:spcPts val="2500"/>
              </a:spcBef>
              <a:buNone/>
            </a:pPr>
            <a:r>
              <a:rPr lang="en-US" sz="1400" b="1" dirty="0"/>
              <a:t>Research Gap</a:t>
            </a:r>
          </a:p>
          <a:p>
            <a:pPr marL="0" lvl="1" indent="0">
              <a:buNone/>
            </a:pPr>
            <a:r>
              <a:rPr lang="en-US" sz="1400" dirty="0"/>
              <a:t>Many books are not read before banning – simply banned based off the descriptions, tags, or back cover summaries.</a:t>
            </a:r>
          </a:p>
          <a:p>
            <a:pPr marL="0" indent="0">
              <a:spcBef>
                <a:spcPts val="2500"/>
              </a:spcBef>
              <a:buNone/>
            </a:pPr>
            <a:r>
              <a:rPr lang="en-US" sz="1400" b="1" dirty="0"/>
              <a:t>Missing Themes</a:t>
            </a:r>
          </a:p>
          <a:p>
            <a:pPr marL="0" lvl="1" indent="0">
              <a:buNone/>
            </a:pPr>
            <a:r>
              <a:rPr lang="en-US" sz="1400" dirty="0"/>
              <a:t>Themes like race, gender identity, and historical narratives show how marginalized voices face disproportionate restrictions, however many struggles are intersectional and are applicable to all people.</a:t>
            </a:r>
          </a:p>
          <a:p>
            <a:pPr marL="0" indent="0">
              <a:spcBef>
                <a:spcPts val="2500"/>
              </a:spcBef>
              <a:buNone/>
            </a:pPr>
            <a:r>
              <a:rPr lang="en-US" sz="1400" b="1" dirty="0"/>
              <a:t>Consequences of Book Bans</a:t>
            </a:r>
          </a:p>
          <a:p>
            <a:pPr marL="0" lvl="1" indent="0">
              <a:buNone/>
            </a:pPr>
            <a:r>
              <a:rPr lang="en-US" sz="1400" dirty="0"/>
              <a:t>These book bans lead to a significant loss of representation and understanding of critical social issues.</a:t>
            </a:r>
          </a:p>
        </p:txBody>
      </p:sp>
    </p:spTree>
    <p:extLst>
      <p:ext uri="{BB962C8B-B14F-4D97-AF65-F5344CB8AC3E}">
        <p14:creationId xmlns:p14="http://schemas.microsoft.com/office/powerpoint/2010/main" val="9091249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79811B-9678-4E6D-9ECA-9E1FF4C7F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FE62D5-10FC-A243-C895-F8698D187857}"/>
              </a:ext>
            </a:extLst>
          </p:cNvPr>
          <p:cNvSpPr>
            <a:spLocks noGrp="1"/>
          </p:cNvSpPr>
          <p:nvPr>
            <p:ph type="title"/>
          </p:nvPr>
        </p:nvSpPr>
        <p:spPr>
          <a:xfrm>
            <a:off x="960120" y="960120"/>
            <a:ext cx="6695506" cy="1508760"/>
          </a:xfrm>
        </p:spPr>
        <p:txBody>
          <a:bodyPr>
            <a:normAutofit/>
          </a:bodyPr>
          <a:lstStyle/>
          <a:p>
            <a:r>
              <a:rPr lang="en-US"/>
              <a:t>Censorship as Control Mechanism</a:t>
            </a:r>
          </a:p>
        </p:txBody>
      </p:sp>
      <p:grpSp>
        <p:nvGrpSpPr>
          <p:cNvPr id="11" name="Group 10">
            <a:extLst>
              <a:ext uri="{FF2B5EF4-FFF2-40B4-BE49-F238E27FC236}">
                <a16:creationId xmlns:a16="http://schemas.microsoft.com/office/drawing/2014/main" id="{B7DF4426-90D1-F14F-8020-087AFF23F1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40360" y="1829569"/>
            <a:ext cx="3151640" cy="5028431"/>
            <a:chOff x="9040360" y="1829569"/>
            <a:chExt cx="3151640" cy="5028431"/>
          </a:xfrm>
        </p:grpSpPr>
        <p:grpSp>
          <p:nvGrpSpPr>
            <p:cNvPr id="12" name="Group 11">
              <a:extLst>
                <a:ext uri="{FF2B5EF4-FFF2-40B4-BE49-F238E27FC236}">
                  <a16:creationId xmlns:a16="http://schemas.microsoft.com/office/drawing/2014/main" id="{48B2FB0C-3A68-1142-BCF6-56559188A88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040360" y="1912383"/>
              <a:ext cx="3151640" cy="4945617"/>
              <a:chOff x="9040360" y="1912383"/>
              <a:chExt cx="3151640" cy="4945617"/>
            </a:xfrm>
          </p:grpSpPr>
          <p:sp>
            <p:nvSpPr>
              <p:cNvPr id="14" name="Freeform: Shape 13">
                <a:extLst>
                  <a:ext uri="{FF2B5EF4-FFF2-40B4-BE49-F238E27FC236}">
                    <a16:creationId xmlns:a16="http://schemas.microsoft.com/office/drawing/2014/main" id="{AC35D916-0A5D-46AE-BFFD-C2ADD447D6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01565" y="4566630"/>
                <a:ext cx="2249810" cy="2291370"/>
              </a:xfrm>
              <a:custGeom>
                <a:avLst/>
                <a:gdLst>
                  <a:gd name="connsiteX0" fmla="*/ 1126749 w 2249810"/>
                  <a:gd name="connsiteY0" fmla="*/ 0 h 2291370"/>
                  <a:gd name="connsiteX1" fmla="*/ 1225438 w 2249810"/>
                  <a:gd name="connsiteY1" fmla="*/ 86525 h 2291370"/>
                  <a:gd name="connsiteX2" fmla="*/ 1955981 w 2249810"/>
                  <a:gd name="connsiteY2" fmla="*/ 449433 h 2291370"/>
                  <a:gd name="connsiteX3" fmla="*/ 2249810 w 2249810"/>
                  <a:gd name="connsiteY3" fmla="*/ 1076320 h 2291370"/>
                  <a:gd name="connsiteX4" fmla="*/ 2249810 w 2249810"/>
                  <a:gd name="connsiteY4" fmla="*/ 1172210 h 2291370"/>
                  <a:gd name="connsiteX5" fmla="*/ 2249810 w 2249810"/>
                  <a:gd name="connsiteY5" fmla="*/ 1445920 h 2291370"/>
                  <a:gd name="connsiteX6" fmla="*/ 2249810 w 2249810"/>
                  <a:gd name="connsiteY6" fmla="*/ 1598212 h 2291370"/>
                  <a:gd name="connsiteX7" fmla="*/ 2249810 w 2249810"/>
                  <a:gd name="connsiteY7" fmla="*/ 1807917 h 2291370"/>
                  <a:gd name="connsiteX8" fmla="*/ 2249810 w 2249810"/>
                  <a:gd name="connsiteY8" fmla="*/ 1967812 h 2291370"/>
                  <a:gd name="connsiteX9" fmla="*/ 2210104 w 2249810"/>
                  <a:gd name="connsiteY9" fmla="*/ 2271144 h 2291370"/>
                  <a:gd name="connsiteX10" fmla="*/ 2202000 w 2249810"/>
                  <a:gd name="connsiteY10" fmla="*/ 2291370 h 2291370"/>
                  <a:gd name="connsiteX11" fmla="*/ 47809 w 2249810"/>
                  <a:gd name="connsiteY11" fmla="*/ 2291370 h 2291370"/>
                  <a:gd name="connsiteX12" fmla="*/ 39705 w 2249810"/>
                  <a:gd name="connsiteY12" fmla="*/ 2271144 h 2291370"/>
                  <a:gd name="connsiteX13" fmla="*/ 0 w 2249810"/>
                  <a:gd name="connsiteY13" fmla="*/ 1967812 h 2291370"/>
                  <a:gd name="connsiteX14" fmla="*/ 0 w 2249810"/>
                  <a:gd name="connsiteY14" fmla="*/ 1807917 h 2291370"/>
                  <a:gd name="connsiteX15" fmla="*/ 0 w 2249810"/>
                  <a:gd name="connsiteY15" fmla="*/ 1598212 h 2291370"/>
                  <a:gd name="connsiteX16" fmla="*/ 0 w 2249810"/>
                  <a:gd name="connsiteY16" fmla="*/ 1445920 h 2291370"/>
                  <a:gd name="connsiteX17" fmla="*/ 0 w 2249810"/>
                  <a:gd name="connsiteY17" fmla="*/ 1172210 h 2291370"/>
                  <a:gd name="connsiteX18" fmla="*/ 0 w 2249810"/>
                  <a:gd name="connsiteY18" fmla="*/ 1076320 h 2291370"/>
                  <a:gd name="connsiteX19" fmla="*/ 293829 w 2249810"/>
                  <a:gd name="connsiteY19" fmla="*/ 449433 h 2291370"/>
                  <a:gd name="connsiteX20" fmla="*/ 1024373 w 2249810"/>
                  <a:gd name="connsiteY20" fmla="*/ 86525 h 229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1370">
                    <a:moveTo>
                      <a:pt x="1126749" y="0"/>
                    </a:moveTo>
                    <a:lnTo>
                      <a:pt x="1225438" y="86525"/>
                    </a:lnTo>
                    <a:cubicBezTo>
                      <a:pt x="1470146" y="275630"/>
                      <a:pt x="1745900" y="327719"/>
                      <a:pt x="1955981" y="449433"/>
                    </a:cubicBezTo>
                    <a:cubicBezTo>
                      <a:pt x="2157990" y="590684"/>
                      <a:pt x="2249810" y="752678"/>
                      <a:pt x="2249810" y="1076320"/>
                    </a:cubicBezTo>
                    <a:lnTo>
                      <a:pt x="2249810" y="1172210"/>
                    </a:lnTo>
                    <a:lnTo>
                      <a:pt x="2249810" y="1445920"/>
                    </a:lnTo>
                    <a:lnTo>
                      <a:pt x="2249810" y="1598212"/>
                    </a:lnTo>
                    <a:lnTo>
                      <a:pt x="2249810" y="1807917"/>
                    </a:lnTo>
                    <a:lnTo>
                      <a:pt x="2249810" y="1967812"/>
                    </a:lnTo>
                    <a:cubicBezTo>
                      <a:pt x="2249810" y="2089178"/>
                      <a:pt x="2236898" y="2187812"/>
                      <a:pt x="2210104" y="2271144"/>
                    </a:cubicBezTo>
                    <a:lnTo>
                      <a:pt x="2202000" y="2291370"/>
                    </a:lnTo>
                    <a:lnTo>
                      <a:pt x="47809" y="2291370"/>
                    </a:lnTo>
                    <a:lnTo>
                      <a:pt x="39705" y="2271144"/>
                    </a:lnTo>
                    <a:cubicBezTo>
                      <a:pt x="12912" y="2187812"/>
                      <a:pt x="0" y="2089178"/>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3"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5F268332-6742-4EC3-8AE6-DC8C2311C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66429" y="1912383"/>
                <a:ext cx="1825571" cy="3044131"/>
              </a:xfrm>
              <a:custGeom>
                <a:avLst/>
                <a:gdLst>
                  <a:gd name="connsiteX0" fmla="*/ 1126749 w 1825571"/>
                  <a:gd name="connsiteY0" fmla="*/ 0 h 3044131"/>
                  <a:gd name="connsiteX1" fmla="*/ 1225438 w 1825571"/>
                  <a:gd name="connsiteY1" fmla="*/ 86525 h 3044131"/>
                  <a:gd name="connsiteX2" fmla="*/ 1787618 w 1825571"/>
                  <a:gd name="connsiteY2" fmla="*/ 367973 h 3044131"/>
                  <a:gd name="connsiteX3" fmla="*/ 1825571 w 1825571"/>
                  <a:gd name="connsiteY3" fmla="*/ 386337 h 3044131"/>
                  <a:gd name="connsiteX4" fmla="*/ 1825571 w 1825571"/>
                  <a:gd name="connsiteY4" fmla="*/ 2657795 h 3044131"/>
                  <a:gd name="connsiteX5" fmla="*/ 1787617 w 1825571"/>
                  <a:gd name="connsiteY5" fmla="*/ 2676158 h 3044131"/>
                  <a:gd name="connsiteX6" fmla="*/ 1225437 w 1825571"/>
                  <a:gd name="connsiteY6" fmla="*/ 2957606 h 3044131"/>
                  <a:gd name="connsiteX7" fmla="*/ 1123061 w 1825571"/>
                  <a:gd name="connsiteY7" fmla="*/ 3044131 h 3044131"/>
                  <a:gd name="connsiteX8" fmla="*/ 1024372 w 1825571"/>
                  <a:gd name="connsiteY8" fmla="*/ 2957606 h 3044131"/>
                  <a:gd name="connsiteX9" fmla="*/ 293828 w 1825571"/>
                  <a:gd name="connsiteY9" fmla="*/ 2594699 h 3044131"/>
                  <a:gd name="connsiteX10" fmla="*/ 0 w 1825571"/>
                  <a:gd name="connsiteY10" fmla="*/ 1967812 h 3044131"/>
                  <a:gd name="connsiteX11" fmla="*/ 0 w 1825571"/>
                  <a:gd name="connsiteY11" fmla="*/ 1807917 h 3044131"/>
                  <a:gd name="connsiteX12" fmla="*/ 0 w 1825571"/>
                  <a:gd name="connsiteY12" fmla="*/ 1598212 h 3044131"/>
                  <a:gd name="connsiteX13" fmla="*/ 0 w 1825571"/>
                  <a:gd name="connsiteY13" fmla="*/ 1445920 h 3044131"/>
                  <a:gd name="connsiteX14" fmla="*/ 0 w 1825571"/>
                  <a:gd name="connsiteY14" fmla="*/ 1172210 h 3044131"/>
                  <a:gd name="connsiteX15" fmla="*/ 0 w 1825571"/>
                  <a:gd name="connsiteY15" fmla="*/ 1076320 h 3044131"/>
                  <a:gd name="connsiteX16" fmla="*/ 293829 w 1825571"/>
                  <a:gd name="connsiteY16" fmla="*/ 449433 h 3044131"/>
                  <a:gd name="connsiteX17" fmla="*/ 1024373 w 1825571"/>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5571" h="3044131">
                    <a:moveTo>
                      <a:pt x="1126749" y="0"/>
                    </a:moveTo>
                    <a:lnTo>
                      <a:pt x="1225438" y="86525"/>
                    </a:lnTo>
                    <a:cubicBezTo>
                      <a:pt x="1408969" y="228354"/>
                      <a:pt x="1609963" y="293111"/>
                      <a:pt x="1787618" y="367973"/>
                    </a:cubicBezTo>
                    <a:lnTo>
                      <a:pt x="1825571" y="386337"/>
                    </a:lnTo>
                    <a:lnTo>
                      <a:pt x="1825571" y="2657795"/>
                    </a:lnTo>
                    <a:lnTo>
                      <a:pt x="1787617" y="2676158"/>
                    </a:lnTo>
                    <a:cubicBezTo>
                      <a:pt x="1609961" y="2751020"/>
                      <a:pt x="1408967" y="2815777"/>
                      <a:pt x="1225437"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3"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916D7504-D3C2-47D5-B42F-97C527B8E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40360" y="4483816"/>
                <a:ext cx="2372219" cy="2366675"/>
              </a:xfrm>
              <a:custGeom>
                <a:avLst/>
                <a:gdLst>
                  <a:gd name="connsiteX0" fmla="*/ 1188054 w 2372219"/>
                  <a:gd name="connsiteY0" fmla="*/ 0 h 2366675"/>
                  <a:gd name="connsiteX1" fmla="*/ 1292112 w 2372219"/>
                  <a:gd name="connsiteY1" fmla="*/ 91233 h 2366675"/>
                  <a:gd name="connsiteX2" fmla="*/ 2062403 w 2372219"/>
                  <a:gd name="connsiteY2" fmla="*/ 473886 h 2366675"/>
                  <a:gd name="connsiteX3" fmla="*/ 2372219 w 2372219"/>
                  <a:gd name="connsiteY3" fmla="*/ 1134881 h 2366675"/>
                  <a:gd name="connsiteX4" fmla="*/ 2372219 w 2372219"/>
                  <a:gd name="connsiteY4" fmla="*/ 1235988 h 2366675"/>
                  <a:gd name="connsiteX5" fmla="*/ 2372219 w 2372219"/>
                  <a:gd name="connsiteY5" fmla="*/ 1524590 h 2366675"/>
                  <a:gd name="connsiteX6" fmla="*/ 2372219 w 2372219"/>
                  <a:gd name="connsiteY6" fmla="*/ 1685168 h 2366675"/>
                  <a:gd name="connsiteX7" fmla="*/ 2372219 w 2372219"/>
                  <a:gd name="connsiteY7" fmla="*/ 1906283 h 2366675"/>
                  <a:gd name="connsiteX8" fmla="*/ 2372219 w 2372219"/>
                  <a:gd name="connsiteY8" fmla="*/ 2074878 h 2366675"/>
                  <a:gd name="connsiteX9" fmla="*/ 2353763 w 2372219"/>
                  <a:gd name="connsiteY9" fmla="*/ 2301179 h 2366675"/>
                  <a:gd name="connsiteX10" fmla="*/ 2337371 w 2372219"/>
                  <a:gd name="connsiteY10" fmla="*/ 2366675 h 2366675"/>
                  <a:gd name="connsiteX11" fmla="*/ 34848 w 2372219"/>
                  <a:gd name="connsiteY11" fmla="*/ 2366675 h 2366675"/>
                  <a:gd name="connsiteX12" fmla="*/ 18456 w 2372219"/>
                  <a:gd name="connsiteY12" fmla="*/ 2301179 h 2366675"/>
                  <a:gd name="connsiteX13" fmla="*/ 0 w 2372219"/>
                  <a:gd name="connsiteY13" fmla="*/ 2074878 h 2366675"/>
                  <a:gd name="connsiteX14" fmla="*/ 0 w 2372219"/>
                  <a:gd name="connsiteY14" fmla="*/ 1906283 h 2366675"/>
                  <a:gd name="connsiteX15" fmla="*/ 0 w 2372219"/>
                  <a:gd name="connsiteY15" fmla="*/ 1685168 h 2366675"/>
                  <a:gd name="connsiteX16" fmla="*/ 0 w 2372219"/>
                  <a:gd name="connsiteY16" fmla="*/ 1524590 h 2366675"/>
                  <a:gd name="connsiteX17" fmla="*/ 0 w 2372219"/>
                  <a:gd name="connsiteY17" fmla="*/ 1235988 h 2366675"/>
                  <a:gd name="connsiteX18" fmla="*/ 0 w 2372219"/>
                  <a:gd name="connsiteY18" fmla="*/ 1134881 h 2366675"/>
                  <a:gd name="connsiteX19" fmla="*/ 309816 w 2372219"/>
                  <a:gd name="connsiteY19" fmla="*/ 473886 h 2366675"/>
                  <a:gd name="connsiteX20" fmla="*/ 1080108 w 2372219"/>
                  <a:gd name="connsiteY20" fmla="*/ 91233 h 2366675"/>
                  <a:gd name="connsiteX0" fmla="*/ 2337371 w 2428811"/>
                  <a:gd name="connsiteY0" fmla="*/ 2366675 h 2458115"/>
                  <a:gd name="connsiteX1" fmla="*/ 34848 w 2428811"/>
                  <a:gd name="connsiteY1" fmla="*/ 2366675 h 2458115"/>
                  <a:gd name="connsiteX2" fmla="*/ 18456 w 2428811"/>
                  <a:gd name="connsiteY2" fmla="*/ 2301179 h 2458115"/>
                  <a:gd name="connsiteX3" fmla="*/ 0 w 2428811"/>
                  <a:gd name="connsiteY3" fmla="*/ 2074878 h 2458115"/>
                  <a:gd name="connsiteX4" fmla="*/ 0 w 2428811"/>
                  <a:gd name="connsiteY4" fmla="*/ 1906283 h 2458115"/>
                  <a:gd name="connsiteX5" fmla="*/ 0 w 2428811"/>
                  <a:gd name="connsiteY5" fmla="*/ 1685168 h 2458115"/>
                  <a:gd name="connsiteX6" fmla="*/ 0 w 2428811"/>
                  <a:gd name="connsiteY6" fmla="*/ 1524590 h 2458115"/>
                  <a:gd name="connsiteX7" fmla="*/ 0 w 2428811"/>
                  <a:gd name="connsiteY7" fmla="*/ 1235988 h 2458115"/>
                  <a:gd name="connsiteX8" fmla="*/ 0 w 2428811"/>
                  <a:gd name="connsiteY8" fmla="*/ 1134881 h 2458115"/>
                  <a:gd name="connsiteX9" fmla="*/ 309816 w 2428811"/>
                  <a:gd name="connsiteY9" fmla="*/ 473886 h 2458115"/>
                  <a:gd name="connsiteX10" fmla="*/ 1080108 w 2428811"/>
                  <a:gd name="connsiteY10" fmla="*/ 91233 h 2458115"/>
                  <a:gd name="connsiteX11" fmla="*/ 1188054 w 2428811"/>
                  <a:gd name="connsiteY11" fmla="*/ 0 h 2458115"/>
                  <a:gd name="connsiteX12" fmla="*/ 1292112 w 2428811"/>
                  <a:gd name="connsiteY12" fmla="*/ 91233 h 2458115"/>
                  <a:gd name="connsiteX13" fmla="*/ 2062403 w 2428811"/>
                  <a:gd name="connsiteY13" fmla="*/ 473886 h 2458115"/>
                  <a:gd name="connsiteX14" fmla="*/ 2372219 w 2428811"/>
                  <a:gd name="connsiteY14" fmla="*/ 1134881 h 2458115"/>
                  <a:gd name="connsiteX15" fmla="*/ 2372219 w 2428811"/>
                  <a:gd name="connsiteY15" fmla="*/ 1235988 h 2458115"/>
                  <a:gd name="connsiteX16" fmla="*/ 2372219 w 2428811"/>
                  <a:gd name="connsiteY16" fmla="*/ 1524590 h 2458115"/>
                  <a:gd name="connsiteX17" fmla="*/ 2372219 w 2428811"/>
                  <a:gd name="connsiteY17" fmla="*/ 1685168 h 2458115"/>
                  <a:gd name="connsiteX18" fmla="*/ 2372219 w 2428811"/>
                  <a:gd name="connsiteY18" fmla="*/ 1906283 h 2458115"/>
                  <a:gd name="connsiteX19" fmla="*/ 2372219 w 2428811"/>
                  <a:gd name="connsiteY19" fmla="*/ 2074878 h 2458115"/>
                  <a:gd name="connsiteX20" fmla="*/ 2353763 w 2428811"/>
                  <a:gd name="connsiteY20" fmla="*/ 2301179 h 2458115"/>
                  <a:gd name="connsiteX21" fmla="*/ 2428811 w 2428811"/>
                  <a:gd name="connsiteY21" fmla="*/ 2458115 h 2458115"/>
                  <a:gd name="connsiteX0" fmla="*/ 34848 w 2428811"/>
                  <a:gd name="connsiteY0" fmla="*/ 2366675 h 2458115"/>
                  <a:gd name="connsiteX1" fmla="*/ 18456 w 2428811"/>
                  <a:gd name="connsiteY1" fmla="*/ 2301179 h 2458115"/>
                  <a:gd name="connsiteX2" fmla="*/ 0 w 2428811"/>
                  <a:gd name="connsiteY2" fmla="*/ 2074878 h 2458115"/>
                  <a:gd name="connsiteX3" fmla="*/ 0 w 2428811"/>
                  <a:gd name="connsiteY3" fmla="*/ 1906283 h 2458115"/>
                  <a:gd name="connsiteX4" fmla="*/ 0 w 2428811"/>
                  <a:gd name="connsiteY4" fmla="*/ 1685168 h 2458115"/>
                  <a:gd name="connsiteX5" fmla="*/ 0 w 2428811"/>
                  <a:gd name="connsiteY5" fmla="*/ 1524590 h 2458115"/>
                  <a:gd name="connsiteX6" fmla="*/ 0 w 2428811"/>
                  <a:gd name="connsiteY6" fmla="*/ 1235988 h 2458115"/>
                  <a:gd name="connsiteX7" fmla="*/ 0 w 2428811"/>
                  <a:gd name="connsiteY7" fmla="*/ 1134881 h 2458115"/>
                  <a:gd name="connsiteX8" fmla="*/ 309816 w 2428811"/>
                  <a:gd name="connsiteY8" fmla="*/ 473886 h 2458115"/>
                  <a:gd name="connsiteX9" fmla="*/ 1080108 w 2428811"/>
                  <a:gd name="connsiteY9" fmla="*/ 91233 h 2458115"/>
                  <a:gd name="connsiteX10" fmla="*/ 1188054 w 2428811"/>
                  <a:gd name="connsiteY10" fmla="*/ 0 h 2458115"/>
                  <a:gd name="connsiteX11" fmla="*/ 1292112 w 2428811"/>
                  <a:gd name="connsiteY11" fmla="*/ 91233 h 2458115"/>
                  <a:gd name="connsiteX12" fmla="*/ 2062403 w 2428811"/>
                  <a:gd name="connsiteY12" fmla="*/ 473886 h 2458115"/>
                  <a:gd name="connsiteX13" fmla="*/ 2372219 w 2428811"/>
                  <a:gd name="connsiteY13" fmla="*/ 1134881 h 2458115"/>
                  <a:gd name="connsiteX14" fmla="*/ 2372219 w 2428811"/>
                  <a:gd name="connsiteY14" fmla="*/ 1235988 h 2458115"/>
                  <a:gd name="connsiteX15" fmla="*/ 2372219 w 2428811"/>
                  <a:gd name="connsiteY15" fmla="*/ 1524590 h 2458115"/>
                  <a:gd name="connsiteX16" fmla="*/ 2372219 w 2428811"/>
                  <a:gd name="connsiteY16" fmla="*/ 1685168 h 2458115"/>
                  <a:gd name="connsiteX17" fmla="*/ 2372219 w 2428811"/>
                  <a:gd name="connsiteY17" fmla="*/ 1906283 h 2458115"/>
                  <a:gd name="connsiteX18" fmla="*/ 2372219 w 2428811"/>
                  <a:gd name="connsiteY18" fmla="*/ 2074878 h 2458115"/>
                  <a:gd name="connsiteX19" fmla="*/ 2353763 w 2428811"/>
                  <a:gd name="connsiteY19" fmla="*/ 2301179 h 2458115"/>
                  <a:gd name="connsiteX20" fmla="*/ 2428811 w 2428811"/>
                  <a:gd name="connsiteY20" fmla="*/ 2458115 h 2458115"/>
                  <a:gd name="connsiteX0" fmla="*/ 34848 w 2428811"/>
                  <a:gd name="connsiteY0" fmla="*/ 2366675 h 2458115"/>
                  <a:gd name="connsiteX1" fmla="*/ 18456 w 2428811"/>
                  <a:gd name="connsiteY1" fmla="*/ 2301179 h 2458115"/>
                  <a:gd name="connsiteX2" fmla="*/ 0 w 2428811"/>
                  <a:gd name="connsiteY2" fmla="*/ 2074878 h 2458115"/>
                  <a:gd name="connsiteX3" fmla="*/ 0 w 2428811"/>
                  <a:gd name="connsiteY3" fmla="*/ 1906283 h 2458115"/>
                  <a:gd name="connsiteX4" fmla="*/ 0 w 2428811"/>
                  <a:gd name="connsiteY4" fmla="*/ 1685168 h 2458115"/>
                  <a:gd name="connsiteX5" fmla="*/ 0 w 2428811"/>
                  <a:gd name="connsiteY5" fmla="*/ 1524590 h 2458115"/>
                  <a:gd name="connsiteX6" fmla="*/ 0 w 2428811"/>
                  <a:gd name="connsiteY6" fmla="*/ 1235988 h 2458115"/>
                  <a:gd name="connsiteX7" fmla="*/ 0 w 2428811"/>
                  <a:gd name="connsiteY7" fmla="*/ 1134881 h 2458115"/>
                  <a:gd name="connsiteX8" fmla="*/ 309816 w 2428811"/>
                  <a:gd name="connsiteY8" fmla="*/ 473886 h 2458115"/>
                  <a:gd name="connsiteX9" fmla="*/ 1080108 w 2428811"/>
                  <a:gd name="connsiteY9" fmla="*/ 91233 h 2458115"/>
                  <a:gd name="connsiteX10" fmla="*/ 1188054 w 2428811"/>
                  <a:gd name="connsiteY10" fmla="*/ 0 h 2458115"/>
                  <a:gd name="connsiteX11" fmla="*/ 1292112 w 2428811"/>
                  <a:gd name="connsiteY11" fmla="*/ 91233 h 2458115"/>
                  <a:gd name="connsiteX12" fmla="*/ 2062403 w 2428811"/>
                  <a:gd name="connsiteY12" fmla="*/ 473886 h 2458115"/>
                  <a:gd name="connsiteX13" fmla="*/ 2372219 w 2428811"/>
                  <a:gd name="connsiteY13" fmla="*/ 1134881 h 2458115"/>
                  <a:gd name="connsiteX14" fmla="*/ 2372219 w 2428811"/>
                  <a:gd name="connsiteY14" fmla="*/ 1235988 h 2458115"/>
                  <a:gd name="connsiteX15" fmla="*/ 2372219 w 2428811"/>
                  <a:gd name="connsiteY15" fmla="*/ 1524590 h 2458115"/>
                  <a:gd name="connsiteX16" fmla="*/ 2372219 w 2428811"/>
                  <a:gd name="connsiteY16" fmla="*/ 1906283 h 2458115"/>
                  <a:gd name="connsiteX17" fmla="*/ 2372219 w 2428811"/>
                  <a:gd name="connsiteY17" fmla="*/ 2074878 h 2458115"/>
                  <a:gd name="connsiteX18" fmla="*/ 2353763 w 2428811"/>
                  <a:gd name="connsiteY18" fmla="*/ 2301179 h 2458115"/>
                  <a:gd name="connsiteX19" fmla="*/ 2428811 w 2428811"/>
                  <a:gd name="connsiteY19" fmla="*/ 2458115 h 2458115"/>
                  <a:gd name="connsiteX0" fmla="*/ 34848 w 2428811"/>
                  <a:gd name="connsiteY0" fmla="*/ 2366675 h 2458115"/>
                  <a:gd name="connsiteX1" fmla="*/ 18456 w 2428811"/>
                  <a:gd name="connsiteY1" fmla="*/ 2301179 h 2458115"/>
                  <a:gd name="connsiteX2" fmla="*/ 0 w 2428811"/>
                  <a:gd name="connsiteY2" fmla="*/ 2074878 h 2458115"/>
                  <a:gd name="connsiteX3" fmla="*/ 0 w 2428811"/>
                  <a:gd name="connsiteY3" fmla="*/ 1906283 h 2458115"/>
                  <a:gd name="connsiteX4" fmla="*/ 0 w 2428811"/>
                  <a:gd name="connsiteY4" fmla="*/ 1685168 h 2458115"/>
                  <a:gd name="connsiteX5" fmla="*/ 0 w 2428811"/>
                  <a:gd name="connsiteY5" fmla="*/ 1524590 h 2458115"/>
                  <a:gd name="connsiteX6" fmla="*/ 0 w 2428811"/>
                  <a:gd name="connsiteY6" fmla="*/ 1235988 h 2458115"/>
                  <a:gd name="connsiteX7" fmla="*/ 0 w 2428811"/>
                  <a:gd name="connsiteY7" fmla="*/ 1134881 h 2458115"/>
                  <a:gd name="connsiteX8" fmla="*/ 309816 w 2428811"/>
                  <a:gd name="connsiteY8" fmla="*/ 473886 h 2458115"/>
                  <a:gd name="connsiteX9" fmla="*/ 1080108 w 2428811"/>
                  <a:gd name="connsiteY9" fmla="*/ 91233 h 2458115"/>
                  <a:gd name="connsiteX10" fmla="*/ 1188054 w 2428811"/>
                  <a:gd name="connsiteY10" fmla="*/ 0 h 2458115"/>
                  <a:gd name="connsiteX11" fmla="*/ 1292112 w 2428811"/>
                  <a:gd name="connsiteY11" fmla="*/ 91233 h 2458115"/>
                  <a:gd name="connsiteX12" fmla="*/ 2062403 w 2428811"/>
                  <a:gd name="connsiteY12" fmla="*/ 473886 h 2458115"/>
                  <a:gd name="connsiteX13" fmla="*/ 2372219 w 2428811"/>
                  <a:gd name="connsiteY13" fmla="*/ 1134881 h 2458115"/>
                  <a:gd name="connsiteX14" fmla="*/ 2372219 w 2428811"/>
                  <a:gd name="connsiteY14" fmla="*/ 1235988 h 2458115"/>
                  <a:gd name="connsiteX15" fmla="*/ 2372219 w 2428811"/>
                  <a:gd name="connsiteY15" fmla="*/ 1524590 h 2458115"/>
                  <a:gd name="connsiteX16" fmla="*/ 2372219 w 2428811"/>
                  <a:gd name="connsiteY16" fmla="*/ 2074878 h 2458115"/>
                  <a:gd name="connsiteX17" fmla="*/ 2353763 w 2428811"/>
                  <a:gd name="connsiteY17" fmla="*/ 2301179 h 2458115"/>
                  <a:gd name="connsiteX18" fmla="*/ 2428811 w 2428811"/>
                  <a:gd name="connsiteY18" fmla="*/ 2458115 h 245811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906283 h 2366675"/>
                  <a:gd name="connsiteX4" fmla="*/ 0 w 2372219"/>
                  <a:gd name="connsiteY4" fmla="*/ 1685168 h 2366675"/>
                  <a:gd name="connsiteX5" fmla="*/ 0 w 2372219"/>
                  <a:gd name="connsiteY5" fmla="*/ 1524590 h 2366675"/>
                  <a:gd name="connsiteX6" fmla="*/ 0 w 2372219"/>
                  <a:gd name="connsiteY6" fmla="*/ 1235988 h 2366675"/>
                  <a:gd name="connsiteX7" fmla="*/ 0 w 2372219"/>
                  <a:gd name="connsiteY7" fmla="*/ 1134881 h 2366675"/>
                  <a:gd name="connsiteX8" fmla="*/ 309816 w 2372219"/>
                  <a:gd name="connsiteY8" fmla="*/ 473886 h 2366675"/>
                  <a:gd name="connsiteX9" fmla="*/ 1080108 w 2372219"/>
                  <a:gd name="connsiteY9" fmla="*/ 91233 h 2366675"/>
                  <a:gd name="connsiteX10" fmla="*/ 1188054 w 2372219"/>
                  <a:gd name="connsiteY10" fmla="*/ 0 h 2366675"/>
                  <a:gd name="connsiteX11" fmla="*/ 1292112 w 2372219"/>
                  <a:gd name="connsiteY11" fmla="*/ 91233 h 2366675"/>
                  <a:gd name="connsiteX12" fmla="*/ 2062403 w 2372219"/>
                  <a:gd name="connsiteY12" fmla="*/ 473886 h 2366675"/>
                  <a:gd name="connsiteX13" fmla="*/ 2372219 w 2372219"/>
                  <a:gd name="connsiteY13" fmla="*/ 1134881 h 2366675"/>
                  <a:gd name="connsiteX14" fmla="*/ 2372219 w 2372219"/>
                  <a:gd name="connsiteY14" fmla="*/ 1235988 h 2366675"/>
                  <a:gd name="connsiteX15" fmla="*/ 2372219 w 2372219"/>
                  <a:gd name="connsiteY15" fmla="*/ 1524590 h 2366675"/>
                  <a:gd name="connsiteX16" fmla="*/ 2372219 w 2372219"/>
                  <a:gd name="connsiteY16" fmla="*/ 2074878 h 2366675"/>
                  <a:gd name="connsiteX17" fmla="*/ 2353763 w 2372219"/>
                  <a:gd name="connsiteY17" fmla="*/ 2301179 h 2366675"/>
                  <a:gd name="connsiteX18" fmla="*/ 2342750 w 2372219"/>
                  <a:gd name="connsiteY18"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906283 h 2366675"/>
                  <a:gd name="connsiteX4" fmla="*/ 0 w 2372219"/>
                  <a:gd name="connsiteY4" fmla="*/ 1685168 h 2366675"/>
                  <a:gd name="connsiteX5" fmla="*/ 0 w 2372219"/>
                  <a:gd name="connsiteY5" fmla="*/ 1235988 h 2366675"/>
                  <a:gd name="connsiteX6" fmla="*/ 0 w 2372219"/>
                  <a:gd name="connsiteY6" fmla="*/ 1134881 h 2366675"/>
                  <a:gd name="connsiteX7" fmla="*/ 309816 w 2372219"/>
                  <a:gd name="connsiteY7" fmla="*/ 473886 h 2366675"/>
                  <a:gd name="connsiteX8" fmla="*/ 1080108 w 2372219"/>
                  <a:gd name="connsiteY8" fmla="*/ 91233 h 2366675"/>
                  <a:gd name="connsiteX9" fmla="*/ 1188054 w 2372219"/>
                  <a:gd name="connsiteY9" fmla="*/ 0 h 2366675"/>
                  <a:gd name="connsiteX10" fmla="*/ 1292112 w 2372219"/>
                  <a:gd name="connsiteY10" fmla="*/ 91233 h 2366675"/>
                  <a:gd name="connsiteX11" fmla="*/ 2062403 w 2372219"/>
                  <a:gd name="connsiteY11" fmla="*/ 473886 h 2366675"/>
                  <a:gd name="connsiteX12" fmla="*/ 2372219 w 2372219"/>
                  <a:gd name="connsiteY12" fmla="*/ 1134881 h 2366675"/>
                  <a:gd name="connsiteX13" fmla="*/ 2372219 w 2372219"/>
                  <a:gd name="connsiteY13" fmla="*/ 1235988 h 2366675"/>
                  <a:gd name="connsiteX14" fmla="*/ 2372219 w 2372219"/>
                  <a:gd name="connsiteY14" fmla="*/ 1524590 h 2366675"/>
                  <a:gd name="connsiteX15" fmla="*/ 2372219 w 2372219"/>
                  <a:gd name="connsiteY15" fmla="*/ 2074878 h 2366675"/>
                  <a:gd name="connsiteX16" fmla="*/ 2353763 w 2372219"/>
                  <a:gd name="connsiteY16" fmla="*/ 2301179 h 2366675"/>
                  <a:gd name="connsiteX17" fmla="*/ 2342750 w 2372219"/>
                  <a:gd name="connsiteY17"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906283 h 2366675"/>
                  <a:gd name="connsiteX4" fmla="*/ 0 w 2372219"/>
                  <a:gd name="connsiteY4" fmla="*/ 1685168 h 2366675"/>
                  <a:gd name="connsiteX5" fmla="*/ 0 w 2372219"/>
                  <a:gd name="connsiteY5" fmla="*/ 1134881 h 2366675"/>
                  <a:gd name="connsiteX6" fmla="*/ 309816 w 2372219"/>
                  <a:gd name="connsiteY6" fmla="*/ 473886 h 2366675"/>
                  <a:gd name="connsiteX7" fmla="*/ 1080108 w 2372219"/>
                  <a:gd name="connsiteY7" fmla="*/ 91233 h 2366675"/>
                  <a:gd name="connsiteX8" fmla="*/ 1188054 w 2372219"/>
                  <a:gd name="connsiteY8" fmla="*/ 0 h 2366675"/>
                  <a:gd name="connsiteX9" fmla="*/ 1292112 w 2372219"/>
                  <a:gd name="connsiteY9" fmla="*/ 91233 h 2366675"/>
                  <a:gd name="connsiteX10" fmla="*/ 2062403 w 2372219"/>
                  <a:gd name="connsiteY10" fmla="*/ 473886 h 2366675"/>
                  <a:gd name="connsiteX11" fmla="*/ 2372219 w 2372219"/>
                  <a:gd name="connsiteY11" fmla="*/ 1134881 h 2366675"/>
                  <a:gd name="connsiteX12" fmla="*/ 2372219 w 2372219"/>
                  <a:gd name="connsiteY12" fmla="*/ 1235988 h 2366675"/>
                  <a:gd name="connsiteX13" fmla="*/ 2372219 w 2372219"/>
                  <a:gd name="connsiteY13" fmla="*/ 1524590 h 2366675"/>
                  <a:gd name="connsiteX14" fmla="*/ 2372219 w 2372219"/>
                  <a:gd name="connsiteY14" fmla="*/ 2074878 h 2366675"/>
                  <a:gd name="connsiteX15" fmla="*/ 2353763 w 2372219"/>
                  <a:gd name="connsiteY15" fmla="*/ 2301179 h 2366675"/>
                  <a:gd name="connsiteX16" fmla="*/ 2342750 w 2372219"/>
                  <a:gd name="connsiteY16"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906283 h 2366675"/>
                  <a:gd name="connsiteX4" fmla="*/ 0 w 2372219"/>
                  <a:gd name="connsiteY4" fmla="*/ 1134881 h 2366675"/>
                  <a:gd name="connsiteX5" fmla="*/ 309816 w 2372219"/>
                  <a:gd name="connsiteY5" fmla="*/ 473886 h 2366675"/>
                  <a:gd name="connsiteX6" fmla="*/ 1080108 w 2372219"/>
                  <a:gd name="connsiteY6" fmla="*/ 91233 h 2366675"/>
                  <a:gd name="connsiteX7" fmla="*/ 1188054 w 2372219"/>
                  <a:gd name="connsiteY7" fmla="*/ 0 h 2366675"/>
                  <a:gd name="connsiteX8" fmla="*/ 1292112 w 2372219"/>
                  <a:gd name="connsiteY8" fmla="*/ 91233 h 2366675"/>
                  <a:gd name="connsiteX9" fmla="*/ 2062403 w 2372219"/>
                  <a:gd name="connsiteY9" fmla="*/ 473886 h 2366675"/>
                  <a:gd name="connsiteX10" fmla="*/ 2372219 w 2372219"/>
                  <a:gd name="connsiteY10" fmla="*/ 1134881 h 2366675"/>
                  <a:gd name="connsiteX11" fmla="*/ 2372219 w 2372219"/>
                  <a:gd name="connsiteY11" fmla="*/ 1235988 h 2366675"/>
                  <a:gd name="connsiteX12" fmla="*/ 2372219 w 2372219"/>
                  <a:gd name="connsiteY12" fmla="*/ 1524590 h 2366675"/>
                  <a:gd name="connsiteX13" fmla="*/ 2372219 w 2372219"/>
                  <a:gd name="connsiteY13" fmla="*/ 2074878 h 2366675"/>
                  <a:gd name="connsiteX14" fmla="*/ 2353763 w 2372219"/>
                  <a:gd name="connsiteY14" fmla="*/ 2301179 h 2366675"/>
                  <a:gd name="connsiteX15" fmla="*/ 2342750 w 2372219"/>
                  <a:gd name="connsiteY15"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134881 h 2366675"/>
                  <a:gd name="connsiteX4" fmla="*/ 309816 w 2372219"/>
                  <a:gd name="connsiteY4" fmla="*/ 473886 h 2366675"/>
                  <a:gd name="connsiteX5" fmla="*/ 1080108 w 2372219"/>
                  <a:gd name="connsiteY5" fmla="*/ 91233 h 2366675"/>
                  <a:gd name="connsiteX6" fmla="*/ 1188054 w 2372219"/>
                  <a:gd name="connsiteY6" fmla="*/ 0 h 2366675"/>
                  <a:gd name="connsiteX7" fmla="*/ 1292112 w 2372219"/>
                  <a:gd name="connsiteY7" fmla="*/ 91233 h 2366675"/>
                  <a:gd name="connsiteX8" fmla="*/ 2062403 w 2372219"/>
                  <a:gd name="connsiteY8" fmla="*/ 473886 h 2366675"/>
                  <a:gd name="connsiteX9" fmla="*/ 2372219 w 2372219"/>
                  <a:gd name="connsiteY9" fmla="*/ 1134881 h 2366675"/>
                  <a:gd name="connsiteX10" fmla="*/ 2372219 w 2372219"/>
                  <a:gd name="connsiteY10" fmla="*/ 1235988 h 2366675"/>
                  <a:gd name="connsiteX11" fmla="*/ 2372219 w 2372219"/>
                  <a:gd name="connsiteY11" fmla="*/ 1524590 h 2366675"/>
                  <a:gd name="connsiteX12" fmla="*/ 2372219 w 2372219"/>
                  <a:gd name="connsiteY12" fmla="*/ 2074878 h 2366675"/>
                  <a:gd name="connsiteX13" fmla="*/ 2353763 w 2372219"/>
                  <a:gd name="connsiteY13" fmla="*/ 2301179 h 2366675"/>
                  <a:gd name="connsiteX14" fmla="*/ 2342750 w 2372219"/>
                  <a:gd name="connsiteY14"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134881 h 2366675"/>
                  <a:gd name="connsiteX4" fmla="*/ 309816 w 2372219"/>
                  <a:gd name="connsiteY4" fmla="*/ 473886 h 2366675"/>
                  <a:gd name="connsiteX5" fmla="*/ 1080108 w 2372219"/>
                  <a:gd name="connsiteY5" fmla="*/ 91233 h 2366675"/>
                  <a:gd name="connsiteX6" fmla="*/ 1188054 w 2372219"/>
                  <a:gd name="connsiteY6" fmla="*/ 0 h 2366675"/>
                  <a:gd name="connsiteX7" fmla="*/ 1292112 w 2372219"/>
                  <a:gd name="connsiteY7" fmla="*/ 91233 h 2366675"/>
                  <a:gd name="connsiteX8" fmla="*/ 2062403 w 2372219"/>
                  <a:gd name="connsiteY8" fmla="*/ 473886 h 2366675"/>
                  <a:gd name="connsiteX9" fmla="*/ 2372219 w 2372219"/>
                  <a:gd name="connsiteY9" fmla="*/ 1134881 h 2366675"/>
                  <a:gd name="connsiteX10" fmla="*/ 2372219 w 2372219"/>
                  <a:gd name="connsiteY10" fmla="*/ 1235988 h 2366675"/>
                  <a:gd name="connsiteX11" fmla="*/ 2372219 w 2372219"/>
                  <a:gd name="connsiteY11" fmla="*/ 2074878 h 2366675"/>
                  <a:gd name="connsiteX12" fmla="*/ 2353763 w 2372219"/>
                  <a:gd name="connsiteY12" fmla="*/ 2301179 h 2366675"/>
                  <a:gd name="connsiteX13" fmla="*/ 2342750 w 2372219"/>
                  <a:gd name="connsiteY13" fmla="*/ 2357710 h 23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2219" h="2366675">
                    <a:moveTo>
                      <a:pt x="34848" y="2366675"/>
                    </a:moveTo>
                    <a:lnTo>
                      <a:pt x="18456" y="2301179"/>
                    </a:lnTo>
                    <a:cubicBezTo>
                      <a:pt x="6051" y="2234851"/>
                      <a:pt x="0" y="2160191"/>
                      <a:pt x="0" y="2074878"/>
                    </a:cubicBezTo>
                    <a:lnTo>
                      <a:pt x="0" y="1134881"/>
                    </a:lnTo>
                    <a:cubicBezTo>
                      <a:pt x="0" y="793630"/>
                      <a:pt x="96817" y="622823"/>
                      <a:pt x="309816" y="473886"/>
                    </a:cubicBezTo>
                    <a:cubicBezTo>
                      <a:pt x="531329" y="345550"/>
                      <a:pt x="822086" y="290627"/>
                      <a:pt x="1080108" y="91233"/>
                    </a:cubicBezTo>
                    <a:lnTo>
                      <a:pt x="1188054" y="0"/>
                    </a:lnTo>
                    <a:lnTo>
                      <a:pt x="1292112" y="91233"/>
                    </a:lnTo>
                    <a:cubicBezTo>
                      <a:pt x="1550134" y="290627"/>
                      <a:pt x="1840892" y="345550"/>
                      <a:pt x="2062403" y="473886"/>
                    </a:cubicBezTo>
                    <a:cubicBezTo>
                      <a:pt x="2275403" y="622823"/>
                      <a:pt x="2372219" y="793630"/>
                      <a:pt x="2372219" y="1134881"/>
                    </a:cubicBezTo>
                    <a:lnTo>
                      <a:pt x="2372219" y="1235988"/>
                    </a:lnTo>
                    <a:lnTo>
                      <a:pt x="2372219" y="2074878"/>
                    </a:lnTo>
                    <a:cubicBezTo>
                      <a:pt x="2372219" y="2160191"/>
                      <a:pt x="2366168" y="2234851"/>
                      <a:pt x="2353763" y="2301179"/>
                    </a:cubicBezTo>
                    <a:cubicBezTo>
                      <a:pt x="2348299" y="2323011"/>
                      <a:pt x="2342750" y="2357710"/>
                      <a:pt x="2342750" y="2357710"/>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Freeform: Shape 12">
              <a:extLst>
                <a:ext uri="{FF2B5EF4-FFF2-40B4-BE49-F238E27FC236}">
                  <a16:creationId xmlns:a16="http://schemas.microsoft.com/office/drawing/2014/main" id="{3E8BEC42-B3E9-4350-BA6D-1AADB453C5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05224" y="1829569"/>
              <a:ext cx="1886776" cy="3209758"/>
            </a:xfrm>
            <a:custGeom>
              <a:avLst/>
              <a:gdLst>
                <a:gd name="connsiteX0" fmla="*/ 1188054 w 1886776"/>
                <a:gd name="connsiteY0" fmla="*/ 0 h 3209758"/>
                <a:gd name="connsiteX1" fmla="*/ 1292112 w 1886776"/>
                <a:gd name="connsiteY1" fmla="*/ 91233 h 3209758"/>
                <a:gd name="connsiteX2" fmla="*/ 1884879 w 1886776"/>
                <a:gd name="connsiteY2" fmla="*/ 387994 h 3209758"/>
                <a:gd name="connsiteX3" fmla="*/ 1886776 w 1886776"/>
                <a:gd name="connsiteY3" fmla="*/ 388912 h 3209758"/>
                <a:gd name="connsiteX4" fmla="*/ 1886776 w 1886776"/>
                <a:gd name="connsiteY4" fmla="*/ 2820846 h 3209758"/>
                <a:gd name="connsiteX5" fmla="*/ 1884878 w 1886776"/>
                <a:gd name="connsiteY5" fmla="*/ 2821764 h 3209758"/>
                <a:gd name="connsiteX6" fmla="*/ 1292111 w 1886776"/>
                <a:gd name="connsiteY6" fmla="*/ 3118525 h 3209758"/>
                <a:gd name="connsiteX7" fmla="*/ 1184165 w 1886776"/>
                <a:gd name="connsiteY7" fmla="*/ 3209758 h 3209758"/>
                <a:gd name="connsiteX8" fmla="*/ 1080107 w 1886776"/>
                <a:gd name="connsiteY8" fmla="*/ 3118525 h 3209758"/>
                <a:gd name="connsiteX9" fmla="*/ 309815 w 1886776"/>
                <a:gd name="connsiteY9" fmla="*/ 2735873 h 3209758"/>
                <a:gd name="connsiteX10" fmla="*/ 0 w 1886776"/>
                <a:gd name="connsiteY10" fmla="*/ 2074878 h 3209758"/>
                <a:gd name="connsiteX11" fmla="*/ 0 w 1886776"/>
                <a:gd name="connsiteY11" fmla="*/ 1906283 h 3209758"/>
                <a:gd name="connsiteX12" fmla="*/ 0 w 1886776"/>
                <a:gd name="connsiteY12" fmla="*/ 1685168 h 3209758"/>
                <a:gd name="connsiteX13" fmla="*/ 0 w 1886776"/>
                <a:gd name="connsiteY13" fmla="*/ 1524590 h 3209758"/>
                <a:gd name="connsiteX14" fmla="*/ 0 w 1886776"/>
                <a:gd name="connsiteY14" fmla="*/ 1235988 h 3209758"/>
                <a:gd name="connsiteX15" fmla="*/ 0 w 1886776"/>
                <a:gd name="connsiteY15" fmla="*/ 1134881 h 3209758"/>
                <a:gd name="connsiteX16" fmla="*/ 309816 w 1886776"/>
                <a:gd name="connsiteY16" fmla="*/ 473886 h 3209758"/>
                <a:gd name="connsiteX17" fmla="*/ 1080108 w 1886776"/>
                <a:gd name="connsiteY17" fmla="*/ 91233 h 3209758"/>
                <a:gd name="connsiteX0" fmla="*/ 1884878 w 1976318"/>
                <a:gd name="connsiteY0" fmla="*/ 2821764 h 3209758"/>
                <a:gd name="connsiteX1" fmla="*/ 1292111 w 1976318"/>
                <a:gd name="connsiteY1" fmla="*/ 3118525 h 3209758"/>
                <a:gd name="connsiteX2" fmla="*/ 1184165 w 1976318"/>
                <a:gd name="connsiteY2" fmla="*/ 3209758 h 3209758"/>
                <a:gd name="connsiteX3" fmla="*/ 1080107 w 1976318"/>
                <a:gd name="connsiteY3" fmla="*/ 3118525 h 3209758"/>
                <a:gd name="connsiteX4" fmla="*/ 309815 w 1976318"/>
                <a:gd name="connsiteY4" fmla="*/ 2735873 h 3209758"/>
                <a:gd name="connsiteX5" fmla="*/ 0 w 1976318"/>
                <a:gd name="connsiteY5" fmla="*/ 2074878 h 3209758"/>
                <a:gd name="connsiteX6" fmla="*/ 0 w 1976318"/>
                <a:gd name="connsiteY6" fmla="*/ 1906283 h 3209758"/>
                <a:gd name="connsiteX7" fmla="*/ 0 w 1976318"/>
                <a:gd name="connsiteY7" fmla="*/ 1685168 h 3209758"/>
                <a:gd name="connsiteX8" fmla="*/ 0 w 1976318"/>
                <a:gd name="connsiteY8" fmla="*/ 1524590 h 3209758"/>
                <a:gd name="connsiteX9" fmla="*/ 0 w 1976318"/>
                <a:gd name="connsiteY9" fmla="*/ 1235988 h 3209758"/>
                <a:gd name="connsiteX10" fmla="*/ 0 w 1976318"/>
                <a:gd name="connsiteY10" fmla="*/ 1134881 h 3209758"/>
                <a:gd name="connsiteX11" fmla="*/ 309816 w 1976318"/>
                <a:gd name="connsiteY11" fmla="*/ 473886 h 3209758"/>
                <a:gd name="connsiteX12" fmla="*/ 1080108 w 1976318"/>
                <a:gd name="connsiteY12" fmla="*/ 91233 h 3209758"/>
                <a:gd name="connsiteX13" fmla="*/ 1188054 w 1976318"/>
                <a:gd name="connsiteY13" fmla="*/ 0 h 3209758"/>
                <a:gd name="connsiteX14" fmla="*/ 1292112 w 1976318"/>
                <a:gd name="connsiteY14" fmla="*/ 91233 h 3209758"/>
                <a:gd name="connsiteX15" fmla="*/ 1884879 w 1976318"/>
                <a:gd name="connsiteY15" fmla="*/ 387994 h 3209758"/>
                <a:gd name="connsiteX16" fmla="*/ 1886776 w 1976318"/>
                <a:gd name="connsiteY16" fmla="*/ 388912 h 3209758"/>
                <a:gd name="connsiteX17" fmla="*/ 1886776 w 1976318"/>
                <a:gd name="connsiteY17" fmla="*/ 2820846 h 3209758"/>
                <a:gd name="connsiteX18" fmla="*/ 1976318 w 1976318"/>
                <a:gd name="connsiteY18" fmla="*/ 2913204 h 3209758"/>
                <a:gd name="connsiteX0" fmla="*/ 1884878 w 1976318"/>
                <a:gd name="connsiteY0" fmla="*/ 2821764 h 3209758"/>
                <a:gd name="connsiteX1" fmla="*/ 1292111 w 1976318"/>
                <a:gd name="connsiteY1" fmla="*/ 3118525 h 3209758"/>
                <a:gd name="connsiteX2" fmla="*/ 1184165 w 1976318"/>
                <a:gd name="connsiteY2" fmla="*/ 3209758 h 3209758"/>
                <a:gd name="connsiteX3" fmla="*/ 1080107 w 1976318"/>
                <a:gd name="connsiteY3" fmla="*/ 3118525 h 3209758"/>
                <a:gd name="connsiteX4" fmla="*/ 309815 w 1976318"/>
                <a:gd name="connsiteY4" fmla="*/ 2735873 h 3209758"/>
                <a:gd name="connsiteX5" fmla="*/ 0 w 1976318"/>
                <a:gd name="connsiteY5" fmla="*/ 2074878 h 3209758"/>
                <a:gd name="connsiteX6" fmla="*/ 0 w 1976318"/>
                <a:gd name="connsiteY6" fmla="*/ 1906283 h 3209758"/>
                <a:gd name="connsiteX7" fmla="*/ 0 w 1976318"/>
                <a:gd name="connsiteY7" fmla="*/ 1685168 h 3209758"/>
                <a:gd name="connsiteX8" fmla="*/ 0 w 1976318"/>
                <a:gd name="connsiteY8" fmla="*/ 1524590 h 3209758"/>
                <a:gd name="connsiteX9" fmla="*/ 0 w 1976318"/>
                <a:gd name="connsiteY9" fmla="*/ 1235988 h 3209758"/>
                <a:gd name="connsiteX10" fmla="*/ 0 w 1976318"/>
                <a:gd name="connsiteY10" fmla="*/ 1134881 h 3209758"/>
                <a:gd name="connsiteX11" fmla="*/ 309816 w 1976318"/>
                <a:gd name="connsiteY11" fmla="*/ 473886 h 3209758"/>
                <a:gd name="connsiteX12" fmla="*/ 1080108 w 1976318"/>
                <a:gd name="connsiteY12" fmla="*/ 91233 h 3209758"/>
                <a:gd name="connsiteX13" fmla="*/ 1188054 w 1976318"/>
                <a:gd name="connsiteY13" fmla="*/ 0 h 3209758"/>
                <a:gd name="connsiteX14" fmla="*/ 1292112 w 1976318"/>
                <a:gd name="connsiteY14" fmla="*/ 91233 h 3209758"/>
                <a:gd name="connsiteX15" fmla="*/ 1884879 w 1976318"/>
                <a:gd name="connsiteY15" fmla="*/ 387994 h 3209758"/>
                <a:gd name="connsiteX16" fmla="*/ 1886776 w 1976318"/>
                <a:gd name="connsiteY16" fmla="*/ 388912 h 3209758"/>
                <a:gd name="connsiteX17" fmla="*/ 1976318 w 1976318"/>
                <a:gd name="connsiteY17" fmla="*/ 2913204 h 3209758"/>
                <a:gd name="connsiteX0" fmla="*/ 1884878 w 1886776"/>
                <a:gd name="connsiteY0" fmla="*/ 2821764 h 3209758"/>
                <a:gd name="connsiteX1" fmla="*/ 1292111 w 1886776"/>
                <a:gd name="connsiteY1" fmla="*/ 3118525 h 3209758"/>
                <a:gd name="connsiteX2" fmla="*/ 1184165 w 1886776"/>
                <a:gd name="connsiteY2" fmla="*/ 3209758 h 3209758"/>
                <a:gd name="connsiteX3" fmla="*/ 1080107 w 1886776"/>
                <a:gd name="connsiteY3" fmla="*/ 3118525 h 3209758"/>
                <a:gd name="connsiteX4" fmla="*/ 309815 w 1886776"/>
                <a:gd name="connsiteY4" fmla="*/ 2735873 h 3209758"/>
                <a:gd name="connsiteX5" fmla="*/ 0 w 1886776"/>
                <a:gd name="connsiteY5" fmla="*/ 2074878 h 3209758"/>
                <a:gd name="connsiteX6" fmla="*/ 0 w 1886776"/>
                <a:gd name="connsiteY6" fmla="*/ 1906283 h 3209758"/>
                <a:gd name="connsiteX7" fmla="*/ 0 w 1886776"/>
                <a:gd name="connsiteY7" fmla="*/ 1685168 h 3209758"/>
                <a:gd name="connsiteX8" fmla="*/ 0 w 1886776"/>
                <a:gd name="connsiteY8" fmla="*/ 1524590 h 3209758"/>
                <a:gd name="connsiteX9" fmla="*/ 0 w 1886776"/>
                <a:gd name="connsiteY9" fmla="*/ 1235988 h 3209758"/>
                <a:gd name="connsiteX10" fmla="*/ 0 w 1886776"/>
                <a:gd name="connsiteY10" fmla="*/ 1134881 h 3209758"/>
                <a:gd name="connsiteX11" fmla="*/ 309816 w 1886776"/>
                <a:gd name="connsiteY11" fmla="*/ 473886 h 3209758"/>
                <a:gd name="connsiteX12" fmla="*/ 1080108 w 1886776"/>
                <a:gd name="connsiteY12" fmla="*/ 91233 h 3209758"/>
                <a:gd name="connsiteX13" fmla="*/ 1188054 w 1886776"/>
                <a:gd name="connsiteY13" fmla="*/ 0 h 3209758"/>
                <a:gd name="connsiteX14" fmla="*/ 1292112 w 1886776"/>
                <a:gd name="connsiteY14" fmla="*/ 91233 h 3209758"/>
                <a:gd name="connsiteX15" fmla="*/ 1884879 w 1886776"/>
                <a:gd name="connsiteY15" fmla="*/ 387994 h 3209758"/>
                <a:gd name="connsiteX16" fmla="*/ 1886776 w 1886776"/>
                <a:gd name="connsiteY16" fmla="*/ 388912 h 3209758"/>
                <a:gd name="connsiteX0" fmla="*/ 1884878 w 1886776"/>
                <a:gd name="connsiteY0" fmla="*/ 2800249 h 3209758"/>
                <a:gd name="connsiteX1" fmla="*/ 1292111 w 1886776"/>
                <a:gd name="connsiteY1" fmla="*/ 3118525 h 3209758"/>
                <a:gd name="connsiteX2" fmla="*/ 1184165 w 1886776"/>
                <a:gd name="connsiteY2" fmla="*/ 3209758 h 3209758"/>
                <a:gd name="connsiteX3" fmla="*/ 1080107 w 1886776"/>
                <a:gd name="connsiteY3" fmla="*/ 3118525 h 3209758"/>
                <a:gd name="connsiteX4" fmla="*/ 309815 w 1886776"/>
                <a:gd name="connsiteY4" fmla="*/ 2735873 h 3209758"/>
                <a:gd name="connsiteX5" fmla="*/ 0 w 1886776"/>
                <a:gd name="connsiteY5" fmla="*/ 2074878 h 3209758"/>
                <a:gd name="connsiteX6" fmla="*/ 0 w 1886776"/>
                <a:gd name="connsiteY6" fmla="*/ 1906283 h 3209758"/>
                <a:gd name="connsiteX7" fmla="*/ 0 w 1886776"/>
                <a:gd name="connsiteY7" fmla="*/ 1685168 h 3209758"/>
                <a:gd name="connsiteX8" fmla="*/ 0 w 1886776"/>
                <a:gd name="connsiteY8" fmla="*/ 1524590 h 3209758"/>
                <a:gd name="connsiteX9" fmla="*/ 0 w 1886776"/>
                <a:gd name="connsiteY9" fmla="*/ 1235988 h 3209758"/>
                <a:gd name="connsiteX10" fmla="*/ 0 w 1886776"/>
                <a:gd name="connsiteY10" fmla="*/ 1134881 h 3209758"/>
                <a:gd name="connsiteX11" fmla="*/ 309816 w 1886776"/>
                <a:gd name="connsiteY11" fmla="*/ 473886 h 3209758"/>
                <a:gd name="connsiteX12" fmla="*/ 1080108 w 1886776"/>
                <a:gd name="connsiteY12" fmla="*/ 91233 h 3209758"/>
                <a:gd name="connsiteX13" fmla="*/ 1188054 w 1886776"/>
                <a:gd name="connsiteY13" fmla="*/ 0 h 3209758"/>
                <a:gd name="connsiteX14" fmla="*/ 1292112 w 1886776"/>
                <a:gd name="connsiteY14" fmla="*/ 91233 h 3209758"/>
                <a:gd name="connsiteX15" fmla="*/ 1884879 w 1886776"/>
                <a:gd name="connsiteY15" fmla="*/ 387994 h 3209758"/>
                <a:gd name="connsiteX16" fmla="*/ 1886776 w 1886776"/>
                <a:gd name="connsiteY16" fmla="*/ 388912 h 3209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86776" h="3209758">
                  <a:moveTo>
                    <a:pt x="1884878" y="2800249"/>
                  </a:moveTo>
                  <a:cubicBezTo>
                    <a:pt x="1697557" y="2879185"/>
                    <a:pt x="1485627" y="2968980"/>
                    <a:pt x="1292111" y="3118525"/>
                  </a:cubicBezTo>
                  <a:lnTo>
                    <a:pt x="1184165" y="3209758"/>
                  </a:lnTo>
                  <a:lnTo>
                    <a:pt x="1080107" y="3118525"/>
                  </a:lnTo>
                  <a:cubicBezTo>
                    <a:pt x="822085" y="2919132"/>
                    <a:pt x="531327" y="2864209"/>
                    <a:pt x="309815" y="2735873"/>
                  </a:cubicBezTo>
                  <a:cubicBezTo>
                    <a:pt x="96816" y="2586936"/>
                    <a:pt x="0" y="2416129"/>
                    <a:pt x="0" y="2074878"/>
                  </a:cubicBezTo>
                  <a:lnTo>
                    <a:pt x="0" y="1906283"/>
                  </a:lnTo>
                  <a:lnTo>
                    <a:pt x="0" y="1685168"/>
                  </a:lnTo>
                  <a:lnTo>
                    <a:pt x="0" y="1524590"/>
                  </a:lnTo>
                  <a:lnTo>
                    <a:pt x="0" y="1235988"/>
                  </a:lnTo>
                  <a:lnTo>
                    <a:pt x="0" y="1134881"/>
                  </a:lnTo>
                  <a:cubicBezTo>
                    <a:pt x="0" y="793630"/>
                    <a:pt x="96817" y="622823"/>
                    <a:pt x="309816" y="473886"/>
                  </a:cubicBezTo>
                  <a:cubicBezTo>
                    <a:pt x="531329" y="345550"/>
                    <a:pt x="822086" y="290627"/>
                    <a:pt x="1080108" y="91233"/>
                  </a:cubicBezTo>
                  <a:lnTo>
                    <a:pt x="1188054" y="0"/>
                  </a:lnTo>
                  <a:lnTo>
                    <a:pt x="1292112" y="91233"/>
                  </a:lnTo>
                  <a:cubicBezTo>
                    <a:pt x="1485628" y="240778"/>
                    <a:pt x="1697559" y="309059"/>
                    <a:pt x="1884879" y="387994"/>
                  </a:cubicBezTo>
                  <a:lnTo>
                    <a:pt x="1886776" y="388912"/>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aphicFrame>
        <p:nvGraphicFramePr>
          <p:cNvPr id="4" name="Content Placeholder 4">
            <a:extLst>
              <a:ext uri="{FF2B5EF4-FFF2-40B4-BE49-F238E27FC236}">
                <a16:creationId xmlns:a16="http://schemas.microsoft.com/office/drawing/2014/main" id="{E5D5A755-995B-4778-98EB-F4D0C2EB710C}"/>
              </a:ext>
            </a:extLst>
          </p:cNvPr>
          <p:cNvGraphicFramePr>
            <a:graphicFrameLocks noGrp="1"/>
          </p:cNvGraphicFramePr>
          <p:nvPr>
            <p:ph idx="1"/>
            <p:extLst>
              <p:ext uri="{D42A27DB-BD31-4B8C-83A1-F6EECF244321}">
                <p14:modId xmlns:p14="http://schemas.microsoft.com/office/powerpoint/2010/main" val="594100364"/>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952502" y="2765686"/>
          <a:ext cx="6695506" cy="31398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238045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11" name="Freeform: Shape 10">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16" name="Rectangle 15">
            <a:extLst>
              <a:ext uri="{FF2B5EF4-FFF2-40B4-BE49-F238E27FC236}">
                <a16:creationId xmlns:a16="http://schemas.microsoft.com/office/drawing/2014/main" id="{BC7423C8-F9E7-0B45-94B3-2ACD094BF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64E72D-436C-62B5-7404-3ED41A8ECA64}"/>
              </a:ext>
            </a:extLst>
          </p:cNvPr>
          <p:cNvSpPr>
            <a:spLocks noGrp="1"/>
          </p:cNvSpPr>
          <p:nvPr>
            <p:ph type="title"/>
          </p:nvPr>
        </p:nvSpPr>
        <p:spPr>
          <a:xfrm>
            <a:off x="881711" y="4456437"/>
            <a:ext cx="4315536" cy="1560905"/>
          </a:xfrm>
        </p:spPr>
        <p:txBody>
          <a:bodyPr vert="horz" lIns="91440" tIns="45720" rIns="91440" bIns="45720" rtlCol="0" anchor="ctr">
            <a:normAutofit/>
          </a:bodyPr>
          <a:lstStyle/>
          <a:p>
            <a:pPr algn="ctr"/>
            <a:r>
              <a:rPr lang="en-US" kern="1200" dirty="0">
                <a:solidFill>
                  <a:schemeClr val="tx2"/>
                </a:solidFill>
                <a:latin typeface="+mj-lt"/>
                <a:ea typeface="+mj-ea"/>
                <a:cs typeface="+mj-cs"/>
              </a:rPr>
              <a:t>Purpose Statement of Research</a:t>
            </a:r>
          </a:p>
        </p:txBody>
      </p:sp>
      <p:pic>
        <p:nvPicPr>
          <p:cNvPr id="5" name="Content Placeholder 4" descr="Handheld Magnify glass inspects paper documents">
            <a:extLst>
              <a:ext uri="{FF2B5EF4-FFF2-40B4-BE49-F238E27FC236}">
                <a16:creationId xmlns:a16="http://schemas.microsoft.com/office/drawing/2014/main" id="{672FFF36-E20B-413D-9158-96E6981DBCB1}"/>
              </a:ext>
            </a:extLst>
          </p:cNvPr>
          <p:cNvPicPr>
            <a:picLocks noGrp="1" noChangeAspect="1"/>
          </p:cNvPicPr>
          <p:nvPr>
            <p:ph sz="half" idx="1"/>
          </p:nvPr>
        </p:nvPicPr>
        <p:blipFill>
          <a:blip r:embed="rId3"/>
          <a:srcRect l="18057" r="35013" b="2"/>
          <a:stretch/>
        </p:blipFill>
        <p:spPr>
          <a:xfrm>
            <a:off x="1923095" y="1246679"/>
            <a:ext cx="2249810" cy="3044131"/>
          </a:xfrm>
          <a:custGeom>
            <a:avLst/>
            <a:gdLst/>
            <a:ahLst/>
            <a:cxnLst/>
            <a:rect l="l" t="t" r="r" b="b"/>
            <a:pathLst>
              <a:path w="2249810" h="3044131">
                <a:moveTo>
                  <a:pt x="1126749" y="0"/>
                </a:moveTo>
                <a:lnTo>
                  <a:pt x="1225438" y="86525"/>
                </a:lnTo>
                <a:cubicBezTo>
                  <a:pt x="1470146" y="275630"/>
                  <a:pt x="1745900" y="327719"/>
                  <a:pt x="1955981" y="449433"/>
                </a:cubicBezTo>
                <a:cubicBezTo>
                  <a:pt x="2157990" y="590684"/>
                  <a:pt x="2249810" y="752678"/>
                  <a:pt x="2249810" y="1076320"/>
                </a:cubicBezTo>
                <a:lnTo>
                  <a:pt x="2249810" y="1172210"/>
                </a:lnTo>
                <a:lnTo>
                  <a:pt x="2249810" y="1445920"/>
                </a:lnTo>
                <a:lnTo>
                  <a:pt x="2249810" y="1598212"/>
                </a:lnTo>
                <a:lnTo>
                  <a:pt x="2249810" y="1807917"/>
                </a:lnTo>
                <a:lnTo>
                  <a:pt x="2249810" y="1967812"/>
                </a:lnTo>
                <a:cubicBezTo>
                  <a:pt x="2249810" y="2291454"/>
                  <a:pt x="2157989" y="2453447"/>
                  <a:pt x="1955981" y="2594699"/>
                </a:cubicBezTo>
                <a:cubicBezTo>
                  <a:pt x="1745898" y="2716412"/>
                  <a:pt x="1470144" y="2768501"/>
                  <a:pt x="1225437" y="2957606"/>
                </a:cubicBezTo>
                <a:lnTo>
                  <a:pt x="1123061" y="3044131"/>
                </a:lnTo>
                <a:lnTo>
                  <a:pt x="1024373" y="2957606"/>
                </a:lnTo>
                <a:cubicBezTo>
                  <a:pt x="779664" y="2768501"/>
                  <a:pt x="503911" y="2716412"/>
                  <a:pt x="293829" y="2594699"/>
                </a:cubicBezTo>
                <a:cubicBezTo>
                  <a:pt x="91821"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6" y="275630"/>
                  <a:pt x="1024374" y="86525"/>
                </a:cubicBezTo>
                <a:close/>
              </a:path>
            </a:pathLst>
          </a:custGeom>
        </p:spPr>
      </p:pic>
      <p:sp>
        <p:nvSpPr>
          <p:cNvPr id="18" name="Freeform: Shape 17">
            <a:extLst>
              <a:ext uri="{FF2B5EF4-FFF2-40B4-BE49-F238E27FC236}">
                <a16:creationId xmlns:a16="http://schemas.microsoft.com/office/drawing/2014/main" id="{D99C9355-90D6-441C-85B1-B14F24C1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1891" y="1163865"/>
            <a:ext cx="2372219"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CCE1038B-1841-CABB-98A2-85387E711BB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1" y="952500"/>
            <a:ext cx="5143500" cy="4953001"/>
          </a:xfrm>
        </p:spPr>
        <p:txBody>
          <a:bodyPr anchor="ctr" anchorCtr="0">
            <a:normAutofit/>
          </a:bodyPr>
          <a:lstStyle/>
          <a:p>
            <a:pPr marL="0" indent="0">
              <a:spcBef>
                <a:spcPts val="2500"/>
              </a:spcBef>
              <a:buNone/>
            </a:pPr>
            <a:r>
              <a:rPr lang="en-US" sz="1400" b="1" dirty="0"/>
              <a:t>Identifying and Analyzing Censorship Patterns</a:t>
            </a:r>
          </a:p>
          <a:p>
            <a:pPr marL="0" lvl="1" indent="0">
              <a:buNone/>
            </a:pPr>
            <a:r>
              <a:rPr lang="en-US" sz="1400" dirty="0"/>
              <a:t>The research focuses on identifying censorship patterns found within various texts through detailed textual analysis.</a:t>
            </a:r>
          </a:p>
        </p:txBody>
      </p:sp>
    </p:spTree>
    <p:extLst>
      <p:ext uri="{BB962C8B-B14F-4D97-AF65-F5344CB8AC3E}">
        <p14:creationId xmlns:p14="http://schemas.microsoft.com/office/powerpoint/2010/main" val="35337098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11" name="Freeform: Shape 10">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16" name="Rectangle 15">
            <a:extLst>
              <a:ext uri="{FF2B5EF4-FFF2-40B4-BE49-F238E27FC236}">
                <a16:creationId xmlns:a16="http://schemas.microsoft.com/office/drawing/2014/main" id="{BC7423C8-F9E7-0B45-94B3-2ACD094BF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C0B77D-41AA-0E74-2AFA-A6125A6FF4A5}"/>
              </a:ext>
            </a:extLst>
          </p:cNvPr>
          <p:cNvSpPr>
            <a:spLocks noGrp="1"/>
          </p:cNvSpPr>
          <p:nvPr>
            <p:ph type="title"/>
          </p:nvPr>
        </p:nvSpPr>
        <p:spPr>
          <a:xfrm>
            <a:off x="881711" y="4456437"/>
            <a:ext cx="4315536" cy="1560905"/>
          </a:xfrm>
        </p:spPr>
        <p:txBody>
          <a:bodyPr vert="horz" lIns="91440" tIns="45720" rIns="91440" bIns="45720" rtlCol="0" anchor="ctr">
            <a:normAutofit/>
          </a:bodyPr>
          <a:lstStyle/>
          <a:p>
            <a:pPr algn="ctr"/>
            <a:r>
              <a:rPr lang="en-US" kern="1200">
                <a:solidFill>
                  <a:schemeClr val="tx2"/>
                </a:solidFill>
                <a:latin typeface="+mj-lt"/>
                <a:ea typeface="+mj-ea"/>
                <a:cs typeface="+mj-cs"/>
              </a:rPr>
              <a:t>Research Aims and Objectives</a:t>
            </a:r>
          </a:p>
        </p:txBody>
      </p:sp>
      <p:pic>
        <p:nvPicPr>
          <p:cNvPr id="5" name="Content Placeholder 4" descr="Set of 3 red books.">
            <a:extLst>
              <a:ext uri="{FF2B5EF4-FFF2-40B4-BE49-F238E27FC236}">
                <a16:creationId xmlns:a16="http://schemas.microsoft.com/office/drawing/2014/main" id="{18FDE59F-DCB0-4DEA-899A-0017031C0004}"/>
              </a:ext>
            </a:extLst>
          </p:cNvPr>
          <p:cNvPicPr>
            <a:picLocks noGrp="1" noChangeAspect="1"/>
          </p:cNvPicPr>
          <p:nvPr>
            <p:ph sz="half" idx="1"/>
          </p:nvPr>
        </p:nvPicPr>
        <p:blipFill>
          <a:blip r:embed="rId3"/>
          <a:srcRect l="22027" r="29009" b="-2"/>
          <a:stretch/>
        </p:blipFill>
        <p:spPr>
          <a:xfrm>
            <a:off x="1923095" y="1246679"/>
            <a:ext cx="2249810" cy="3044131"/>
          </a:xfrm>
          <a:custGeom>
            <a:avLst/>
            <a:gdLst/>
            <a:ahLst/>
            <a:cxnLst/>
            <a:rect l="l" t="t" r="r" b="b"/>
            <a:pathLst>
              <a:path w="2249810" h="3044131">
                <a:moveTo>
                  <a:pt x="1126749" y="0"/>
                </a:moveTo>
                <a:lnTo>
                  <a:pt x="1225438" y="86525"/>
                </a:lnTo>
                <a:cubicBezTo>
                  <a:pt x="1470146" y="275630"/>
                  <a:pt x="1745900" y="327719"/>
                  <a:pt x="1955981" y="449433"/>
                </a:cubicBezTo>
                <a:cubicBezTo>
                  <a:pt x="2157990" y="590684"/>
                  <a:pt x="2249810" y="752678"/>
                  <a:pt x="2249810" y="1076320"/>
                </a:cubicBezTo>
                <a:lnTo>
                  <a:pt x="2249810" y="1172210"/>
                </a:lnTo>
                <a:lnTo>
                  <a:pt x="2249810" y="1445920"/>
                </a:lnTo>
                <a:lnTo>
                  <a:pt x="2249810" y="1598212"/>
                </a:lnTo>
                <a:lnTo>
                  <a:pt x="2249810" y="1807917"/>
                </a:lnTo>
                <a:lnTo>
                  <a:pt x="2249810" y="1967812"/>
                </a:lnTo>
                <a:cubicBezTo>
                  <a:pt x="2249810" y="2291454"/>
                  <a:pt x="2157989" y="2453447"/>
                  <a:pt x="1955981" y="2594699"/>
                </a:cubicBezTo>
                <a:cubicBezTo>
                  <a:pt x="1745898" y="2716412"/>
                  <a:pt x="1470144" y="2768501"/>
                  <a:pt x="1225437" y="2957606"/>
                </a:cubicBezTo>
                <a:lnTo>
                  <a:pt x="1123061" y="3044131"/>
                </a:lnTo>
                <a:lnTo>
                  <a:pt x="1024373" y="2957606"/>
                </a:lnTo>
                <a:cubicBezTo>
                  <a:pt x="779664" y="2768501"/>
                  <a:pt x="503911" y="2716412"/>
                  <a:pt x="293829" y="2594699"/>
                </a:cubicBezTo>
                <a:cubicBezTo>
                  <a:pt x="91821"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6" y="275630"/>
                  <a:pt x="1024374" y="86525"/>
                </a:cubicBezTo>
                <a:close/>
              </a:path>
            </a:pathLst>
          </a:custGeom>
        </p:spPr>
      </p:pic>
      <p:sp>
        <p:nvSpPr>
          <p:cNvPr id="18" name="Freeform: Shape 17">
            <a:extLst>
              <a:ext uri="{FF2B5EF4-FFF2-40B4-BE49-F238E27FC236}">
                <a16:creationId xmlns:a16="http://schemas.microsoft.com/office/drawing/2014/main" id="{D99C9355-90D6-441C-85B1-B14F24C1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1891" y="1163865"/>
            <a:ext cx="2372219"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849A053C-091D-6D8D-4F7B-E102C483F54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1" y="952500"/>
            <a:ext cx="5143500" cy="4953001"/>
          </a:xfrm>
        </p:spPr>
        <p:txBody>
          <a:bodyPr>
            <a:normAutofit/>
          </a:bodyPr>
          <a:lstStyle/>
          <a:p>
            <a:pPr marL="0" indent="0">
              <a:spcBef>
                <a:spcPts val="2500"/>
              </a:spcBef>
              <a:buNone/>
            </a:pPr>
            <a:r>
              <a:rPr lang="en-US" sz="1400" b="1"/>
              <a:t>Analysis of Book Banning Trends</a:t>
            </a:r>
          </a:p>
          <a:p>
            <a:pPr marL="0" lvl="1" indent="0">
              <a:buNone/>
            </a:pPr>
            <a:r>
              <a:rPr lang="en-US" sz="1400"/>
              <a:t>This research will analyze book banning trends to uncover patterns and significant changes over time.</a:t>
            </a:r>
          </a:p>
          <a:p>
            <a:pPr marL="0" indent="0">
              <a:spcBef>
                <a:spcPts val="2500"/>
              </a:spcBef>
              <a:buNone/>
            </a:pPr>
            <a:r>
              <a:rPr lang="en-US" sz="1400" b="1"/>
              <a:t>Socio-Political Influences</a:t>
            </a:r>
          </a:p>
          <a:p>
            <a:pPr marL="0" lvl="1" indent="0">
              <a:buNone/>
            </a:pPr>
            <a:r>
              <a:rPr lang="en-US" sz="1400"/>
              <a:t>Exploring the socio-political factors that influence book banning helps understand the context behind these actions.</a:t>
            </a:r>
          </a:p>
          <a:p>
            <a:pPr marL="0" indent="0">
              <a:spcBef>
                <a:spcPts val="2500"/>
              </a:spcBef>
              <a:buNone/>
            </a:pPr>
            <a:r>
              <a:rPr lang="en-US" sz="1400" b="1"/>
              <a:t>Implications on Literature</a:t>
            </a:r>
          </a:p>
          <a:p>
            <a:pPr marL="0" lvl="1" indent="0">
              <a:buNone/>
            </a:pPr>
            <a:r>
              <a:rPr lang="en-US" sz="1400"/>
              <a:t>Understanding the implications of book banning on diverse narratives in literature is crucial for appreciating literary freedom.</a:t>
            </a:r>
          </a:p>
        </p:txBody>
      </p:sp>
    </p:spTree>
    <p:extLst>
      <p:ext uri="{BB962C8B-B14F-4D97-AF65-F5344CB8AC3E}">
        <p14:creationId xmlns:p14="http://schemas.microsoft.com/office/powerpoint/2010/main" val="40213408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79811B-9678-4E6D-9ECA-9E1FF4C7F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842CD-8D92-F3B7-F99B-350343869FAC}"/>
              </a:ext>
            </a:extLst>
          </p:cNvPr>
          <p:cNvSpPr>
            <a:spLocks noGrp="1"/>
          </p:cNvSpPr>
          <p:nvPr>
            <p:ph type="title"/>
          </p:nvPr>
        </p:nvSpPr>
        <p:spPr>
          <a:xfrm>
            <a:off x="960120" y="960120"/>
            <a:ext cx="6695506" cy="1508760"/>
          </a:xfrm>
        </p:spPr>
        <p:txBody>
          <a:bodyPr>
            <a:normAutofit/>
          </a:bodyPr>
          <a:lstStyle/>
          <a:p>
            <a:r>
              <a:rPr lang="en-US"/>
              <a:t>Text Analysis Techniques</a:t>
            </a:r>
          </a:p>
        </p:txBody>
      </p:sp>
      <p:grpSp>
        <p:nvGrpSpPr>
          <p:cNvPr id="11" name="Group 10">
            <a:extLst>
              <a:ext uri="{FF2B5EF4-FFF2-40B4-BE49-F238E27FC236}">
                <a16:creationId xmlns:a16="http://schemas.microsoft.com/office/drawing/2014/main" id="{B7DF4426-90D1-F14F-8020-087AFF23F1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40360" y="1829569"/>
            <a:ext cx="3151640" cy="5028431"/>
            <a:chOff x="9040360" y="1829569"/>
            <a:chExt cx="3151640" cy="5028431"/>
          </a:xfrm>
        </p:grpSpPr>
        <p:grpSp>
          <p:nvGrpSpPr>
            <p:cNvPr id="12" name="Group 11">
              <a:extLst>
                <a:ext uri="{FF2B5EF4-FFF2-40B4-BE49-F238E27FC236}">
                  <a16:creationId xmlns:a16="http://schemas.microsoft.com/office/drawing/2014/main" id="{48B2FB0C-3A68-1142-BCF6-56559188A88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9040360" y="1912383"/>
              <a:ext cx="3151640" cy="4945617"/>
              <a:chOff x="9040360" y="1912383"/>
              <a:chExt cx="3151640" cy="4945617"/>
            </a:xfrm>
          </p:grpSpPr>
          <p:sp>
            <p:nvSpPr>
              <p:cNvPr id="14" name="Freeform: Shape 13">
                <a:extLst>
                  <a:ext uri="{FF2B5EF4-FFF2-40B4-BE49-F238E27FC236}">
                    <a16:creationId xmlns:a16="http://schemas.microsoft.com/office/drawing/2014/main" id="{AC35D916-0A5D-46AE-BFFD-C2ADD447D6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01565" y="4566630"/>
                <a:ext cx="2249810" cy="2291370"/>
              </a:xfrm>
              <a:custGeom>
                <a:avLst/>
                <a:gdLst>
                  <a:gd name="connsiteX0" fmla="*/ 1126749 w 2249810"/>
                  <a:gd name="connsiteY0" fmla="*/ 0 h 2291370"/>
                  <a:gd name="connsiteX1" fmla="*/ 1225438 w 2249810"/>
                  <a:gd name="connsiteY1" fmla="*/ 86525 h 2291370"/>
                  <a:gd name="connsiteX2" fmla="*/ 1955981 w 2249810"/>
                  <a:gd name="connsiteY2" fmla="*/ 449433 h 2291370"/>
                  <a:gd name="connsiteX3" fmla="*/ 2249810 w 2249810"/>
                  <a:gd name="connsiteY3" fmla="*/ 1076320 h 2291370"/>
                  <a:gd name="connsiteX4" fmla="*/ 2249810 w 2249810"/>
                  <a:gd name="connsiteY4" fmla="*/ 1172210 h 2291370"/>
                  <a:gd name="connsiteX5" fmla="*/ 2249810 w 2249810"/>
                  <a:gd name="connsiteY5" fmla="*/ 1445920 h 2291370"/>
                  <a:gd name="connsiteX6" fmla="*/ 2249810 w 2249810"/>
                  <a:gd name="connsiteY6" fmla="*/ 1598212 h 2291370"/>
                  <a:gd name="connsiteX7" fmla="*/ 2249810 w 2249810"/>
                  <a:gd name="connsiteY7" fmla="*/ 1807917 h 2291370"/>
                  <a:gd name="connsiteX8" fmla="*/ 2249810 w 2249810"/>
                  <a:gd name="connsiteY8" fmla="*/ 1967812 h 2291370"/>
                  <a:gd name="connsiteX9" fmla="*/ 2210104 w 2249810"/>
                  <a:gd name="connsiteY9" fmla="*/ 2271144 h 2291370"/>
                  <a:gd name="connsiteX10" fmla="*/ 2202000 w 2249810"/>
                  <a:gd name="connsiteY10" fmla="*/ 2291370 h 2291370"/>
                  <a:gd name="connsiteX11" fmla="*/ 47809 w 2249810"/>
                  <a:gd name="connsiteY11" fmla="*/ 2291370 h 2291370"/>
                  <a:gd name="connsiteX12" fmla="*/ 39705 w 2249810"/>
                  <a:gd name="connsiteY12" fmla="*/ 2271144 h 2291370"/>
                  <a:gd name="connsiteX13" fmla="*/ 0 w 2249810"/>
                  <a:gd name="connsiteY13" fmla="*/ 1967812 h 2291370"/>
                  <a:gd name="connsiteX14" fmla="*/ 0 w 2249810"/>
                  <a:gd name="connsiteY14" fmla="*/ 1807917 h 2291370"/>
                  <a:gd name="connsiteX15" fmla="*/ 0 w 2249810"/>
                  <a:gd name="connsiteY15" fmla="*/ 1598212 h 2291370"/>
                  <a:gd name="connsiteX16" fmla="*/ 0 w 2249810"/>
                  <a:gd name="connsiteY16" fmla="*/ 1445920 h 2291370"/>
                  <a:gd name="connsiteX17" fmla="*/ 0 w 2249810"/>
                  <a:gd name="connsiteY17" fmla="*/ 1172210 h 2291370"/>
                  <a:gd name="connsiteX18" fmla="*/ 0 w 2249810"/>
                  <a:gd name="connsiteY18" fmla="*/ 1076320 h 2291370"/>
                  <a:gd name="connsiteX19" fmla="*/ 293829 w 2249810"/>
                  <a:gd name="connsiteY19" fmla="*/ 449433 h 2291370"/>
                  <a:gd name="connsiteX20" fmla="*/ 1024373 w 2249810"/>
                  <a:gd name="connsiteY20" fmla="*/ 86525 h 229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1370">
                    <a:moveTo>
                      <a:pt x="1126749" y="0"/>
                    </a:moveTo>
                    <a:lnTo>
                      <a:pt x="1225438" y="86525"/>
                    </a:lnTo>
                    <a:cubicBezTo>
                      <a:pt x="1470146" y="275630"/>
                      <a:pt x="1745900" y="327719"/>
                      <a:pt x="1955981" y="449433"/>
                    </a:cubicBezTo>
                    <a:cubicBezTo>
                      <a:pt x="2157990" y="590684"/>
                      <a:pt x="2249810" y="752678"/>
                      <a:pt x="2249810" y="1076320"/>
                    </a:cubicBezTo>
                    <a:lnTo>
                      <a:pt x="2249810" y="1172210"/>
                    </a:lnTo>
                    <a:lnTo>
                      <a:pt x="2249810" y="1445920"/>
                    </a:lnTo>
                    <a:lnTo>
                      <a:pt x="2249810" y="1598212"/>
                    </a:lnTo>
                    <a:lnTo>
                      <a:pt x="2249810" y="1807917"/>
                    </a:lnTo>
                    <a:lnTo>
                      <a:pt x="2249810" y="1967812"/>
                    </a:lnTo>
                    <a:cubicBezTo>
                      <a:pt x="2249810" y="2089178"/>
                      <a:pt x="2236898" y="2187812"/>
                      <a:pt x="2210104" y="2271144"/>
                    </a:cubicBezTo>
                    <a:lnTo>
                      <a:pt x="2202000" y="2291370"/>
                    </a:lnTo>
                    <a:lnTo>
                      <a:pt x="47809" y="2291370"/>
                    </a:lnTo>
                    <a:lnTo>
                      <a:pt x="39705" y="2271144"/>
                    </a:lnTo>
                    <a:cubicBezTo>
                      <a:pt x="12912" y="2187812"/>
                      <a:pt x="0" y="2089178"/>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3"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5F268332-6742-4EC3-8AE6-DC8C2311C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66429" y="1912383"/>
                <a:ext cx="1825571" cy="3044131"/>
              </a:xfrm>
              <a:custGeom>
                <a:avLst/>
                <a:gdLst>
                  <a:gd name="connsiteX0" fmla="*/ 1126749 w 1825571"/>
                  <a:gd name="connsiteY0" fmla="*/ 0 h 3044131"/>
                  <a:gd name="connsiteX1" fmla="*/ 1225438 w 1825571"/>
                  <a:gd name="connsiteY1" fmla="*/ 86525 h 3044131"/>
                  <a:gd name="connsiteX2" fmla="*/ 1787618 w 1825571"/>
                  <a:gd name="connsiteY2" fmla="*/ 367973 h 3044131"/>
                  <a:gd name="connsiteX3" fmla="*/ 1825571 w 1825571"/>
                  <a:gd name="connsiteY3" fmla="*/ 386337 h 3044131"/>
                  <a:gd name="connsiteX4" fmla="*/ 1825571 w 1825571"/>
                  <a:gd name="connsiteY4" fmla="*/ 2657795 h 3044131"/>
                  <a:gd name="connsiteX5" fmla="*/ 1787617 w 1825571"/>
                  <a:gd name="connsiteY5" fmla="*/ 2676158 h 3044131"/>
                  <a:gd name="connsiteX6" fmla="*/ 1225437 w 1825571"/>
                  <a:gd name="connsiteY6" fmla="*/ 2957606 h 3044131"/>
                  <a:gd name="connsiteX7" fmla="*/ 1123061 w 1825571"/>
                  <a:gd name="connsiteY7" fmla="*/ 3044131 h 3044131"/>
                  <a:gd name="connsiteX8" fmla="*/ 1024372 w 1825571"/>
                  <a:gd name="connsiteY8" fmla="*/ 2957606 h 3044131"/>
                  <a:gd name="connsiteX9" fmla="*/ 293828 w 1825571"/>
                  <a:gd name="connsiteY9" fmla="*/ 2594699 h 3044131"/>
                  <a:gd name="connsiteX10" fmla="*/ 0 w 1825571"/>
                  <a:gd name="connsiteY10" fmla="*/ 1967812 h 3044131"/>
                  <a:gd name="connsiteX11" fmla="*/ 0 w 1825571"/>
                  <a:gd name="connsiteY11" fmla="*/ 1807917 h 3044131"/>
                  <a:gd name="connsiteX12" fmla="*/ 0 w 1825571"/>
                  <a:gd name="connsiteY12" fmla="*/ 1598212 h 3044131"/>
                  <a:gd name="connsiteX13" fmla="*/ 0 w 1825571"/>
                  <a:gd name="connsiteY13" fmla="*/ 1445920 h 3044131"/>
                  <a:gd name="connsiteX14" fmla="*/ 0 w 1825571"/>
                  <a:gd name="connsiteY14" fmla="*/ 1172210 h 3044131"/>
                  <a:gd name="connsiteX15" fmla="*/ 0 w 1825571"/>
                  <a:gd name="connsiteY15" fmla="*/ 1076320 h 3044131"/>
                  <a:gd name="connsiteX16" fmla="*/ 293829 w 1825571"/>
                  <a:gd name="connsiteY16" fmla="*/ 449433 h 3044131"/>
                  <a:gd name="connsiteX17" fmla="*/ 1024373 w 1825571"/>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5571" h="3044131">
                    <a:moveTo>
                      <a:pt x="1126749" y="0"/>
                    </a:moveTo>
                    <a:lnTo>
                      <a:pt x="1225438" y="86525"/>
                    </a:lnTo>
                    <a:cubicBezTo>
                      <a:pt x="1408969" y="228354"/>
                      <a:pt x="1609963" y="293111"/>
                      <a:pt x="1787618" y="367973"/>
                    </a:cubicBezTo>
                    <a:lnTo>
                      <a:pt x="1825571" y="386337"/>
                    </a:lnTo>
                    <a:lnTo>
                      <a:pt x="1825571" y="2657795"/>
                    </a:lnTo>
                    <a:lnTo>
                      <a:pt x="1787617" y="2676158"/>
                    </a:lnTo>
                    <a:cubicBezTo>
                      <a:pt x="1609961" y="2751020"/>
                      <a:pt x="1408967" y="2815777"/>
                      <a:pt x="1225437"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3"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916D7504-D3C2-47D5-B42F-97C527B8E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040360" y="4483816"/>
                <a:ext cx="2372219" cy="2366675"/>
              </a:xfrm>
              <a:custGeom>
                <a:avLst/>
                <a:gdLst>
                  <a:gd name="connsiteX0" fmla="*/ 1188054 w 2372219"/>
                  <a:gd name="connsiteY0" fmla="*/ 0 h 2366675"/>
                  <a:gd name="connsiteX1" fmla="*/ 1292112 w 2372219"/>
                  <a:gd name="connsiteY1" fmla="*/ 91233 h 2366675"/>
                  <a:gd name="connsiteX2" fmla="*/ 2062403 w 2372219"/>
                  <a:gd name="connsiteY2" fmla="*/ 473886 h 2366675"/>
                  <a:gd name="connsiteX3" fmla="*/ 2372219 w 2372219"/>
                  <a:gd name="connsiteY3" fmla="*/ 1134881 h 2366675"/>
                  <a:gd name="connsiteX4" fmla="*/ 2372219 w 2372219"/>
                  <a:gd name="connsiteY4" fmla="*/ 1235988 h 2366675"/>
                  <a:gd name="connsiteX5" fmla="*/ 2372219 w 2372219"/>
                  <a:gd name="connsiteY5" fmla="*/ 1524590 h 2366675"/>
                  <a:gd name="connsiteX6" fmla="*/ 2372219 w 2372219"/>
                  <a:gd name="connsiteY6" fmla="*/ 1685168 h 2366675"/>
                  <a:gd name="connsiteX7" fmla="*/ 2372219 w 2372219"/>
                  <a:gd name="connsiteY7" fmla="*/ 1906283 h 2366675"/>
                  <a:gd name="connsiteX8" fmla="*/ 2372219 w 2372219"/>
                  <a:gd name="connsiteY8" fmla="*/ 2074878 h 2366675"/>
                  <a:gd name="connsiteX9" fmla="*/ 2353763 w 2372219"/>
                  <a:gd name="connsiteY9" fmla="*/ 2301179 h 2366675"/>
                  <a:gd name="connsiteX10" fmla="*/ 2337371 w 2372219"/>
                  <a:gd name="connsiteY10" fmla="*/ 2366675 h 2366675"/>
                  <a:gd name="connsiteX11" fmla="*/ 34848 w 2372219"/>
                  <a:gd name="connsiteY11" fmla="*/ 2366675 h 2366675"/>
                  <a:gd name="connsiteX12" fmla="*/ 18456 w 2372219"/>
                  <a:gd name="connsiteY12" fmla="*/ 2301179 h 2366675"/>
                  <a:gd name="connsiteX13" fmla="*/ 0 w 2372219"/>
                  <a:gd name="connsiteY13" fmla="*/ 2074878 h 2366675"/>
                  <a:gd name="connsiteX14" fmla="*/ 0 w 2372219"/>
                  <a:gd name="connsiteY14" fmla="*/ 1906283 h 2366675"/>
                  <a:gd name="connsiteX15" fmla="*/ 0 w 2372219"/>
                  <a:gd name="connsiteY15" fmla="*/ 1685168 h 2366675"/>
                  <a:gd name="connsiteX16" fmla="*/ 0 w 2372219"/>
                  <a:gd name="connsiteY16" fmla="*/ 1524590 h 2366675"/>
                  <a:gd name="connsiteX17" fmla="*/ 0 w 2372219"/>
                  <a:gd name="connsiteY17" fmla="*/ 1235988 h 2366675"/>
                  <a:gd name="connsiteX18" fmla="*/ 0 w 2372219"/>
                  <a:gd name="connsiteY18" fmla="*/ 1134881 h 2366675"/>
                  <a:gd name="connsiteX19" fmla="*/ 309816 w 2372219"/>
                  <a:gd name="connsiteY19" fmla="*/ 473886 h 2366675"/>
                  <a:gd name="connsiteX20" fmla="*/ 1080108 w 2372219"/>
                  <a:gd name="connsiteY20" fmla="*/ 91233 h 2366675"/>
                  <a:gd name="connsiteX0" fmla="*/ 2337371 w 2428811"/>
                  <a:gd name="connsiteY0" fmla="*/ 2366675 h 2458115"/>
                  <a:gd name="connsiteX1" fmla="*/ 34848 w 2428811"/>
                  <a:gd name="connsiteY1" fmla="*/ 2366675 h 2458115"/>
                  <a:gd name="connsiteX2" fmla="*/ 18456 w 2428811"/>
                  <a:gd name="connsiteY2" fmla="*/ 2301179 h 2458115"/>
                  <a:gd name="connsiteX3" fmla="*/ 0 w 2428811"/>
                  <a:gd name="connsiteY3" fmla="*/ 2074878 h 2458115"/>
                  <a:gd name="connsiteX4" fmla="*/ 0 w 2428811"/>
                  <a:gd name="connsiteY4" fmla="*/ 1906283 h 2458115"/>
                  <a:gd name="connsiteX5" fmla="*/ 0 w 2428811"/>
                  <a:gd name="connsiteY5" fmla="*/ 1685168 h 2458115"/>
                  <a:gd name="connsiteX6" fmla="*/ 0 w 2428811"/>
                  <a:gd name="connsiteY6" fmla="*/ 1524590 h 2458115"/>
                  <a:gd name="connsiteX7" fmla="*/ 0 w 2428811"/>
                  <a:gd name="connsiteY7" fmla="*/ 1235988 h 2458115"/>
                  <a:gd name="connsiteX8" fmla="*/ 0 w 2428811"/>
                  <a:gd name="connsiteY8" fmla="*/ 1134881 h 2458115"/>
                  <a:gd name="connsiteX9" fmla="*/ 309816 w 2428811"/>
                  <a:gd name="connsiteY9" fmla="*/ 473886 h 2458115"/>
                  <a:gd name="connsiteX10" fmla="*/ 1080108 w 2428811"/>
                  <a:gd name="connsiteY10" fmla="*/ 91233 h 2458115"/>
                  <a:gd name="connsiteX11" fmla="*/ 1188054 w 2428811"/>
                  <a:gd name="connsiteY11" fmla="*/ 0 h 2458115"/>
                  <a:gd name="connsiteX12" fmla="*/ 1292112 w 2428811"/>
                  <a:gd name="connsiteY12" fmla="*/ 91233 h 2458115"/>
                  <a:gd name="connsiteX13" fmla="*/ 2062403 w 2428811"/>
                  <a:gd name="connsiteY13" fmla="*/ 473886 h 2458115"/>
                  <a:gd name="connsiteX14" fmla="*/ 2372219 w 2428811"/>
                  <a:gd name="connsiteY14" fmla="*/ 1134881 h 2458115"/>
                  <a:gd name="connsiteX15" fmla="*/ 2372219 w 2428811"/>
                  <a:gd name="connsiteY15" fmla="*/ 1235988 h 2458115"/>
                  <a:gd name="connsiteX16" fmla="*/ 2372219 w 2428811"/>
                  <a:gd name="connsiteY16" fmla="*/ 1524590 h 2458115"/>
                  <a:gd name="connsiteX17" fmla="*/ 2372219 w 2428811"/>
                  <a:gd name="connsiteY17" fmla="*/ 1685168 h 2458115"/>
                  <a:gd name="connsiteX18" fmla="*/ 2372219 w 2428811"/>
                  <a:gd name="connsiteY18" fmla="*/ 1906283 h 2458115"/>
                  <a:gd name="connsiteX19" fmla="*/ 2372219 w 2428811"/>
                  <a:gd name="connsiteY19" fmla="*/ 2074878 h 2458115"/>
                  <a:gd name="connsiteX20" fmla="*/ 2353763 w 2428811"/>
                  <a:gd name="connsiteY20" fmla="*/ 2301179 h 2458115"/>
                  <a:gd name="connsiteX21" fmla="*/ 2428811 w 2428811"/>
                  <a:gd name="connsiteY21" fmla="*/ 2458115 h 2458115"/>
                  <a:gd name="connsiteX0" fmla="*/ 34848 w 2428811"/>
                  <a:gd name="connsiteY0" fmla="*/ 2366675 h 2458115"/>
                  <a:gd name="connsiteX1" fmla="*/ 18456 w 2428811"/>
                  <a:gd name="connsiteY1" fmla="*/ 2301179 h 2458115"/>
                  <a:gd name="connsiteX2" fmla="*/ 0 w 2428811"/>
                  <a:gd name="connsiteY2" fmla="*/ 2074878 h 2458115"/>
                  <a:gd name="connsiteX3" fmla="*/ 0 w 2428811"/>
                  <a:gd name="connsiteY3" fmla="*/ 1906283 h 2458115"/>
                  <a:gd name="connsiteX4" fmla="*/ 0 w 2428811"/>
                  <a:gd name="connsiteY4" fmla="*/ 1685168 h 2458115"/>
                  <a:gd name="connsiteX5" fmla="*/ 0 w 2428811"/>
                  <a:gd name="connsiteY5" fmla="*/ 1524590 h 2458115"/>
                  <a:gd name="connsiteX6" fmla="*/ 0 w 2428811"/>
                  <a:gd name="connsiteY6" fmla="*/ 1235988 h 2458115"/>
                  <a:gd name="connsiteX7" fmla="*/ 0 w 2428811"/>
                  <a:gd name="connsiteY7" fmla="*/ 1134881 h 2458115"/>
                  <a:gd name="connsiteX8" fmla="*/ 309816 w 2428811"/>
                  <a:gd name="connsiteY8" fmla="*/ 473886 h 2458115"/>
                  <a:gd name="connsiteX9" fmla="*/ 1080108 w 2428811"/>
                  <a:gd name="connsiteY9" fmla="*/ 91233 h 2458115"/>
                  <a:gd name="connsiteX10" fmla="*/ 1188054 w 2428811"/>
                  <a:gd name="connsiteY10" fmla="*/ 0 h 2458115"/>
                  <a:gd name="connsiteX11" fmla="*/ 1292112 w 2428811"/>
                  <a:gd name="connsiteY11" fmla="*/ 91233 h 2458115"/>
                  <a:gd name="connsiteX12" fmla="*/ 2062403 w 2428811"/>
                  <a:gd name="connsiteY12" fmla="*/ 473886 h 2458115"/>
                  <a:gd name="connsiteX13" fmla="*/ 2372219 w 2428811"/>
                  <a:gd name="connsiteY13" fmla="*/ 1134881 h 2458115"/>
                  <a:gd name="connsiteX14" fmla="*/ 2372219 w 2428811"/>
                  <a:gd name="connsiteY14" fmla="*/ 1235988 h 2458115"/>
                  <a:gd name="connsiteX15" fmla="*/ 2372219 w 2428811"/>
                  <a:gd name="connsiteY15" fmla="*/ 1524590 h 2458115"/>
                  <a:gd name="connsiteX16" fmla="*/ 2372219 w 2428811"/>
                  <a:gd name="connsiteY16" fmla="*/ 1685168 h 2458115"/>
                  <a:gd name="connsiteX17" fmla="*/ 2372219 w 2428811"/>
                  <a:gd name="connsiteY17" fmla="*/ 1906283 h 2458115"/>
                  <a:gd name="connsiteX18" fmla="*/ 2372219 w 2428811"/>
                  <a:gd name="connsiteY18" fmla="*/ 2074878 h 2458115"/>
                  <a:gd name="connsiteX19" fmla="*/ 2353763 w 2428811"/>
                  <a:gd name="connsiteY19" fmla="*/ 2301179 h 2458115"/>
                  <a:gd name="connsiteX20" fmla="*/ 2428811 w 2428811"/>
                  <a:gd name="connsiteY20" fmla="*/ 2458115 h 2458115"/>
                  <a:gd name="connsiteX0" fmla="*/ 34848 w 2428811"/>
                  <a:gd name="connsiteY0" fmla="*/ 2366675 h 2458115"/>
                  <a:gd name="connsiteX1" fmla="*/ 18456 w 2428811"/>
                  <a:gd name="connsiteY1" fmla="*/ 2301179 h 2458115"/>
                  <a:gd name="connsiteX2" fmla="*/ 0 w 2428811"/>
                  <a:gd name="connsiteY2" fmla="*/ 2074878 h 2458115"/>
                  <a:gd name="connsiteX3" fmla="*/ 0 w 2428811"/>
                  <a:gd name="connsiteY3" fmla="*/ 1906283 h 2458115"/>
                  <a:gd name="connsiteX4" fmla="*/ 0 w 2428811"/>
                  <a:gd name="connsiteY4" fmla="*/ 1685168 h 2458115"/>
                  <a:gd name="connsiteX5" fmla="*/ 0 w 2428811"/>
                  <a:gd name="connsiteY5" fmla="*/ 1524590 h 2458115"/>
                  <a:gd name="connsiteX6" fmla="*/ 0 w 2428811"/>
                  <a:gd name="connsiteY6" fmla="*/ 1235988 h 2458115"/>
                  <a:gd name="connsiteX7" fmla="*/ 0 w 2428811"/>
                  <a:gd name="connsiteY7" fmla="*/ 1134881 h 2458115"/>
                  <a:gd name="connsiteX8" fmla="*/ 309816 w 2428811"/>
                  <a:gd name="connsiteY8" fmla="*/ 473886 h 2458115"/>
                  <a:gd name="connsiteX9" fmla="*/ 1080108 w 2428811"/>
                  <a:gd name="connsiteY9" fmla="*/ 91233 h 2458115"/>
                  <a:gd name="connsiteX10" fmla="*/ 1188054 w 2428811"/>
                  <a:gd name="connsiteY10" fmla="*/ 0 h 2458115"/>
                  <a:gd name="connsiteX11" fmla="*/ 1292112 w 2428811"/>
                  <a:gd name="connsiteY11" fmla="*/ 91233 h 2458115"/>
                  <a:gd name="connsiteX12" fmla="*/ 2062403 w 2428811"/>
                  <a:gd name="connsiteY12" fmla="*/ 473886 h 2458115"/>
                  <a:gd name="connsiteX13" fmla="*/ 2372219 w 2428811"/>
                  <a:gd name="connsiteY13" fmla="*/ 1134881 h 2458115"/>
                  <a:gd name="connsiteX14" fmla="*/ 2372219 w 2428811"/>
                  <a:gd name="connsiteY14" fmla="*/ 1235988 h 2458115"/>
                  <a:gd name="connsiteX15" fmla="*/ 2372219 w 2428811"/>
                  <a:gd name="connsiteY15" fmla="*/ 1524590 h 2458115"/>
                  <a:gd name="connsiteX16" fmla="*/ 2372219 w 2428811"/>
                  <a:gd name="connsiteY16" fmla="*/ 1906283 h 2458115"/>
                  <a:gd name="connsiteX17" fmla="*/ 2372219 w 2428811"/>
                  <a:gd name="connsiteY17" fmla="*/ 2074878 h 2458115"/>
                  <a:gd name="connsiteX18" fmla="*/ 2353763 w 2428811"/>
                  <a:gd name="connsiteY18" fmla="*/ 2301179 h 2458115"/>
                  <a:gd name="connsiteX19" fmla="*/ 2428811 w 2428811"/>
                  <a:gd name="connsiteY19" fmla="*/ 2458115 h 2458115"/>
                  <a:gd name="connsiteX0" fmla="*/ 34848 w 2428811"/>
                  <a:gd name="connsiteY0" fmla="*/ 2366675 h 2458115"/>
                  <a:gd name="connsiteX1" fmla="*/ 18456 w 2428811"/>
                  <a:gd name="connsiteY1" fmla="*/ 2301179 h 2458115"/>
                  <a:gd name="connsiteX2" fmla="*/ 0 w 2428811"/>
                  <a:gd name="connsiteY2" fmla="*/ 2074878 h 2458115"/>
                  <a:gd name="connsiteX3" fmla="*/ 0 w 2428811"/>
                  <a:gd name="connsiteY3" fmla="*/ 1906283 h 2458115"/>
                  <a:gd name="connsiteX4" fmla="*/ 0 w 2428811"/>
                  <a:gd name="connsiteY4" fmla="*/ 1685168 h 2458115"/>
                  <a:gd name="connsiteX5" fmla="*/ 0 w 2428811"/>
                  <a:gd name="connsiteY5" fmla="*/ 1524590 h 2458115"/>
                  <a:gd name="connsiteX6" fmla="*/ 0 w 2428811"/>
                  <a:gd name="connsiteY6" fmla="*/ 1235988 h 2458115"/>
                  <a:gd name="connsiteX7" fmla="*/ 0 w 2428811"/>
                  <a:gd name="connsiteY7" fmla="*/ 1134881 h 2458115"/>
                  <a:gd name="connsiteX8" fmla="*/ 309816 w 2428811"/>
                  <a:gd name="connsiteY8" fmla="*/ 473886 h 2458115"/>
                  <a:gd name="connsiteX9" fmla="*/ 1080108 w 2428811"/>
                  <a:gd name="connsiteY9" fmla="*/ 91233 h 2458115"/>
                  <a:gd name="connsiteX10" fmla="*/ 1188054 w 2428811"/>
                  <a:gd name="connsiteY10" fmla="*/ 0 h 2458115"/>
                  <a:gd name="connsiteX11" fmla="*/ 1292112 w 2428811"/>
                  <a:gd name="connsiteY11" fmla="*/ 91233 h 2458115"/>
                  <a:gd name="connsiteX12" fmla="*/ 2062403 w 2428811"/>
                  <a:gd name="connsiteY12" fmla="*/ 473886 h 2458115"/>
                  <a:gd name="connsiteX13" fmla="*/ 2372219 w 2428811"/>
                  <a:gd name="connsiteY13" fmla="*/ 1134881 h 2458115"/>
                  <a:gd name="connsiteX14" fmla="*/ 2372219 w 2428811"/>
                  <a:gd name="connsiteY14" fmla="*/ 1235988 h 2458115"/>
                  <a:gd name="connsiteX15" fmla="*/ 2372219 w 2428811"/>
                  <a:gd name="connsiteY15" fmla="*/ 1524590 h 2458115"/>
                  <a:gd name="connsiteX16" fmla="*/ 2372219 w 2428811"/>
                  <a:gd name="connsiteY16" fmla="*/ 2074878 h 2458115"/>
                  <a:gd name="connsiteX17" fmla="*/ 2353763 w 2428811"/>
                  <a:gd name="connsiteY17" fmla="*/ 2301179 h 2458115"/>
                  <a:gd name="connsiteX18" fmla="*/ 2428811 w 2428811"/>
                  <a:gd name="connsiteY18" fmla="*/ 2458115 h 245811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906283 h 2366675"/>
                  <a:gd name="connsiteX4" fmla="*/ 0 w 2372219"/>
                  <a:gd name="connsiteY4" fmla="*/ 1685168 h 2366675"/>
                  <a:gd name="connsiteX5" fmla="*/ 0 w 2372219"/>
                  <a:gd name="connsiteY5" fmla="*/ 1524590 h 2366675"/>
                  <a:gd name="connsiteX6" fmla="*/ 0 w 2372219"/>
                  <a:gd name="connsiteY6" fmla="*/ 1235988 h 2366675"/>
                  <a:gd name="connsiteX7" fmla="*/ 0 w 2372219"/>
                  <a:gd name="connsiteY7" fmla="*/ 1134881 h 2366675"/>
                  <a:gd name="connsiteX8" fmla="*/ 309816 w 2372219"/>
                  <a:gd name="connsiteY8" fmla="*/ 473886 h 2366675"/>
                  <a:gd name="connsiteX9" fmla="*/ 1080108 w 2372219"/>
                  <a:gd name="connsiteY9" fmla="*/ 91233 h 2366675"/>
                  <a:gd name="connsiteX10" fmla="*/ 1188054 w 2372219"/>
                  <a:gd name="connsiteY10" fmla="*/ 0 h 2366675"/>
                  <a:gd name="connsiteX11" fmla="*/ 1292112 w 2372219"/>
                  <a:gd name="connsiteY11" fmla="*/ 91233 h 2366675"/>
                  <a:gd name="connsiteX12" fmla="*/ 2062403 w 2372219"/>
                  <a:gd name="connsiteY12" fmla="*/ 473886 h 2366675"/>
                  <a:gd name="connsiteX13" fmla="*/ 2372219 w 2372219"/>
                  <a:gd name="connsiteY13" fmla="*/ 1134881 h 2366675"/>
                  <a:gd name="connsiteX14" fmla="*/ 2372219 w 2372219"/>
                  <a:gd name="connsiteY14" fmla="*/ 1235988 h 2366675"/>
                  <a:gd name="connsiteX15" fmla="*/ 2372219 w 2372219"/>
                  <a:gd name="connsiteY15" fmla="*/ 1524590 h 2366675"/>
                  <a:gd name="connsiteX16" fmla="*/ 2372219 w 2372219"/>
                  <a:gd name="connsiteY16" fmla="*/ 2074878 h 2366675"/>
                  <a:gd name="connsiteX17" fmla="*/ 2353763 w 2372219"/>
                  <a:gd name="connsiteY17" fmla="*/ 2301179 h 2366675"/>
                  <a:gd name="connsiteX18" fmla="*/ 2342750 w 2372219"/>
                  <a:gd name="connsiteY18"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906283 h 2366675"/>
                  <a:gd name="connsiteX4" fmla="*/ 0 w 2372219"/>
                  <a:gd name="connsiteY4" fmla="*/ 1685168 h 2366675"/>
                  <a:gd name="connsiteX5" fmla="*/ 0 w 2372219"/>
                  <a:gd name="connsiteY5" fmla="*/ 1235988 h 2366675"/>
                  <a:gd name="connsiteX6" fmla="*/ 0 w 2372219"/>
                  <a:gd name="connsiteY6" fmla="*/ 1134881 h 2366675"/>
                  <a:gd name="connsiteX7" fmla="*/ 309816 w 2372219"/>
                  <a:gd name="connsiteY7" fmla="*/ 473886 h 2366675"/>
                  <a:gd name="connsiteX8" fmla="*/ 1080108 w 2372219"/>
                  <a:gd name="connsiteY8" fmla="*/ 91233 h 2366675"/>
                  <a:gd name="connsiteX9" fmla="*/ 1188054 w 2372219"/>
                  <a:gd name="connsiteY9" fmla="*/ 0 h 2366675"/>
                  <a:gd name="connsiteX10" fmla="*/ 1292112 w 2372219"/>
                  <a:gd name="connsiteY10" fmla="*/ 91233 h 2366675"/>
                  <a:gd name="connsiteX11" fmla="*/ 2062403 w 2372219"/>
                  <a:gd name="connsiteY11" fmla="*/ 473886 h 2366675"/>
                  <a:gd name="connsiteX12" fmla="*/ 2372219 w 2372219"/>
                  <a:gd name="connsiteY12" fmla="*/ 1134881 h 2366675"/>
                  <a:gd name="connsiteX13" fmla="*/ 2372219 w 2372219"/>
                  <a:gd name="connsiteY13" fmla="*/ 1235988 h 2366675"/>
                  <a:gd name="connsiteX14" fmla="*/ 2372219 w 2372219"/>
                  <a:gd name="connsiteY14" fmla="*/ 1524590 h 2366675"/>
                  <a:gd name="connsiteX15" fmla="*/ 2372219 w 2372219"/>
                  <a:gd name="connsiteY15" fmla="*/ 2074878 h 2366675"/>
                  <a:gd name="connsiteX16" fmla="*/ 2353763 w 2372219"/>
                  <a:gd name="connsiteY16" fmla="*/ 2301179 h 2366675"/>
                  <a:gd name="connsiteX17" fmla="*/ 2342750 w 2372219"/>
                  <a:gd name="connsiteY17"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906283 h 2366675"/>
                  <a:gd name="connsiteX4" fmla="*/ 0 w 2372219"/>
                  <a:gd name="connsiteY4" fmla="*/ 1685168 h 2366675"/>
                  <a:gd name="connsiteX5" fmla="*/ 0 w 2372219"/>
                  <a:gd name="connsiteY5" fmla="*/ 1134881 h 2366675"/>
                  <a:gd name="connsiteX6" fmla="*/ 309816 w 2372219"/>
                  <a:gd name="connsiteY6" fmla="*/ 473886 h 2366675"/>
                  <a:gd name="connsiteX7" fmla="*/ 1080108 w 2372219"/>
                  <a:gd name="connsiteY7" fmla="*/ 91233 h 2366675"/>
                  <a:gd name="connsiteX8" fmla="*/ 1188054 w 2372219"/>
                  <a:gd name="connsiteY8" fmla="*/ 0 h 2366675"/>
                  <a:gd name="connsiteX9" fmla="*/ 1292112 w 2372219"/>
                  <a:gd name="connsiteY9" fmla="*/ 91233 h 2366675"/>
                  <a:gd name="connsiteX10" fmla="*/ 2062403 w 2372219"/>
                  <a:gd name="connsiteY10" fmla="*/ 473886 h 2366675"/>
                  <a:gd name="connsiteX11" fmla="*/ 2372219 w 2372219"/>
                  <a:gd name="connsiteY11" fmla="*/ 1134881 h 2366675"/>
                  <a:gd name="connsiteX12" fmla="*/ 2372219 w 2372219"/>
                  <a:gd name="connsiteY12" fmla="*/ 1235988 h 2366675"/>
                  <a:gd name="connsiteX13" fmla="*/ 2372219 w 2372219"/>
                  <a:gd name="connsiteY13" fmla="*/ 1524590 h 2366675"/>
                  <a:gd name="connsiteX14" fmla="*/ 2372219 w 2372219"/>
                  <a:gd name="connsiteY14" fmla="*/ 2074878 h 2366675"/>
                  <a:gd name="connsiteX15" fmla="*/ 2353763 w 2372219"/>
                  <a:gd name="connsiteY15" fmla="*/ 2301179 h 2366675"/>
                  <a:gd name="connsiteX16" fmla="*/ 2342750 w 2372219"/>
                  <a:gd name="connsiteY16"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906283 h 2366675"/>
                  <a:gd name="connsiteX4" fmla="*/ 0 w 2372219"/>
                  <a:gd name="connsiteY4" fmla="*/ 1134881 h 2366675"/>
                  <a:gd name="connsiteX5" fmla="*/ 309816 w 2372219"/>
                  <a:gd name="connsiteY5" fmla="*/ 473886 h 2366675"/>
                  <a:gd name="connsiteX6" fmla="*/ 1080108 w 2372219"/>
                  <a:gd name="connsiteY6" fmla="*/ 91233 h 2366675"/>
                  <a:gd name="connsiteX7" fmla="*/ 1188054 w 2372219"/>
                  <a:gd name="connsiteY7" fmla="*/ 0 h 2366675"/>
                  <a:gd name="connsiteX8" fmla="*/ 1292112 w 2372219"/>
                  <a:gd name="connsiteY8" fmla="*/ 91233 h 2366675"/>
                  <a:gd name="connsiteX9" fmla="*/ 2062403 w 2372219"/>
                  <a:gd name="connsiteY9" fmla="*/ 473886 h 2366675"/>
                  <a:gd name="connsiteX10" fmla="*/ 2372219 w 2372219"/>
                  <a:gd name="connsiteY10" fmla="*/ 1134881 h 2366675"/>
                  <a:gd name="connsiteX11" fmla="*/ 2372219 w 2372219"/>
                  <a:gd name="connsiteY11" fmla="*/ 1235988 h 2366675"/>
                  <a:gd name="connsiteX12" fmla="*/ 2372219 w 2372219"/>
                  <a:gd name="connsiteY12" fmla="*/ 1524590 h 2366675"/>
                  <a:gd name="connsiteX13" fmla="*/ 2372219 w 2372219"/>
                  <a:gd name="connsiteY13" fmla="*/ 2074878 h 2366675"/>
                  <a:gd name="connsiteX14" fmla="*/ 2353763 w 2372219"/>
                  <a:gd name="connsiteY14" fmla="*/ 2301179 h 2366675"/>
                  <a:gd name="connsiteX15" fmla="*/ 2342750 w 2372219"/>
                  <a:gd name="connsiteY15"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134881 h 2366675"/>
                  <a:gd name="connsiteX4" fmla="*/ 309816 w 2372219"/>
                  <a:gd name="connsiteY4" fmla="*/ 473886 h 2366675"/>
                  <a:gd name="connsiteX5" fmla="*/ 1080108 w 2372219"/>
                  <a:gd name="connsiteY5" fmla="*/ 91233 h 2366675"/>
                  <a:gd name="connsiteX6" fmla="*/ 1188054 w 2372219"/>
                  <a:gd name="connsiteY6" fmla="*/ 0 h 2366675"/>
                  <a:gd name="connsiteX7" fmla="*/ 1292112 w 2372219"/>
                  <a:gd name="connsiteY7" fmla="*/ 91233 h 2366675"/>
                  <a:gd name="connsiteX8" fmla="*/ 2062403 w 2372219"/>
                  <a:gd name="connsiteY8" fmla="*/ 473886 h 2366675"/>
                  <a:gd name="connsiteX9" fmla="*/ 2372219 w 2372219"/>
                  <a:gd name="connsiteY9" fmla="*/ 1134881 h 2366675"/>
                  <a:gd name="connsiteX10" fmla="*/ 2372219 w 2372219"/>
                  <a:gd name="connsiteY10" fmla="*/ 1235988 h 2366675"/>
                  <a:gd name="connsiteX11" fmla="*/ 2372219 w 2372219"/>
                  <a:gd name="connsiteY11" fmla="*/ 1524590 h 2366675"/>
                  <a:gd name="connsiteX12" fmla="*/ 2372219 w 2372219"/>
                  <a:gd name="connsiteY12" fmla="*/ 2074878 h 2366675"/>
                  <a:gd name="connsiteX13" fmla="*/ 2353763 w 2372219"/>
                  <a:gd name="connsiteY13" fmla="*/ 2301179 h 2366675"/>
                  <a:gd name="connsiteX14" fmla="*/ 2342750 w 2372219"/>
                  <a:gd name="connsiteY14" fmla="*/ 2357710 h 2366675"/>
                  <a:gd name="connsiteX0" fmla="*/ 34848 w 2372219"/>
                  <a:gd name="connsiteY0" fmla="*/ 2366675 h 2366675"/>
                  <a:gd name="connsiteX1" fmla="*/ 18456 w 2372219"/>
                  <a:gd name="connsiteY1" fmla="*/ 2301179 h 2366675"/>
                  <a:gd name="connsiteX2" fmla="*/ 0 w 2372219"/>
                  <a:gd name="connsiteY2" fmla="*/ 2074878 h 2366675"/>
                  <a:gd name="connsiteX3" fmla="*/ 0 w 2372219"/>
                  <a:gd name="connsiteY3" fmla="*/ 1134881 h 2366675"/>
                  <a:gd name="connsiteX4" fmla="*/ 309816 w 2372219"/>
                  <a:gd name="connsiteY4" fmla="*/ 473886 h 2366675"/>
                  <a:gd name="connsiteX5" fmla="*/ 1080108 w 2372219"/>
                  <a:gd name="connsiteY5" fmla="*/ 91233 h 2366675"/>
                  <a:gd name="connsiteX6" fmla="*/ 1188054 w 2372219"/>
                  <a:gd name="connsiteY6" fmla="*/ 0 h 2366675"/>
                  <a:gd name="connsiteX7" fmla="*/ 1292112 w 2372219"/>
                  <a:gd name="connsiteY7" fmla="*/ 91233 h 2366675"/>
                  <a:gd name="connsiteX8" fmla="*/ 2062403 w 2372219"/>
                  <a:gd name="connsiteY8" fmla="*/ 473886 h 2366675"/>
                  <a:gd name="connsiteX9" fmla="*/ 2372219 w 2372219"/>
                  <a:gd name="connsiteY9" fmla="*/ 1134881 h 2366675"/>
                  <a:gd name="connsiteX10" fmla="*/ 2372219 w 2372219"/>
                  <a:gd name="connsiteY10" fmla="*/ 1235988 h 2366675"/>
                  <a:gd name="connsiteX11" fmla="*/ 2372219 w 2372219"/>
                  <a:gd name="connsiteY11" fmla="*/ 2074878 h 2366675"/>
                  <a:gd name="connsiteX12" fmla="*/ 2353763 w 2372219"/>
                  <a:gd name="connsiteY12" fmla="*/ 2301179 h 2366675"/>
                  <a:gd name="connsiteX13" fmla="*/ 2342750 w 2372219"/>
                  <a:gd name="connsiteY13" fmla="*/ 2357710 h 23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2219" h="2366675">
                    <a:moveTo>
                      <a:pt x="34848" y="2366675"/>
                    </a:moveTo>
                    <a:lnTo>
                      <a:pt x="18456" y="2301179"/>
                    </a:lnTo>
                    <a:cubicBezTo>
                      <a:pt x="6051" y="2234851"/>
                      <a:pt x="0" y="2160191"/>
                      <a:pt x="0" y="2074878"/>
                    </a:cubicBezTo>
                    <a:lnTo>
                      <a:pt x="0" y="1134881"/>
                    </a:lnTo>
                    <a:cubicBezTo>
                      <a:pt x="0" y="793630"/>
                      <a:pt x="96817" y="622823"/>
                      <a:pt x="309816" y="473886"/>
                    </a:cubicBezTo>
                    <a:cubicBezTo>
                      <a:pt x="531329" y="345550"/>
                      <a:pt x="822086" y="290627"/>
                      <a:pt x="1080108" y="91233"/>
                    </a:cubicBezTo>
                    <a:lnTo>
                      <a:pt x="1188054" y="0"/>
                    </a:lnTo>
                    <a:lnTo>
                      <a:pt x="1292112" y="91233"/>
                    </a:lnTo>
                    <a:cubicBezTo>
                      <a:pt x="1550134" y="290627"/>
                      <a:pt x="1840892" y="345550"/>
                      <a:pt x="2062403" y="473886"/>
                    </a:cubicBezTo>
                    <a:cubicBezTo>
                      <a:pt x="2275403" y="622823"/>
                      <a:pt x="2372219" y="793630"/>
                      <a:pt x="2372219" y="1134881"/>
                    </a:cubicBezTo>
                    <a:lnTo>
                      <a:pt x="2372219" y="1235988"/>
                    </a:lnTo>
                    <a:lnTo>
                      <a:pt x="2372219" y="2074878"/>
                    </a:lnTo>
                    <a:cubicBezTo>
                      <a:pt x="2372219" y="2160191"/>
                      <a:pt x="2366168" y="2234851"/>
                      <a:pt x="2353763" y="2301179"/>
                    </a:cubicBezTo>
                    <a:cubicBezTo>
                      <a:pt x="2348299" y="2323011"/>
                      <a:pt x="2342750" y="2357710"/>
                      <a:pt x="2342750" y="2357710"/>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Freeform: Shape 12">
              <a:extLst>
                <a:ext uri="{FF2B5EF4-FFF2-40B4-BE49-F238E27FC236}">
                  <a16:creationId xmlns:a16="http://schemas.microsoft.com/office/drawing/2014/main" id="{3E8BEC42-B3E9-4350-BA6D-1AADB453C5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05224" y="1829569"/>
              <a:ext cx="1886776" cy="3209758"/>
            </a:xfrm>
            <a:custGeom>
              <a:avLst/>
              <a:gdLst>
                <a:gd name="connsiteX0" fmla="*/ 1188054 w 1886776"/>
                <a:gd name="connsiteY0" fmla="*/ 0 h 3209758"/>
                <a:gd name="connsiteX1" fmla="*/ 1292112 w 1886776"/>
                <a:gd name="connsiteY1" fmla="*/ 91233 h 3209758"/>
                <a:gd name="connsiteX2" fmla="*/ 1884879 w 1886776"/>
                <a:gd name="connsiteY2" fmla="*/ 387994 h 3209758"/>
                <a:gd name="connsiteX3" fmla="*/ 1886776 w 1886776"/>
                <a:gd name="connsiteY3" fmla="*/ 388912 h 3209758"/>
                <a:gd name="connsiteX4" fmla="*/ 1886776 w 1886776"/>
                <a:gd name="connsiteY4" fmla="*/ 2820846 h 3209758"/>
                <a:gd name="connsiteX5" fmla="*/ 1884878 w 1886776"/>
                <a:gd name="connsiteY5" fmla="*/ 2821764 h 3209758"/>
                <a:gd name="connsiteX6" fmla="*/ 1292111 w 1886776"/>
                <a:gd name="connsiteY6" fmla="*/ 3118525 h 3209758"/>
                <a:gd name="connsiteX7" fmla="*/ 1184165 w 1886776"/>
                <a:gd name="connsiteY7" fmla="*/ 3209758 h 3209758"/>
                <a:gd name="connsiteX8" fmla="*/ 1080107 w 1886776"/>
                <a:gd name="connsiteY8" fmla="*/ 3118525 h 3209758"/>
                <a:gd name="connsiteX9" fmla="*/ 309815 w 1886776"/>
                <a:gd name="connsiteY9" fmla="*/ 2735873 h 3209758"/>
                <a:gd name="connsiteX10" fmla="*/ 0 w 1886776"/>
                <a:gd name="connsiteY10" fmla="*/ 2074878 h 3209758"/>
                <a:gd name="connsiteX11" fmla="*/ 0 w 1886776"/>
                <a:gd name="connsiteY11" fmla="*/ 1906283 h 3209758"/>
                <a:gd name="connsiteX12" fmla="*/ 0 w 1886776"/>
                <a:gd name="connsiteY12" fmla="*/ 1685168 h 3209758"/>
                <a:gd name="connsiteX13" fmla="*/ 0 w 1886776"/>
                <a:gd name="connsiteY13" fmla="*/ 1524590 h 3209758"/>
                <a:gd name="connsiteX14" fmla="*/ 0 w 1886776"/>
                <a:gd name="connsiteY14" fmla="*/ 1235988 h 3209758"/>
                <a:gd name="connsiteX15" fmla="*/ 0 w 1886776"/>
                <a:gd name="connsiteY15" fmla="*/ 1134881 h 3209758"/>
                <a:gd name="connsiteX16" fmla="*/ 309816 w 1886776"/>
                <a:gd name="connsiteY16" fmla="*/ 473886 h 3209758"/>
                <a:gd name="connsiteX17" fmla="*/ 1080108 w 1886776"/>
                <a:gd name="connsiteY17" fmla="*/ 91233 h 3209758"/>
                <a:gd name="connsiteX0" fmla="*/ 1884878 w 1976318"/>
                <a:gd name="connsiteY0" fmla="*/ 2821764 h 3209758"/>
                <a:gd name="connsiteX1" fmla="*/ 1292111 w 1976318"/>
                <a:gd name="connsiteY1" fmla="*/ 3118525 h 3209758"/>
                <a:gd name="connsiteX2" fmla="*/ 1184165 w 1976318"/>
                <a:gd name="connsiteY2" fmla="*/ 3209758 h 3209758"/>
                <a:gd name="connsiteX3" fmla="*/ 1080107 w 1976318"/>
                <a:gd name="connsiteY3" fmla="*/ 3118525 h 3209758"/>
                <a:gd name="connsiteX4" fmla="*/ 309815 w 1976318"/>
                <a:gd name="connsiteY4" fmla="*/ 2735873 h 3209758"/>
                <a:gd name="connsiteX5" fmla="*/ 0 w 1976318"/>
                <a:gd name="connsiteY5" fmla="*/ 2074878 h 3209758"/>
                <a:gd name="connsiteX6" fmla="*/ 0 w 1976318"/>
                <a:gd name="connsiteY6" fmla="*/ 1906283 h 3209758"/>
                <a:gd name="connsiteX7" fmla="*/ 0 w 1976318"/>
                <a:gd name="connsiteY7" fmla="*/ 1685168 h 3209758"/>
                <a:gd name="connsiteX8" fmla="*/ 0 w 1976318"/>
                <a:gd name="connsiteY8" fmla="*/ 1524590 h 3209758"/>
                <a:gd name="connsiteX9" fmla="*/ 0 w 1976318"/>
                <a:gd name="connsiteY9" fmla="*/ 1235988 h 3209758"/>
                <a:gd name="connsiteX10" fmla="*/ 0 w 1976318"/>
                <a:gd name="connsiteY10" fmla="*/ 1134881 h 3209758"/>
                <a:gd name="connsiteX11" fmla="*/ 309816 w 1976318"/>
                <a:gd name="connsiteY11" fmla="*/ 473886 h 3209758"/>
                <a:gd name="connsiteX12" fmla="*/ 1080108 w 1976318"/>
                <a:gd name="connsiteY12" fmla="*/ 91233 h 3209758"/>
                <a:gd name="connsiteX13" fmla="*/ 1188054 w 1976318"/>
                <a:gd name="connsiteY13" fmla="*/ 0 h 3209758"/>
                <a:gd name="connsiteX14" fmla="*/ 1292112 w 1976318"/>
                <a:gd name="connsiteY14" fmla="*/ 91233 h 3209758"/>
                <a:gd name="connsiteX15" fmla="*/ 1884879 w 1976318"/>
                <a:gd name="connsiteY15" fmla="*/ 387994 h 3209758"/>
                <a:gd name="connsiteX16" fmla="*/ 1886776 w 1976318"/>
                <a:gd name="connsiteY16" fmla="*/ 388912 h 3209758"/>
                <a:gd name="connsiteX17" fmla="*/ 1886776 w 1976318"/>
                <a:gd name="connsiteY17" fmla="*/ 2820846 h 3209758"/>
                <a:gd name="connsiteX18" fmla="*/ 1976318 w 1976318"/>
                <a:gd name="connsiteY18" fmla="*/ 2913204 h 3209758"/>
                <a:gd name="connsiteX0" fmla="*/ 1884878 w 1976318"/>
                <a:gd name="connsiteY0" fmla="*/ 2821764 h 3209758"/>
                <a:gd name="connsiteX1" fmla="*/ 1292111 w 1976318"/>
                <a:gd name="connsiteY1" fmla="*/ 3118525 h 3209758"/>
                <a:gd name="connsiteX2" fmla="*/ 1184165 w 1976318"/>
                <a:gd name="connsiteY2" fmla="*/ 3209758 h 3209758"/>
                <a:gd name="connsiteX3" fmla="*/ 1080107 w 1976318"/>
                <a:gd name="connsiteY3" fmla="*/ 3118525 h 3209758"/>
                <a:gd name="connsiteX4" fmla="*/ 309815 w 1976318"/>
                <a:gd name="connsiteY4" fmla="*/ 2735873 h 3209758"/>
                <a:gd name="connsiteX5" fmla="*/ 0 w 1976318"/>
                <a:gd name="connsiteY5" fmla="*/ 2074878 h 3209758"/>
                <a:gd name="connsiteX6" fmla="*/ 0 w 1976318"/>
                <a:gd name="connsiteY6" fmla="*/ 1906283 h 3209758"/>
                <a:gd name="connsiteX7" fmla="*/ 0 w 1976318"/>
                <a:gd name="connsiteY7" fmla="*/ 1685168 h 3209758"/>
                <a:gd name="connsiteX8" fmla="*/ 0 w 1976318"/>
                <a:gd name="connsiteY8" fmla="*/ 1524590 h 3209758"/>
                <a:gd name="connsiteX9" fmla="*/ 0 w 1976318"/>
                <a:gd name="connsiteY9" fmla="*/ 1235988 h 3209758"/>
                <a:gd name="connsiteX10" fmla="*/ 0 w 1976318"/>
                <a:gd name="connsiteY10" fmla="*/ 1134881 h 3209758"/>
                <a:gd name="connsiteX11" fmla="*/ 309816 w 1976318"/>
                <a:gd name="connsiteY11" fmla="*/ 473886 h 3209758"/>
                <a:gd name="connsiteX12" fmla="*/ 1080108 w 1976318"/>
                <a:gd name="connsiteY12" fmla="*/ 91233 h 3209758"/>
                <a:gd name="connsiteX13" fmla="*/ 1188054 w 1976318"/>
                <a:gd name="connsiteY13" fmla="*/ 0 h 3209758"/>
                <a:gd name="connsiteX14" fmla="*/ 1292112 w 1976318"/>
                <a:gd name="connsiteY14" fmla="*/ 91233 h 3209758"/>
                <a:gd name="connsiteX15" fmla="*/ 1884879 w 1976318"/>
                <a:gd name="connsiteY15" fmla="*/ 387994 h 3209758"/>
                <a:gd name="connsiteX16" fmla="*/ 1886776 w 1976318"/>
                <a:gd name="connsiteY16" fmla="*/ 388912 h 3209758"/>
                <a:gd name="connsiteX17" fmla="*/ 1976318 w 1976318"/>
                <a:gd name="connsiteY17" fmla="*/ 2913204 h 3209758"/>
                <a:gd name="connsiteX0" fmla="*/ 1884878 w 1886776"/>
                <a:gd name="connsiteY0" fmla="*/ 2821764 h 3209758"/>
                <a:gd name="connsiteX1" fmla="*/ 1292111 w 1886776"/>
                <a:gd name="connsiteY1" fmla="*/ 3118525 h 3209758"/>
                <a:gd name="connsiteX2" fmla="*/ 1184165 w 1886776"/>
                <a:gd name="connsiteY2" fmla="*/ 3209758 h 3209758"/>
                <a:gd name="connsiteX3" fmla="*/ 1080107 w 1886776"/>
                <a:gd name="connsiteY3" fmla="*/ 3118525 h 3209758"/>
                <a:gd name="connsiteX4" fmla="*/ 309815 w 1886776"/>
                <a:gd name="connsiteY4" fmla="*/ 2735873 h 3209758"/>
                <a:gd name="connsiteX5" fmla="*/ 0 w 1886776"/>
                <a:gd name="connsiteY5" fmla="*/ 2074878 h 3209758"/>
                <a:gd name="connsiteX6" fmla="*/ 0 w 1886776"/>
                <a:gd name="connsiteY6" fmla="*/ 1906283 h 3209758"/>
                <a:gd name="connsiteX7" fmla="*/ 0 w 1886776"/>
                <a:gd name="connsiteY7" fmla="*/ 1685168 h 3209758"/>
                <a:gd name="connsiteX8" fmla="*/ 0 w 1886776"/>
                <a:gd name="connsiteY8" fmla="*/ 1524590 h 3209758"/>
                <a:gd name="connsiteX9" fmla="*/ 0 w 1886776"/>
                <a:gd name="connsiteY9" fmla="*/ 1235988 h 3209758"/>
                <a:gd name="connsiteX10" fmla="*/ 0 w 1886776"/>
                <a:gd name="connsiteY10" fmla="*/ 1134881 h 3209758"/>
                <a:gd name="connsiteX11" fmla="*/ 309816 w 1886776"/>
                <a:gd name="connsiteY11" fmla="*/ 473886 h 3209758"/>
                <a:gd name="connsiteX12" fmla="*/ 1080108 w 1886776"/>
                <a:gd name="connsiteY12" fmla="*/ 91233 h 3209758"/>
                <a:gd name="connsiteX13" fmla="*/ 1188054 w 1886776"/>
                <a:gd name="connsiteY13" fmla="*/ 0 h 3209758"/>
                <a:gd name="connsiteX14" fmla="*/ 1292112 w 1886776"/>
                <a:gd name="connsiteY14" fmla="*/ 91233 h 3209758"/>
                <a:gd name="connsiteX15" fmla="*/ 1884879 w 1886776"/>
                <a:gd name="connsiteY15" fmla="*/ 387994 h 3209758"/>
                <a:gd name="connsiteX16" fmla="*/ 1886776 w 1886776"/>
                <a:gd name="connsiteY16" fmla="*/ 388912 h 3209758"/>
                <a:gd name="connsiteX0" fmla="*/ 1884878 w 1886776"/>
                <a:gd name="connsiteY0" fmla="*/ 2800249 h 3209758"/>
                <a:gd name="connsiteX1" fmla="*/ 1292111 w 1886776"/>
                <a:gd name="connsiteY1" fmla="*/ 3118525 h 3209758"/>
                <a:gd name="connsiteX2" fmla="*/ 1184165 w 1886776"/>
                <a:gd name="connsiteY2" fmla="*/ 3209758 h 3209758"/>
                <a:gd name="connsiteX3" fmla="*/ 1080107 w 1886776"/>
                <a:gd name="connsiteY3" fmla="*/ 3118525 h 3209758"/>
                <a:gd name="connsiteX4" fmla="*/ 309815 w 1886776"/>
                <a:gd name="connsiteY4" fmla="*/ 2735873 h 3209758"/>
                <a:gd name="connsiteX5" fmla="*/ 0 w 1886776"/>
                <a:gd name="connsiteY5" fmla="*/ 2074878 h 3209758"/>
                <a:gd name="connsiteX6" fmla="*/ 0 w 1886776"/>
                <a:gd name="connsiteY6" fmla="*/ 1906283 h 3209758"/>
                <a:gd name="connsiteX7" fmla="*/ 0 w 1886776"/>
                <a:gd name="connsiteY7" fmla="*/ 1685168 h 3209758"/>
                <a:gd name="connsiteX8" fmla="*/ 0 w 1886776"/>
                <a:gd name="connsiteY8" fmla="*/ 1524590 h 3209758"/>
                <a:gd name="connsiteX9" fmla="*/ 0 w 1886776"/>
                <a:gd name="connsiteY9" fmla="*/ 1235988 h 3209758"/>
                <a:gd name="connsiteX10" fmla="*/ 0 w 1886776"/>
                <a:gd name="connsiteY10" fmla="*/ 1134881 h 3209758"/>
                <a:gd name="connsiteX11" fmla="*/ 309816 w 1886776"/>
                <a:gd name="connsiteY11" fmla="*/ 473886 h 3209758"/>
                <a:gd name="connsiteX12" fmla="*/ 1080108 w 1886776"/>
                <a:gd name="connsiteY12" fmla="*/ 91233 h 3209758"/>
                <a:gd name="connsiteX13" fmla="*/ 1188054 w 1886776"/>
                <a:gd name="connsiteY13" fmla="*/ 0 h 3209758"/>
                <a:gd name="connsiteX14" fmla="*/ 1292112 w 1886776"/>
                <a:gd name="connsiteY14" fmla="*/ 91233 h 3209758"/>
                <a:gd name="connsiteX15" fmla="*/ 1884879 w 1886776"/>
                <a:gd name="connsiteY15" fmla="*/ 387994 h 3209758"/>
                <a:gd name="connsiteX16" fmla="*/ 1886776 w 1886776"/>
                <a:gd name="connsiteY16" fmla="*/ 388912 h 3209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86776" h="3209758">
                  <a:moveTo>
                    <a:pt x="1884878" y="2800249"/>
                  </a:moveTo>
                  <a:cubicBezTo>
                    <a:pt x="1697557" y="2879185"/>
                    <a:pt x="1485627" y="2968980"/>
                    <a:pt x="1292111" y="3118525"/>
                  </a:cubicBezTo>
                  <a:lnTo>
                    <a:pt x="1184165" y="3209758"/>
                  </a:lnTo>
                  <a:lnTo>
                    <a:pt x="1080107" y="3118525"/>
                  </a:lnTo>
                  <a:cubicBezTo>
                    <a:pt x="822085" y="2919132"/>
                    <a:pt x="531327" y="2864209"/>
                    <a:pt x="309815" y="2735873"/>
                  </a:cubicBezTo>
                  <a:cubicBezTo>
                    <a:pt x="96816" y="2586936"/>
                    <a:pt x="0" y="2416129"/>
                    <a:pt x="0" y="2074878"/>
                  </a:cubicBezTo>
                  <a:lnTo>
                    <a:pt x="0" y="1906283"/>
                  </a:lnTo>
                  <a:lnTo>
                    <a:pt x="0" y="1685168"/>
                  </a:lnTo>
                  <a:lnTo>
                    <a:pt x="0" y="1524590"/>
                  </a:lnTo>
                  <a:lnTo>
                    <a:pt x="0" y="1235988"/>
                  </a:lnTo>
                  <a:lnTo>
                    <a:pt x="0" y="1134881"/>
                  </a:lnTo>
                  <a:cubicBezTo>
                    <a:pt x="0" y="793630"/>
                    <a:pt x="96817" y="622823"/>
                    <a:pt x="309816" y="473886"/>
                  </a:cubicBezTo>
                  <a:cubicBezTo>
                    <a:pt x="531329" y="345550"/>
                    <a:pt x="822086" y="290627"/>
                    <a:pt x="1080108" y="91233"/>
                  </a:cubicBezTo>
                  <a:lnTo>
                    <a:pt x="1188054" y="0"/>
                  </a:lnTo>
                  <a:lnTo>
                    <a:pt x="1292112" y="91233"/>
                  </a:lnTo>
                  <a:cubicBezTo>
                    <a:pt x="1485628" y="240778"/>
                    <a:pt x="1697559" y="309059"/>
                    <a:pt x="1884879" y="387994"/>
                  </a:cubicBezTo>
                  <a:lnTo>
                    <a:pt x="1886776" y="388912"/>
                  </a:ln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aphicFrame>
        <p:nvGraphicFramePr>
          <p:cNvPr id="4" name="Content Placeholder 4">
            <a:extLst>
              <a:ext uri="{FF2B5EF4-FFF2-40B4-BE49-F238E27FC236}">
                <a16:creationId xmlns:a16="http://schemas.microsoft.com/office/drawing/2014/main" id="{B85C14AD-E025-4DA6-B502-B6C94FF75A88}"/>
              </a:ext>
            </a:extLst>
          </p:cNvPr>
          <p:cNvGraphicFramePr>
            <a:graphicFrameLocks noGrp="1"/>
          </p:cNvGraphicFramePr>
          <p:nvPr>
            <p:ph idx="1"/>
            <p:extLst>
              <p:ext uri="{D42A27DB-BD31-4B8C-83A1-F6EECF244321}">
                <p14:modId xmlns:p14="http://schemas.microsoft.com/office/powerpoint/2010/main" val="875197151"/>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952502" y="2765686"/>
          <a:ext cx="6695506" cy="31398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83552213"/>
      </p:ext>
    </p:extLst>
  </p:cSld>
  <p:clrMapOvr>
    <a:masterClrMapping/>
  </p:clrMapOvr>
  <p:transition>
    <p:fade/>
  </p:transition>
</p:sld>
</file>

<file path=ppt/theme/theme1.xml><?xml version="1.0" encoding="utf-8"?>
<a:theme xmlns:a="http://schemas.openxmlformats.org/drawingml/2006/main" name="MarrakeshVTI">
  <a:themeElements>
    <a:clrScheme name="AnalogousFromRegularSeedLeftStep">
      <a:dk1>
        <a:srgbClr val="000000"/>
      </a:dk1>
      <a:lt1>
        <a:srgbClr val="FFFFFF"/>
      </a:lt1>
      <a:dk2>
        <a:srgbClr val="2E1B30"/>
      </a:dk2>
      <a:lt2>
        <a:srgbClr val="F0F3F2"/>
      </a:lt2>
      <a:accent1>
        <a:srgbClr val="E7295E"/>
      </a:accent1>
      <a:accent2>
        <a:srgbClr val="D5179B"/>
      </a:accent2>
      <a:accent3>
        <a:srgbClr val="D129E7"/>
      </a:accent3>
      <a:accent4>
        <a:srgbClr val="7117D5"/>
      </a:accent4>
      <a:accent5>
        <a:srgbClr val="372DE7"/>
      </a:accent5>
      <a:accent6>
        <a:srgbClr val="175CD5"/>
      </a:accent6>
      <a:hlink>
        <a:srgbClr val="349C7F"/>
      </a:hlink>
      <a:folHlink>
        <a:srgbClr val="7F7F7F"/>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69</TotalTime>
  <Words>633</Words>
  <Application>Microsoft Macintosh PowerPoint</Application>
  <PresentationFormat>Widescreen</PresentationFormat>
  <Paragraphs>75</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Arial</vt:lpstr>
      <vt:lpstr>Goudy Old Style</vt:lpstr>
      <vt:lpstr>MarrakeshVTI</vt:lpstr>
      <vt:lpstr>Understanding Book Banning Trends in the U.S.</vt:lpstr>
      <vt:lpstr>Agenda</vt:lpstr>
      <vt:lpstr>Introduction to Book Banning</vt:lpstr>
      <vt:lpstr>Impact of Censorship Trends</vt:lpstr>
      <vt:lpstr>Problem Statement</vt:lpstr>
      <vt:lpstr>Censorship as Control Mechanism</vt:lpstr>
      <vt:lpstr>Purpose Statement of Research</vt:lpstr>
      <vt:lpstr>Research Aims and Objectives</vt:lpstr>
      <vt:lpstr>Text Analysis Techniques</vt:lpstr>
      <vt:lpstr>Research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Conor O’Malley</dc:creator>
  <cp:lastModifiedBy>Conor O’Malley</cp:lastModifiedBy>
  <cp:revision>1</cp:revision>
  <dcterms:created xsi:type="dcterms:W3CDTF">2025-02-06T03:03:25Z</dcterms:created>
  <dcterms:modified xsi:type="dcterms:W3CDTF">2025-02-06T04:12:29Z</dcterms:modified>
</cp:coreProperties>
</file>