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9"/>
  </p:normalViewPr>
  <p:slideViewPr>
    <p:cSldViewPr snapToGrid="0">
      <p:cViewPr varScale="1">
        <p:scale>
          <a:sx n="133" d="100"/>
          <a:sy n="133" d="100"/>
        </p:scale>
        <p:origin x="3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F0042-5F8D-014E-A107-CB92C2DAE4FF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</dgm:pt>
    <dgm:pt modelId="{B11CEC9E-1838-E64A-BBC3-AE2D25591C0A}">
      <dgm:prSet phldrT="[Text]" custT="1"/>
      <dgm:spPr/>
      <dgm:t>
        <a:bodyPr anchor="ctr"/>
        <a:lstStyle/>
        <a:p>
          <a:pPr algn="ctr"/>
          <a:r>
            <a:rPr lang="en-US" sz="1200" b="0" dirty="0"/>
            <a:t>Censorship in Florida &amp; Iowa </a:t>
          </a:r>
        </a:p>
      </dgm:t>
    </dgm:pt>
    <dgm:pt modelId="{EA793BE3-7EFA-9A43-92A0-5E0E7EE58A0A}" type="parTrans" cxnId="{64EAE89C-807C-4547-B4E4-1821970F23EB}">
      <dgm:prSet/>
      <dgm:spPr/>
      <dgm:t>
        <a:bodyPr/>
        <a:lstStyle/>
        <a:p>
          <a:endParaRPr lang="en-US"/>
        </a:p>
      </dgm:t>
    </dgm:pt>
    <dgm:pt modelId="{3D877588-6DC3-AC46-B43B-93F8306B65D3}" type="sibTrans" cxnId="{64EAE89C-807C-4547-B4E4-1821970F23EB}">
      <dgm:prSet/>
      <dgm:spPr/>
      <dgm:t>
        <a:bodyPr/>
        <a:lstStyle/>
        <a:p>
          <a:endParaRPr lang="en-US"/>
        </a:p>
      </dgm:t>
    </dgm:pt>
    <dgm:pt modelId="{8978D23D-0C25-9648-AAEF-F86F4E0F157D}">
      <dgm:prSet custT="1"/>
      <dgm:spPr/>
      <dgm:t>
        <a:bodyPr/>
        <a:lstStyle/>
        <a:p>
          <a:r>
            <a:rPr lang="en-US" sz="1200" b="0" dirty="0"/>
            <a:t>Political &amp; Social Context</a:t>
          </a:r>
        </a:p>
      </dgm:t>
    </dgm:pt>
    <dgm:pt modelId="{89253CC9-3A7C-E042-8DFD-008FFC04FB03}" type="parTrans" cxnId="{D8206569-5C1B-CC44-A082-2567FA676EA2}">
      <dgm:prSet/>
      <dgm:spPr/>
      <dgm:t>
        <a:bodyPr/>
        <a:lstStyle/>
        <a:p>
          <a:endParaRPr lang="en-US"/>
        </a:p>
      </dgm:t>
    </dgm:pt>
    <dgm:pt modelId="{E12B06AF-C1C8-4A4C-BCE9-B4B88175B924}" type="sibTrans" cxnId="{D8206569-5C1B-CC44-A082-2567FA676EA2}">
      <dgm:prSet/>
      <dgm:spPr>
        <a:ln>
          <a:solidFill>
            <a:srgbClr val="156082"/>
          </a:solidFill>
          <a:headEnd type="arrow"/>
        </a:ln>
      </dgm:spPr>
      <dgm:t>
        <a:bodyPr/>
        <a:lstStyle/>
        <a:p>
          <a:endParaRPr lang="en-US"/>
        </a:p>
      </dgm:t>
    </dgm:pt>
    <dgm:pt modelId="{775CB95B-0025-9045-BEAC-D56B214CECA7}">
      <dgm:prSet custT="1"/>
      <dgm:spPr/>
      <dgm:t>
        <a:bodyPr/>
        <a:lstStyle/>
        <a:p>
          <a:r>
            <a:rPr lang="en-US" sz="1200" b="0" dirty="0"/>
            <a:t>Data Preprocessing (Initial Processing)</a:t>
          </a:r>
        </a:p>
      </dgm:t>
    </dgm:pt>
    <dgm:pt modelId="{DB8D3743-9306-D740-82CF-2CF645C76FE8}" type="parTrans" cxnId="{A9125A03-7D7A-CD4D-B68B-B7487C7C38C4}">
      <dgm:prSet/>
      <dgm:spPr/>
      <dgm:t>
        <a:bodyPr/>
        <a:lstStyle/>
        <a:p>
          <a:endParaRPr lang="en-US"/>
        </a:p>
      </dgm:t>
    </dgm:pt>
    <dgm:pt modelId="{E7809650-5477-6C4A-8A7F-CE37E9E02F64}" type="sibTrans" cxnId="{A9125A03-7D7A-CD4D-B68B-B7487C7C38C4}">
      <dgm:prSet/>
      <dgm:spPr/>
      <dgm:t>
        <a:bodyPr/>
        <a:lstStyle/>
        <a:p>
          <a:endParaRPr lang="en-US"/>
        </a:p>
      </dgm:t>
    </dgm:pt>
    <dgm:pt modelId="{3731EB66-6EF7-864F-B423-DBBCB948A19E}">
      <dgm:prSet custT="1"/>
      <dgm:spPr/>
      <dgm:t>
        <a:bodyPr/>
        <a:lstStyle/>
        <a:p>
          <a:r>
            <a:rPr lang="en-US" sz="1200" b="0" dirty="0"/>
            <a:t>Feature Extraction &amp; Analysis (Core NLP Techniques)</a:t>
          </a:r>
        </a:p>
      </dgm:t>
    </dgm:pt>
    <dgm:pt modelId="{13BD7B6D-AA91-B146-8AA5-F4A98E2E0847}" type="parTrans" cxnId="{CF8DCD90-9D9F-A347-B988-60D39EBB4838}">
      <dgm:prSet/>
      <dgm:spPr/>
      <dgm:t>
        <a:bodyPr/>
        <a:lstStyle/>
        <a:p>
          <a:endParaRPr lang="en-US"/>
        </a:p>
      </dgm:t>
    </dgm:pt>
    <dgm:pt modelId="{2D7217B4-067C-BC4E-B69F-43CF3068BC9D}" type="sibTrans" cxnId="{CF8DCD90-9D9F-A347-B988-60D39EBB4838}">
      <dgm:prSet/>
      <dgm:spPr/>
      <dgm:t>
        <a:bodyPr/>
        <a:lstStyle/>
        <a:p>
          <a:endParaRPr lang="en-US"/>
        </a:p>
      </dgm:t>
    </dgm:pt>
    <dgm:pt modelId="{200AD27C-F74D-1840-A33A-0649A0FFE09E}">
      <dgm:prSet custT="1"/>
      <dgm:spPr/>
      <dgm:t>
        <a:bodyPr/>
        <a:lstStyle/>
        <a:p>
          <a:r>
            <a:rPr lang="en-US" sz="1200" b="0" dirty="0"/>
            <a:t>Machine Learning &amp; Predictive Modeling (Advanced Techniques)</a:t>
          </a:r>
        </a:p>
      </dgm:t>
    </dgm:pt>
    <dgm:pt modelId="{EF1ABB73-2D2D-1A44-8695-AEABD679D821}" type="parTrans" cxnId="{44E2B1E6-3D6B-D742-AF31-9BED583BBFB6}">
      <dgm:prSet/>
      <dgm:spPr/>
      <dgm:t>
        <a:bodyPr/>
        <a:lstStyle/>
        <a:p>
          <a:endParaRPr lang="en-US"/>
        </a:p>
      </dgm:t>
    </dgm:pt>
    <dgm:pt modelId="{6C51D50B-0A98-E540-BB0C-E3708479557A}" type="sibTrans" cxnId="{44E2B1E6-3D6B-D742-AF31-9BED583BBFB6}">
      <dgm:prSet/>
      <dgm:spPr/>
      <dgm:t>
        <a:bodyPr/>
        <a:lstStyle/>
        <a:p>
          <a:endParaRPr lang="en-US"/>
        </a:p>
      </dgm:t>
    </dgm:pt>
    <dgm:pt modelId="{2C2A0A42-EBA3-ED48-9161-3D1F565AEC92}">
      <dgm:prSet custT="1"/>
      <dgm:spPr/>
      <dgm:t>
        <a:bodyPr/>
        <a:lstStyle/>
        <a:p>
          <a:r>
            <a:rPr lang="en-US" sz="1200" b="0" dirty="0"/>
            <a:t>Banned Books Dataset </a:t>
          </a:r>
        </a:p>
      </dgm:t>
    </dgm:pt>
    <dgm:pt modelId="{26115640-E534-5D4E-B025-D5EF3B184F64}" type="parTrans" cxnId="{8FADF1F5-3686-264F-9BFD-235DA757B369}">
      <dgm:prSet/>
      <dgm:spPr/>
      <dgm:t>
        <a:bodyPr/>
        <a:lstStyle/>
        <a:p>
          <a:endParaRPr lang="en-US"/>
        </a:p>
      </dgm:t>
    </dgm:pt>
    <dgm:pt modelId="{5AE0B82C-633E-DF40-BF42-D1F32758CBC2}" type="sibTrans" cxnId="{8FADF1F5-3686-264F-9BFD-235DA757B369}">
      <dgm:prSet/>
      <dgm:spPr/>
      <dgm:t>
        <a:bodyPr/>
        <a:lstStyle/>
        <a:p>
          <a:endParaRPr lang="en-US"/>
        </a:p>
      </dgm:t>
    </dgm:pt>
    <dgm:pt modelId="{415DE267-FD7F-A348-9FFB-6ADC41CDEC70}">
      <dgm:prSet custT="1"/>
      <dgm:spPr/>
      <dgm:t>
        <a:bodyPr/>
        <a:lstStyle/>
        <a:p>
          <a:r>
            <a:rPr lang="en-US" sz="1200" b="0" dirty="0"/>
            <a:t>Findings &amp; Interpretation</a:t>
          </a:r>
        </a:p>
      </dgm:t>
    </dgm:pt>
    <dgm:pt modelId="{707791F1-992D-8B47-96EE-762000F2B852}" type="parTrans" cxnId="{32817D9F-9076-BC47-9C8A-88686C135008}">
      <dgm:prSet/>
      <dgm:spPr/>
      <dgm:t>
        <a:bodyPr/>
        <a:lstStyle/>
        <a:p>
          <a:endParaRPr lang="en-US"/>
        </a:p>
      </dgm:t>
    </dgm:pt>
    <dgm:pt modelId="{220A6832-4849-6E4F-B4B9-418F897E0B76}" type="sibTrans" cxnId="{32817D9F-9076-BC47-9C8A-88686C135008}">
      <dgm:prSet/>
      <dgm:spPr/>
      <dgm:t>
        <a:bodyPr/>
        <a:lstStyle/>
        <a:p>
          <a:endParaRPr lang="en-US"/>
        </a:p>
      </dgm:t>
    </dgm:pt>
    <dgm:pt modelId="{940EB12D-8F5C-D845-9B8C-F1940C976312}" type="pres">
      <dgm:prSet presAssocID="{FD9F0042-5F8D-014E-A107-CB92C2DAE4FF}" presName="Name0" presStyleCnt="0">
        <dgm:presLayoutVars>
          <dgm:dir/>
          <dgm:resizeHandles val="exact"/>
        </dgm:presLayoutVars>
      </dgm:prSet>
      <dgm:spPr/>
    </dgm:pt>
    <dgm:pt modelId="{7C08F339-7B7B-C048-BB84-574711ABACE0}" type="pres">
      <dgm:prSet presAssocID="{B11CEC9E-1838-E64A-BBC3-AE2D25591C0A}" presName="node" presStyleLbl="node1" presStyleIdx="0" presStyleCnt="7">
        <dgm:presLayoutVars>
          <dgm:bulletEnabled val="1"/>
        </dgm:presLayoutVars>
      </dgm:prSet>
      <dgm:spPr/>
    </dgm:pt>
    <dgm:pt modelId="{81368EAB-5587-AC46-BE9D-7152EE634F77}" type="pres">
      <dgm:prSet presAssocID="{3D877588-6DC3-AC46-B43B-93F8306B65D3}" presName="sibTrans" presStyleLbl="sibTrans1D1" presStyleIdx="0" presStyleCnt="6"/>
      <dgm:spPr/>
    </dgm:pt>
    <dgm:pt modelId="{1C14A2ED-AF1A-654A-870B-C7516E56321A}" type="pres">
      <dgm:prSet presAssocID="{3D877588-6DC3-AC46-B43B-93F8306B65D3}" presName="connectorText" presStyleLbl="sibTrans1D1" presStyleIdx="0" presStyleCnt="6"/>
      <dgm:spPr/>
    </dgm:pt>
    <dgm:pt modelId="{9F850B03-AE0D-FD41-8993-2CD8DE68FD5B}" type="pres">
      <dgm:prSet presAssocID="{8978D23D-0C25-9648-AAEF-F86F4E0F157D}" presName="node" presStyleLbl="node1" presStyleIdx="1" presStyleCnt="7">
        <dgm:presLayoutVars>
          <dgm:bulletEnabled val="1"/>
        </dgm:presLayoutVars>
      </dgm:prSet>
      <dgm:spPr/>
    </dgm:pt>
    <dgm:pt modelId="{031DB61E-6DB7-FE4A-897D-5AA8ADB2013D}" type="pres">
      <dgm:prSet presAssocID="{E12B06AF-C1C8-4A4C-BCE9-B4B88175B924}" presName="sibTrans" presStyleLbl="sibTrans1D1" presStyleIdx="1" presStyleCnt="6"/>
      <dgm:spPr/>
    </dgm:pt>
    <dgm:pt modelId="{734C6D1E-43FF-B948-A218-7D6A8A2CE7F0}" type="pres">
      <dgm:prSet presAssocID="{E12B06AF-C1C8-4A4C-BCE9-B4B88175B924}" presName="connectorText" presStyleLbl="sibTrans1D1" presStyleIdx="1" presStyleCnt="6"/>
      <dgm:spPr/>
    </dgm:pt>
    <dgm:pt modelId="{22A7F1FD-57DF-2741-9479-2121F3B3431A}" type="pres">
      <dgm:prSet presAssocID="{2C2A0A42-EBA3-ED48-9161-3D1F565AEC92}" presName="node" presStyleLbl="node1" presStyleIdx="2" presStyleCnt="7">
        <dgm:presLayoutVars>
          <dgm:bulletEnabled val="1"/>
        </dgm:presLayoutVars>
      </dgm:prSet>
      <dgm:spPr/>
    </dgm:pt>
    <dgm:pt modelId="{FBEF2FBD-2714-5643-BBFB-A7AAFF7DC420}" type="pres">
      <dgm:prSet presAssocID="{5AE0B82C-633E-DF40-BF42-D1F32758CBC2}" presName="sibTrans" presStyleLbl="sibTrans1D1" presStyleIdx="2" presStyleCnt="6"/>
      <dgm:spPr/>
    </dgm:pt>
    <dgm:pt modelId="{B7C91D3B-2ECA-3045-967F-59436FD6840B}" type="pres">
      <dgm:prSet presAssocID="{5AE0B82C-633E-DF40-BF42-D1F32758CBC2}" presName="connectorText" presStyleLbl="sibTrans1D1" presStyleIdx="2" presStyleCnt="6"/>
      <dgm:spPr/>
    </dgm:pt>
    <dgm:pt modelId="{13972C85-8675-FA44-811C-E88C80CAD5C6}" type="pres">
      <dgm:prSet presAssocID="{775CB95B-0025-9045-BEAC-D56B214CECA7}" presName="node" presStyleLbl="node1" presStyleIdx="3" presStyleCnt="7">
        <dgm:presLayoutVars>
          <dgm:bulletEnabled val="1"/>
        </dgm:presLayoutVars>
      </dgm:prSet>
      <dgm:spPr/>
    </dgm:pt>
    <dgm:pt modelId="{0C95E793-791B-154B-A042-7CC1554A0E6F}" type="pres">
      <dgm:prSet presAssocID="{E7809650-5477-6C4A-8A7F-CE37E9E02F64}" presName="sibTrans" presStyleLbl="sibTrans1D1" presStyleIdx="3" presStyleCnt="6"/>
      <dgm:spPr/>
    </dgm:pt>
    <dgm:pt modelId="{B8EA6A5A-FD13-7448-995B-792E055E9751}" type="pres">
      <dgm:prSet presAssocID="{E7809650-5477-6C4A-8A7F-CE37E9E02F64}" presName="connectorText" presStyleLbl="sibTrans1D1" presStyleIdx="3" presStyleCnt="6"/>
      <dgm:spPr/>
    </dgm:pt>
    <dgm:pt modelId="{EFDC3290-7628-DA46-98A8-C986BD4EAB75}" type="pres">
      <dgm:prSet presAssocID="{3731EB66-6EF7-864F-B423-DBBCB948A19E}" presName="node" presStyleLbl="node1" presStyleIdx="4" presStyleCnt="7">
        <dgm:presLayoutVars>
          <dgm:bulletEnabled val="1"/>
        </dgm:presLayoutVars>
      </dgm:prSet>
      <dgm:spPr/>
    </dgm:pt>
    <dgm:pt modelId="{98B88D66-33FE-9740-8849-D3D5DB49DFD6}" type="pres">
      <dgm:prSet presAssocID="{2D7217B4-067C-BC4E-B69F-43CF3068BC9D}" presName="sibTrans" presStyleLbl="sibTrans1D1" presStyleIdx="4" presStyleCnt="6"/>
      <dgm:spPr/>
    </dgm:pt>
    <dgm:pt modelId="{5096CEAA-ED82-9840-B7D1-79BD5861B441}" type="pres">
      <dgm:prSet presAssocID="{2D7217B4-067C-BC4E-B69F-43CF3068BC9D}" presName="connectorText" presStyleLbl="sibTrans1D1" presStyleIdx="4" presStyleCnt="6"/>
      <dgm:spPr/>
    </dgm:pt>
    <dgm:pt modelId="{5CA8447B-31EC-4748-BF16-862880CA2F49}" type="pres">
      <dgm:prSet presAssocID="{200AD27C-F74D-1840-A33A-0649A0FFE09E}" presName="node" presStyleLbl="node1" presStyleIdx="5" presStyleCnt="7">
        <dgm:presLayoutVars>
          <dgm:bulletEnabled val="1"/>
        </dgm:presLayoutVars>
      </dgm:prSet>
      <dgm:spPr/>
    </dgm:pt>
    <dgm:pt modelId="{B597C963-457B-CE4E-A617-94B65CB7DD00}" type="pres">
      <dgm:prSet presAssocID="{6C51D50B-0A98-E540-BB0C-E3708479557A}" presName="sibTrans" presStyleLbl="sibTrans1D1" presStyleIdx="5" presStyleCnt="6"/>
      <dgm:spPr/>
    </dgm:pt>
    <dgm:pt modelId="{67394E7D-78DF-2C4D-B040-9974827DAC0B}" type="pres">
      <dgm:prSet presAssocID="{6C51D50B-0A98-E540-BB0C-E3708479557A}" presName="connectorText" presStyleLbl="sibTrans1D1" presStyleIdx="5" presStyleCnt="6"/>
      <dgm:spPr/>
    </dgm:pt>
    <dgm:pt modelId="{4792951A-3935-8441-AFCA-8F1F1F9060C8}" type="pres">
      <dgm:prSet presAssocID="{415DE267-FD7F-A348-9FFB-6ADC41CDEC70}" presName="node" presStyleLbl="node1" presStyleIdx="6" presStyleCnt="7">
        <dgm:presLayoutVars>
          <dgm:bulletEnabled val="1"/>
        </dgm:presLayoutVars>
      </dgm:prSet>
      <dgm:spPr/>
    </dgm:pt>
  </dgm:ptLst>
  <dgm:cxnLst>
    <dgm:cxn modelId="{A9125A03-7D7A-CD4D-B68B-B7487C7C38C4}" srcId="{FD9F0042-5F8D-014E-A107-CB92C2DAE4FF}" destId="{775CB95B-0025-9045-BEAC-D56B214CECA7}" srcOrd="3" destOrd="0" parTransId="{DB8D3743-9306-D740-82CF-2CF645C76FE8}" sibTransId="{E7809650-5477-6C4A-8A7F-CE37E9E02F64}"/>
    <dgm:cxn modelId="{924E7934-8565-4040-BB68-237152BBD082}" type="presOf" srcId="{3D877588-6DC3-AC46-B43B-93F8306B65D3}" destId="{81368EAB-5587-AC46-BE9D-7152EE634F77}" srcOrd="0" destOrd="0" presId="urn:microsoft.com/office/officeart/2005/8/layout/bProcess3"/>
    <dgm:cxn modelId="{0B511C47-AC95-E848-88E2-AA7A97751077}" type="presOf" srcId="{5AE0B82C-633E-DF40-BF42-D1F32758CBC2}" destId="{B7C91D3B-2ECA-3045-967F-59436FD6840B}" srcOrd="1" destOrd="0" presId="urn:microsoft.com/office/officeart/2005/8/layout/bProcess3"/>
    <dgm:cxn modelId="{1FA4D74C-D161-C143-909E-478DA34F6EE4}" type="presOf" srcId="{8978D23D-0C25-9648-AAEF-F86F4E0F157D}" destId="{9F850B03-AE0D-FD41-8993-2CD8DE68FD5B}" srcOrd="0" destOrd="0" presId="urn:microsoft.com/office/officeart/2005/8/layout/bProcess3"/>
    <dgm:cxn modelId="{A8DE2164-3C7B-D246-8D9D-D05431C2B130}" type="presOf" srcId="{200AD27C-F74D-1840-A33A-0649A0FFE09E}" destId="{5CA8447B-31EC-4748-BF16-862880CA2F49}" srcOrd="0" destOrd="0" presId="urn:microsoft.com/office/officeart/2005/8/layout/bProcess3"/>
    <dgm:cxn modelId="{D8206569-5C1B-CC44-A082-2567FA676EA2}" srcId="{FD9F0042-5F8D-014E-A107-CB92C2DAE4FF}" destId="{8978D23D-0C25-9648-AAEF-F86F4E0F157D}" srcOrd="1" destOrd="0" parTransId="{89253CC9-3A7C-E042-8DFD-008FFC04FB03}" sibTransId="{E12B06AF-C1C8-4A4C-BCE9-B4B88175B924}"/>
    <dgm:cxn modelId="{B6951A83-D1FD-F645-9B88-E7F9677D289C}" type="presOf" srcId="{775CB95B-0025-9045-BEAC-D56B214CECA7}" destId="{13972C85-8675-FA44-811C-E88C80CAD5C6}" srcOrd="0" destOrd="0" presId="urn:microsoft.com/office/officeart/2005/8/layout/bProcess3"/>
    <dgm:cxn modelId="{CCF5B284-FBB0-294F-A4AA-174B212DB60D}" type="presOf" srcId="{3D877588-6DC3-AC46-B43B-93F8306B65D3}" destId="{1C14A2ED-AF1A-654A-870B-C7516E56321A}" srcOrd="1" destOrd="0" presId="urn:microsoft.com/office/officeart/2005/8/layout/bProcess3"/>
    <dgm:cxn modelId="{7778698C-8CA1-3245-8AD6-9275152F7CBA}" type="presOf" srcId="{FD9F0042-5F8D-014E-A107-CB92C2DAE4FF}" destId="{940EB12D-8F5C-D845-9B8C-F1940C976312}" srcOrd="0" destOrd="0" presId="urn:microsoft.com/office/officeart/2005/8/layout/bProcess3"/>
    <dgm:cxn modelId="{A30C038D-16CA-D542-A274-434310A7586D}" type="presOf" srcId="{415DE267-FD7F-A348-9FFB-6ADC41CDEC70}" destId="{4792951A-3935-8441-AFCA-8F1F1F9060C8}" srcOrd="0" destOrd="0" presId="urn:microsoft.com/office/officeart/2005/8/layout/bProcess3"/>
    <dgm:cxn modelId="{CD6F7C8E-BE06-0846-9595-9F6D22CC095A}" type="presOf" srcId="{3731EB66-6EF7-864F-B423-DBBCB948A19E}" destId="{EFDC3290-7628-DA46-98A8-C986BD4EAB75}" srcOrd="0" destOrd="0" presId="urn:microsoft.com/office/officeart/2005/8/layout/bProcess3"/>
    <dgm:cxn modelId="{CF8DCD90-9D9F-A347-B988-60D39EBB4838}" srcId="{FD9F0042-5F8D-014E-A107-CB92C2DAE4FF}" destId="{3731EB66-6EF7-864F-B423-DBBCB948A19E}" srcOrd="4" destOrd="0" parTransId="{13BD7B6D-AA91-B146-8AA5-F4A98E2E0847}" sibTransId="{2D7217B4-067C-BC4E-B69F-43CF3068BC9D}"/>
    <dgm:cxn modelId="{A6C83D94-7E82-CA4E-94B9-045EB8D47CC4}" type="presOf" srcId="{E7809650-5477-6C4A-8A7F-CE37E9E02F64}" destId="{B8EA6A5A-FD13-7448-995B-792E055E9751}" srcOrd="1" destOrd="0" presId="urn:microsoft.com/office/officeart/2005/8/layout/bProcess3"/>
    <dgm:cxn modelId="{64EAE89C-807C-4547-B4E4-1821970F23EB}" srcId="{FD9F0042-5F8D-014E-A107-CB92C2DAE4FF}" destId="{B11CEC9E-1838-E64A-BBC3-AE2D25591C0A}" srcOrd="0" destOrd="0" parTransId="{EA793BE3-7EFA-9A43-92A0-5E0E7EE58A0A}" sibTransId="{3D877588-6DC3-AC46-B43B-93F8306B65D3}"/>
    <dgm:cxn modelId="{32817D9F-9076-BC47-9C8A-88686C135008}" srcId="{FD9F0042-5F8D-014E-A107-CB92C2DAE4FF}" destId="{415DE267-FD7F-A348-9FFB-6ADC41CDEC70}" srcOrd="6" destOrd="0" parTransId="{707791F1-992D-8B47-96EE-762000F2B852}" sibTransId="{220A6832-4849-6E4F-B4B9-418F897E0B76}"/>
    <dgm:cxn modelId="{7D35D7AD-BAE5-504C-BDAC-DC4E9DF14390}" type="presOf" srcId="{6C51D50B-0A98-E540-BB0C-E3708479557A}" destId="{67394E7D-78DF-2C4D-B040-9974827DAC0B}" srcOrd="1" destOrd="0" presId="urn:microsoft.com/office/officeart/2005/8/layout/bProcess3"/>
    <dgm:cxn modelId="{CD18E8B7-CCEC-074A-8D91-F4A597730C38}" type="presOf" srcId="{5AE0B82C-633E-DF40-BF42-D1F32758CBC2}" destId="{FBEF2FBD-2714-5643-BBFB-A7AAFF7DC420}" srcOrd="0" destOrd="0" presId="urn:microsoft.com/office/officeart/2005/8/layout/bProcess3"/>
    <dgm:cxn modelId="{21C081BC-1F20-9D49-8D30-8C9EAA0BFBAF}" type="presOf" srcId="{2C2A0A42-EBA3-ED48-9161-3D1F565AEC92}" destId="{22A7F1FD-57DF-2741-9479-2121F3B3431A}" srcOrd="0" destOrd="0" presId="urn:microsoft.com/office/officeart/2005/8/layout/bProcess3"/>
    <dgm:cxn modelId="{8EAB66C0-FC96-9E47-B9B4-EC16B6F6D82A}" type="presOf" srcId="{E7809650-5477-6C4A-8A7F-CE37E9E02F64}" destId="{0C95E793-791B-154B-A042-7CC1554A0E6F}" srcOrd="0" destOrd="0" presId="urn:microsoft.com/office/officeart/2005/8/layout/bProcess3"/>
    <dgm:cxn modelId="{9A7EF4C0-1E9F-D247-8694-1CF20666A3B0}" type="presOf" srcId="{B11CEC9E-1838-E64A-BBC3-AE2D25591C0A}" destId="{7C08F339-7B7B-C048-BB84-574711ABACE0}" srcOrd="0" destOrd="0" presId="urn:microsoft.com/office/officeart/2005/8/layout/bProcess3"/>
    <dgm:cxn modelId="{199D38C4-806B-2A4F-91E5-1F84C92DD03B}" type="presOf" srcId="{E12B06AF-C1C8-4A4C-BCE9-B4B88175B924}" destId="{031DB61E-6DB7-FE4A-897D-5AA8ADB2013D}" srcOrd="0" destOrd="0" presId="urn:microsoft.com/office/officeart/2005/8/layout/bProcess3"/>
    <dgm:cxn modelId="{8187D9C7-7F23-2445-8D90-B75528993B36}" type="presOf" srcId="{2D7217B4-067C-BC4E-B69F-43CF3068BC9D}" destId="{98B88D66-33FE-9740-8849-D3D5DB49DFD6}" srcOrd="0" destOrd="0" presId="urn:microsoft.com/office/officeart/2005/8/layout/bProcess3"/>
    <dgm:cxn modelId="{61F88EDA-5176-9D42-B64D-4EDE3BBD5018}" type="presOf" srcId="{6C51D50B-0A98-E540-BB0C-E3708479557A}" destId="{B597C963-457B-CE4E-A617-94B65CB7DD00}" srcOrd="0" destOrd="0" presId="urn:microsoft.com/office/officeart/2005/8/layout/bProcess3"/>
    <dgm:cxn modelId="{27BF31E3-354E-0942-9AEE-BD33B4BF243F}" type="presOf" srcId="{E12B06AF-C1C8-4A4C-BCE9-B4B88175B924}" destId="{734C6D1E-43FF-B948-A218-7D6A8A2CE7F0}" srcOrd="1" destOrd="0" presId="urn:microsoft.com/office/officeart/2005/8/layout/bProcess3"/>
    <dgm:cxn modelId="{44E2B1E6-3D6B-D742-AF31-9BED583BBFB6}" srcId="{FD9F0042-5F8D-014E-A107-CB92C2DAE4FF}" destId="{200AD27C-F74D-1840-A33A-0649A0FFE09E}" srcOrd="5" destOrd="0" parTransId="{EF1ABB73-2D2D-1A44-8695-AEABD679D821}" sibTransId="{6C51D50B-0A98-E540-BB0C-E3708479557A}"/>
    <dgm:cxn modelId="{8FADF1F5-3686-264F-9BFD-235DA757B369}" srcId="{FD9F0042-5F8D-014E-A107-CB92C2DAE4FF}" destId="{2C2A0A42-EBA3-ED48-9161-3D1F565AEC92}" srcOrd="2" destOrd="0" parTransId="{26115640-E534-5D4E-B025-D5EF3B184F64}" sibTransId="{5AE0B82C-633E-DF40-BF42-D1F32758CBC2}"/>
    <dgm:cxn modelId="{EC13DAF7-92CA-F746-997F-9038507B73CB}" type="presOf" srcId="{2D7217B4-067C-BC4E-B69F-43CF3068BC9D}" destId="{5096CEAA-ED82-9840-B7D1-79BD5861B441}" srcOrd="1" destOrd="0" presId="urn:microsoft.com/office/officeart/2005/8/layout/bProcess3"/>
    <dgm:cxn modelId="{97710E7A-F3FF-DF42-86C8-B2DB50240F4E}" type="presParOf" srcId="{940EB12D-8F5C-D845-9B8C-F1940C976312}" destId="{7C08F339-7B7B-C048-BB84-574711ABACE0}" srcOrd="0" destOrd="0" presId="urn:microsoft.com/office/officeart/2005/8/layout/bProcess3"/>
    <dgm:cxn modelId="{1D6E37B5-D0B1-BF45-9210-76B7E8801868}" type="presParOf" srcId="{940EB12D-8F5C-D845-9B8C-F1940C976312}" destId="{81368EAB-5587-AC46-BE9D-7152EE634F77}" srcOrd="1" destOrd="0" presId="urn:microsoft.com/office/officeart/2005/8/layout/bProcess3"/>
    <dgm:cxn modelId="{83D61D82-59D5-054B-8421-CE2F3C7D865B}" type="presParOf" srcId="{81368EAB-5587-AC46-BE9D-7152EE634F77}" destId="{1C14A2ED-AF1A-654A-870B-C7516E56321A}" srcOrd="0" destOrd="0" presId="urn:microsoft.com/office/officeart/2005/8/layout/bProcess3"/>
    <dgm:cxn modelId="{86E30F08-3CE9-CE49-A58E-20012FA4AA16}" type="presParOf" srcId="{940EB12D-8F5C-D845-9B8C-F1940C976312}" destId="{9F850B03-AE0D-FD41-8993-2CD8DE68FD5B}" srcOrd="2" destOrd="0" presId="urn:microsoft.com/office/officeart/2005/8/layout/bProcess3"/>
    <dgm:cxn modelId="{06204F78-1070-574F-BDB0-1304DFFA3764}" type="presParOf" srcId="{940EB12D-8F5C-D845-9B8C-F1940C976312}" destId="{031DB61E-6DB7-FE4A-897D-5AA8ADB2013D}" srcOrd="3" destOrd="0" presId="urn:microsoft.com/office/officeart/2005/8/layout/bProcess3"/>
    <dgm:cxn modelId="{C47C29A2-753B-7241-B04F-EE5F3A2084F5}" type="presParOf" srcId="{031DB61E-6DB7-FE4A-897D-5AA8ADB2013D}" destId="{734C6D1E-43FF-B948-A218-7D6A8A2CE7F0}" srcOrd="0" destOrd="0" presId="urn:microsoft.com/office/officeart/2005/8/layout/bProcess3"/>
    <dgm:cxn modelId="{57F53508-D665-AE49-B59D-631E7D807BD5}" type="presParOf" srcId="{940EB12D-8F5C-D845-9B8C-F1940C976312}" destId="{22A7F1FD-57DF-2741-9479-2121F3B3431A}" srcOrd="4" destOrd="0" presId="urn:microsoft.com/office/officeart/2005/8/layout/bProcess3"/>
    <dgm:cxn modelId="{20317055-1C70-0E44-9303-AE3929A94EA8}" type="presParOf" srcId="{940EB12D-8F5C-D845-9B8C-F1940C976312}" destId="{FBEF2FBD-2714-5643-BBFB-A7AAFF7DC420}" srcOrd="5" destOrd="0" presId="urn:microsoft.com/office/officeart/2005/8/layout/bProcess3"/>
    <dgm:cxn modelId="{5893BF1F-9DA7-5443-B659-20E618C925B4}" type="presParOf" srcId="{FBEF2FBD-2714-5643-BBFB-A7AAFF7DC420}" destId="{B7C91D3B-2ECA-3045-967F-59436FD6840B}" srcOrd="0" destOrd="0" presId="urn:microsoft.com/office/officeart/2005/8/layout/bProcess3"/>
    <dgm:cxn modelId="{D1200E38-F18D-5746-B5EB-CAC2146EF0D9}" type="presParOf" srcId="{940EB12D-8F5C-D845-9B8C-F1940C976312}" destId="{13972C85-8675-FA44-811C-E88C80CAD5C6}" srcOrd="6" destOrd="0" presId="urn:microsoft.com/office/officeart/2005/8/layout/bProcess3"/>
    <dgm:cxn modelId="{9D6C04B1-ECB2-424F-A4C6-39FAF8C6012E}" type="presParOf" srcId="{940EB12D-8F5C-D845-9B8C-F1940C976312}" destId="{0C95E793-791B-154B-A042-7CC1554A0E6F}" srcOrd="7" destOrd="0" presId="urn:microsoft.com/office/officeart/2005/8/layout/bProcess3"/>
    <dgm:cxn modelId="{3F8CEBEE-0C88-2746-8714-60B473E8FF60}" type="presParOf" srcId="{0C95E793-791B-154B-A042-7CC1554A0E6F}" destId="{B8EA6A5A-FD13-7448-995B-792E055E9751}" srcOrd="0" destOrd="0" presId="urn:microsoft.com/office/officeart/2005/8/layout/bProcess3"/>
    <dgm:cxn modelId="{55611C7F-6DF2-B241-AF86-726F483955B5}" type="presParOf" srcId="{940EB12D-8F5C-D845-9B8C-F1940C976312}" destId="{EFDC3290-7628-DA46-98A8-C986BD4EAB75}" srcOrd="8" destOrd="0" presId="urn:microsoft.com/office/officeart/2005/8/layout/bProcess3"/>
    <dgm:cxn modelId="{0D71B36A-D656-0743-9226-65B0ED6ABEA5}" type="presParOf" srcId="{940EB12D-8F5C-D845-9B8C-F1940C976312}" destId="{98B88D66-33FE-9740-8849-D3D5DB49DFD6}" srcOrd="9" destOrd="0" presId="urn:microsoft.com/office/officeart/2005/8/layout/bProcess3"/>
    <dgm:cxn modelId="{237448F7-3E61-D54B-B6B9-855002954C8D}" type="presParOf" srcId="{98B88D66-33FE-9740-8849-D3D5DB49DFD6}" destId="{5096CEAA-ED82-9840-B7D1-79BD5861B441}" srcOrd="0" destOrd="0" presId="urn:microsoft.com/office/officeart/2005/8/layout/bProcess3"/>
    <dgm:cxn modelId="{D64A97BB-7EE7-CE47-A0B6-C601CD9C080D}" type="presParOf" srcId="{940EB12D-8F5C-D845-9B8C-F1940C976312}" destId="{5CA8447B-31EC-4748-BF16-862880CA2F49}" srcOrd="10" destOrd="0" presId="urn:microsoft.com/office/officeart/2005/8/layout/bProcess3"/>
    <dgm:cxn modelId="{1344E355-02B3-0B42-A14B-0FDD1A133FA0}" type="presParOf" srcId="{940EB12D-8F5C-D845-9B8C-F1940C976312}" destId="{B597C963-457B-CE4E-A617-94B65CB7DD00}" srcOrd="11" destOrd="0" presId="urn:microsoft.com/office/officeart/2005/8/layout/bProcess3"/>
    <dgm:cxn modelId="{11E55BC7-F4CA-A749-9522-16C7DC40AA66}" type="presParOf" srcId="{B597C963-457B-CE4E-A617-94B65CB7DD00}" destId="{67394E7D-78DF-2C4D-B040-9974827DAC0B}" srcOrd="0" destOrd="0" presId="urn:microsoft.com/office/officeart/2005/8/layout/bProcess3"/>
    <dgm:cxn modelId="{A943BE2B-3E29-D541-9D46-6B45663BA327}" type="presParOf" srcId="{940EB12D-8F5C-D845-9B8C-F1940C976312}" destId="{4792951A-3935-8441-AFCA-8F1F1F9060C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68EAB-5587-AC46-BE9D-7152EE634F77}">
      <dsp:nvSpPr>
        <dsp:cNvPr id="0" name=""/>
        <dsp:cNvSpPr/>
      </dsp:nvSpPr>
      <dsp:spPr>
        <a:xfrm>
          <a:off x="1676827" y="1359338"/>
          <a:ext cx="355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30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4831" y="1403128"/>
        <a:ext cx="19295" cy="3859"/>
      </dsp:txXfrm>
    </dsp:sp>
    <dsp:sp modelId="{7C08F339-7B7B-C048-BB84-574711ABACE0}">
      <dsp:nvSpPr>
        <dsp:cNvPr id="0" name=""/>
        <dsp:cNvSpPr/>
      </dsp:nvSpPr>
      <dsp:spPr>
        <a:xfrm>
          <a:off x="785" y="901705"/>
          <a:ext cx="1677841" cy="1006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Censorship in Florida &amp; Iowa </a:t>
          </a:r>
        </a:p>
      </dsp:txBody>
      <dsp:txXfrm>
        <a:off x="785" y="901705"/>
        <a:ext cx="1677841" cy="1006704"/>
      </dsp:txXfrm>
    </dsp:sp>
    <dsp:sp modelId="{031DB61E-6DB7-FE4A-897D-5AA8ADB2013D}">
      <dsp:nvSpPr>
        <dsp:cNvPr id="0" name=""/>
        <dsp:cNvSpPr/>
      </dsp:nvSpPr>
      <dsp:spPr>
        <a:xfrm>
          <a:off x="839706" y="1906610"/>
          <a:ext cx="2063744" cy="355303"/>
        </a:xfrm>
        <a:custGeom>
          <a:avLst/>
          <a:gdLst/>
          <a:ahLst/>
          <a:cxnLst/>
          <a:rect l="0" t="0" r="0" b="0"/>
          <a:pathLst>
            <a:path>
              <a:moveTo>
                <a:pt x="2063744" y="0"/>
              </a:moveTo>
              <a:lnTo>
                <a:pt x="2063744" y="194751"/>
              </a:lnTo>
              <a:lnTo>
                <a:pt x="0" y="194751"/>
              </a:lnTo>
              <a:lnTo>
                <a:pt x="0" y="355303"/>
              </a:lnTo>
            </a:path>
          </a:pathLst>
        </a:custGeom>
        <a:noFill/>
        <a:ln w="12700" cap="flat" cmpd="sng" algn="ctr">
          <a:solidFill>
            <a:srgbClr val="156082"/>
          </a:solidFill>
          <a:prstDash val="solid"/>
          <a:miter lim="800000"/>
          <a:headEnd type="arrow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9091" y="2082332"/>
        <a:ext cx="104975" cy="3859"/>
      </dsp:txXfrm>
    </dsp:sp>
    <dsp:sp modelId="{9F850B03-AE0D-FD41-8993-2CD8DE68FD5B}">
      <dsp:nvSpPr>
        <dsp:cNvPr id="0" name=""/>
        <dsp:cNvSpPr/>
      </dsp:nvSpPr>
      <dsp:spPr>
        <a:xfrm>
          <a:off x="2064530" y="901705"/>
          <a:ext cx="1677841" cy="1006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Political &amp; Social Context</a:t>
          </a:r>
        </a:p>
      </dsp:txBody>
      <dsp:txXfrm>
        <a:off x="2064530" y="901705"/>
        <a:ext cx="1677841" cy="1006704"/>
      </dsp:txXfrm>
    </dsp:sp>
    <dsp:sp modelId="{FBEF2FBD-2714-5643-BBFB-A7AAFF7DC420}">
      <dsp:nvSpPr>
        <dsp:cNvPr id="0" name=""/>
        <dsp:cNvSpPr/>
      </dsp:nvSpPr>
      <dsp:spPr>
        <a:xfrm>
          <a:off x="1676827" y="2751946"/>
          <a:ext cx="355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30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4831" y="2795736"/>
        <a:ext cx="19295" cy="3859"/>
      </dsp:txXfrm>
    </dsp:sp>
    <dsp:sp modelId="{22A7F1FD-57DF-2741-9479-2121F3B3431A}">
      <dsp:nvSpPr>
        <dsp:cNvPr id="0" name=""/>
        <dsp:cNvSpPr/>
      </dsp:nvSpPr>
      <dsp:spPr>
        <a:xfrm>
          <a:off x="785" y="2294313"/>
          <a:ext cx="1677841" cy="1006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Banned Books Dataset </a:t>
          </a:r>
        </a:p>
      </dsp:txBody>
      <dsp:txXfrm>
        <a:off x="785" y="2294313"/>
        <a:ext cx="1677841" cy="1006704"/>
      </dsp:txXfrm>
    </dsp:sp>
    <dsp:sp modelId="{0C95E793-791B-154B-A042-7CC1554A0E6F}">
      <dsp:nvSpPr>
        <dsp:cNvPr id="0" name=""/>
        <dsp:cNvSpPr/>
      </dsp:nvSpPr>
      <dsp:spPr>
        <a:xfrm>
          <a:off x="839706" y="3299218"/>
          <a:ext cx="2063744" cy="355303"/>
        </a:xfrm>
        <a:custGeom>
          <a:avLst/>
          <a:gdLst/>
          <a:ahLst/>
          <a:cxnLst/>
          <a:rect l="0" t="0" r="0" b="0"/>
          <a:pathLst>
            <a:path>
              <a:moveTo>
                <a:pt x="2063744" y="0"/>
              </a:moveTo>
              <a:lnTo>
                <a:pt x="2063744" y="194751"/>
              </a:lnTo>
              <a:lnTo>
                <a:pt x="0" y="194751"/>
              </a:lnTo>
              <a:lnTo>
                <a:pt x="0" y="35530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9091" y="3474940"/>
        <a:ext cx="104975" cy="3859"/>
      </dsp:txXfrm>
    </dsp:sp>
    <dsp:sp modelId="{13972C85-8675-FA44-811C-E88C80CAD5C6}">
      <dsp:nvSpPr>
        <dsp:cNvPr id="0" name=""/>
        <dsp:cNvSpPr/>
      </dsp:nvSpPr>
      <dsp:spPr>
        <a:xfrm>
          <a:off x="2064530" y="2294313"/>
          <a:ext cx="1677841" cy="1006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Data Preprocessing (Initial Processing)</a:t>
          </a:r>
        </a:p>
      </dsp:txBody>
      <dsp:txXfrm>
        <a:off x="2064530" y="2294313"/>
        <a:ext cx="1677841" cy="1006704"/>
      </dsp:txXfrm>
    </dsp:sp>
    <dsp:sp modelId="{98B88D66-33FE-9740-8849-D3D5DB49DFD6}">
      <dsp:nvSpPr>
        <dsp:cNvPr id="0" name=""/>
        <dsp:cNvSpPr/>
      </dsp:nvSpPr>
      <dsp:spPr>
        <a:xfrm>
          <a:off x="1676827" y="4144554"/>
          <a:ext cx="355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30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4831" y="4188345"/>
        <a:ext cx="19295" cy="3859"/>
      </dsp:txXfrm>
    </dsp:sp>
    <dsp:sp modelId="{EFDC3290-7628-DA46-98A8-C986BD4EAB75}">
      <dsp:nvSpPr>
        <dsp:cNvPr id="0" name=""/>
        <dsp:cNvSpPr/>
      </dsp:nvSpPr>
      <dsp:spPr>
        <a:xfrm>
          <a:off x="785" y="3686922"/>
          <a:ext cx="1677841" cy="1006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Feature Extraction &amp; Analysis (Core NLP Techniques)</a:t>
          </a:r>
        </a:p>
      </dsp:txBody>
      <dsp:txXfrm>
        <a:off x="785" y="3686922"/>
        <a:ext cx="1677841" cy="1006704"/>
      </dsp:txXfrm>
    </dsp:sp>
    <dsp:sp modelId="{B597C963-457B-CE4E-A617-94B65CB7DD00}">
      <dsp:nvSpPr>
        <dsp:cNvPr id="0" name=""/>
        <dsp:cNvSpPr/>
      </dsp:nvSpPr>
      <dsp:spPr>
        <a:xfrm>
          <a:off x="839706" y="4691827"/>
          <a:ext cx="2063744" cy="355303"/>
        </a:xfrm>
        <a:custGeom>
          <a:avLst/>
          <a:gdLst/>
          <a:ahLst/>
          <a:cxnLst/>
          <a:rect l="0" t="0" r="0" b="0"/>
          <a:pathLst>
            <a:path>
              <a:moveTo>
                <a:pt x="2063744" y="0"/>
              </a:moveTo>
              <a:lnTo>
                <a:pt x="2063744" y="194751"/>
              </a:lnTo>
              <a:lnTo>
                <a:pt x="0" y="194751"/>
              </a:lnTo>
              <a:lnTo>
                <a:pt x="0" y="35530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9091" y="4867549"/>
        <a:ext cx="104975" cy="3859"/>
      </dsp:txXfrm>
    </dsp:sp>
    <dsp:sp modelId="{5CA8447B-31EC-4748-BF16-862880CA2F49}">
      <dsp:nvSpPr>
        <dsp:cNvPr id="0" name=""/>
        <dsp:cNvSpPr/>
      </dsp:nvSpPr>
      <dsp:spPr>
        <a:xfrm>
          <a:off x="2064530" y="3686922"/>
          <a:ext cx="1677841" cy="1006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Machine Learning &amp; Predictive Modeling (Advanced Techniques)</a:t>
          </a:r>
        </a:p>
      </dsp:txBody>
      <dsp:txXfrm>
        <a:off x="2064530" y="3686922"/>
        <a:ext cx="1677841" cy="1006704"/>
      </dsp:txXfrm>
    </dsp:sp>
    <dsp:sp modelId="{4792951A-3935-8441-AFCA-8F1F1F9060C8}">
      <dsp:nvSpPr>
        <dsp:cNvPr id="0" name=""/>
        <dsp:cNvSpPr/>
      </dsp:nvSpPr>
      <dsp:spPr>
        <a:xfrm>
          <a:off x="785" y="5079530"/>
          <a:ext cx="1677841" cy="1006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Findings &amp; Interpretation</a:t>
          </a:r>
        </a:p>
      </dsp:txBody>
      <dsp:txXfrm>
        <a:off x="785" y="5079530"/>
        <a:ext cx="1677841" cy="1006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2EA4-2DDE-9006-E9E9-E298DD1A6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415E2-E456-5927-4185-AD7D578B2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9867A-370A-E342-B716-4C05A826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5D54-243A-E94B-8890-E1E861E9B619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33A2E-AE3C-A061-F428-1CB36D88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152D-6300-36AC-346C-9A59C677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7A2D-1432-8342-B2B9-845A9DCA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2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D3E1-9BE5-6030-DC14-CF8F5196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7C1B7-A3A7-3A56-85B3-453FA3D33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46C10-72B4-90DD-7F89-E62C73DD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5D54-243A-E94B-8890-E1E861E9B619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30FB0-EE01-9760-58DB-BFB6610C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DF22-F0E2-91C2-ABB1-67777343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7A2D-1432-8342-B2B9-845A9DCA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25563-91A7-1300-937D-A9415F07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6642B-81C1-77B8-C783-40587D3B1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9ADE-B222-7EDC-5C52-5CBB065D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5D54-243A-E94B-8890-E1E861E9B619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0197-811C-88CB-54A0-EA555AD5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64303-ADC6-6B06-1526-04079904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7A2D-1432-8342-B2B9-845A9DCA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B345-1E3C-6652-5D9D-0EBB1AC2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11E4-C753-A355-ADC0-E2F7100A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A8C4-5DA4-A17D-86C4-700A87B7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5D54-243A-E94B-8890-E1E861E9B619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ED23-A042-5561-96B2-9CFCEC17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BC74-9D5E-2499-1517-0A3787C2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7A2D-1432-8342-B2B9-845A9DCA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4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23EA-569B-D0DF-C29B-4D2BAF54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14FA7-BCCC-3B98-56A9-A591B6D6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76AF2-C271-C086-BF2B-63998086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5D54-243A-E94B-8890-E1E861E9B619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F9882-A51C-D1D6-E844-31664763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3148-7520-F9D6-3116-1CE948E8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7A2D-1432-8342-B2B9-845A9DCA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21DB-202A-B30B-9405-E5542896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7EE5-D5BB-DE79-4DC7-8BAE37F5E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F8ABE-BC10-D365-6D1F-2731355D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DA76-0C19-F8F5-F0D9-B770AA11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5D54-243A-E94B-8890-E1E861E9B619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F4446-054B-46F7-2B9D-F2ED9BF3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1B522-46F8-DEC3-3111-A6A1BC1E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7A2D-1432-8342-B2B9-845A9DCA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372-EB5A-0B2F-299A-FCB13226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4269-0B96-8CBF-4222-95C83A1A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9E561-4A0F-B30D-4E9F-A81A15950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AC91D-E32D-CCFE-EE07-2B8805CBA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DB660-7FC8-3406-8270-5DEE9135C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69F73-2114-FD1E-45C1-0011198D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5D54-243A-E94B-8890-E1E861E9B619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1B23C-5536-4DF4-3E8A-2C544B5D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1AE21-BFEF-72A0-3FDF-937F7BC4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7A2D-1432-8342-B2B9-845A9DCA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D6A8-809A-EB58-AA64-A1E29BFC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B2712-D6ED-E16B-59A5-894B5E09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5D54-243A-E94B-8890-E1E861E9B619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B7082-3313-4EB3-617A-F4559ED7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3CF73-31C4-3DAA-D87E-96599959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7A2D-1432-8342-B2B9-845A9DCA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E9D2C-9F22-229E-3309-23C16C28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5D54-243A-E94B-8890-E1E861E9B619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71DA-7188-F909-4204-26F359C5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EDB38-96A9-EF3E-554E-EBE29A94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7A2D-1432-8342-B2B9-845A9DCA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9FAE-1BC6-F3C5-B02E-07CCFACD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E250-8A8F-A367-2B06-15D23BBE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B8BD6-E223-5F4C-C75C-C327B1314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DDA3F-8268-6BE3-11AC-C96B989F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5D54-243A-E94B-8890-E1E861E9B619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9AD77-8120-F663-600F-73640E82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2C614-BA50-2409-00D1-19C98C9A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7A2D-1432-8342-B2B9-845A9DCA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EA2B-70C3-90A0-1533-9D2E9F5A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F3CF-0BA6-7C2D-C091-A63206EBF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ACBAD-EDAC-CF59-F1BA-22A7AF42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787DC-91E3-9462-C45E-5D15E9F2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5D54-243A-E94B-8890-E1E861E9B619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F968-7C25-2818-64BF-3A2BC59B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69D7-362A-E053-3B77-2265E2D7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B7A2D-1432-8342-B2B9-845A9DCA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15D6C-975B-B151-F9CD-488F40CA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7A881-19D7-0F52-8376-1774979D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8533-34C7-67A4-2349-BDB629E8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B5D54-243A-E94B-8890-E1E861E9B619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BBB7B-A69E-B8BE-2107-1E8388B22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D737-9754-96A6-C217-E59B08F2A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0B7A2D-1432-8342-B2B9-845A9DCA7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5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DADB-50B9-DDC4-31B1-0F05612F2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934C-08F3-BBA3-31D5-A3AF9402D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18C6E70-4A33-7915-72A8-81B70CC33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685787"/>
              </p:ext>
            </p:extLst>
          </p:nvPr>
        </p:nvGraphicFramePr>
        <p:xfrm>
          <a:off x="2032000" y="0"/>
          <a:ext cx="3743158" cy="6987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8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Conor O’Malley</dc:creator>
  <cp:lastModifiedBy>Conor O’Malley</cp:lastModifiedBy>
  <cp:revision>1</cp:revision>
  <dcterms:created xsi:type="dcterms:W3CDTF">2025-03-04T02:37:14Z</dcterms:created>
  <dcterms:modified xsi:type="dcterms:W3CDTF">2025-03-04T03:28:24Z</dcterms:modified>
</cp:coreProperties>
</file>