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5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A7271-407D-4F9A-AEC4-711A6E97EDEF}" v="9" dt="2024-04-17T16:32:2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54C3-9DC4-7680-A038-4B23401F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7E13-2972-9616-8BB2-67F5B6E2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6DE1-005D-EA74-A0E3-4C9C73E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F58B-6CA6-ED34-09B5-4F3CBE0E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A81D-9A5C-A955-CE2A-8B92500C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9DFC-31A2-D3D8-039F-50D0BA5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4DB2-3DF0-BDD2-6781-61FD18D2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0852-60CF-0226-CBFC-F99F1A2E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AFAD-879B-93DD-CBFA-264B024E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F2C1-1CDB-6A6F-F603-84D87E1C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64F99-BC88-55DC-FBB0-48254D1BF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A3D1-A05A-5FCA-DCB8-319CFD5D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321F-38A4-C160-E84A-1A726F36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FD38-2A5C-202B-A4DA-8391F380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E93F-22A8-1C0E-CBBC-8ECB830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0DAC-3C89-8BFE-9808-EDD103F1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827B-0CA3-DF77-B78A-45811C1F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28D6-D70C-328D-8FD4-728B4345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912B-C888-137D-D4B3-0F275323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18A5-827D-F667-4653-28889E18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10C7-C14C-CA19-B475-B18E8069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A340-73ED-085C-64E3-DCF3AF17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5D09-43CC-3463-9A8C-6CE22085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B471-D706-B661-B16E-CC261497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5185-F189-4EF6-7CF1-2CDDA2E3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CAF8-B7CC-146D-DAB2-CEAB653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6225-DB3A-285B-ECC6-5C168F2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92ACE-691B-1729-875D-C5277930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4870-0B3F-A039-8D19-70B858AD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9A0D-1533-0DFF-6178-91781EDB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0C9F-BA82-6815-7C47-9E08DA2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C8C-8503-1BF1-F2F7-F82AE002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153E-F739-B6B1-174C-0BC91422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071A4-3FBD-39F3-A3DF-C9707ABA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4D686-6F73-954F-852A-DBF3DDA6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3E147-5C59-AA7B-93C3-930E96987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14BF-A5B5-0EB5-B01B-8E0ADED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CE00E-C30B-85C4-515C-714E0A31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9C582-3BCD-7E1D-BE3D-C7C0C0A4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A85C-ED98-2B35-AAA2-518065FB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D2878-AF6D-B408-F9E9-519B3373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991A-DEEB-24F0-4DEB-77230A5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2988E-91DA-DF5E-BAED-41C03F38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2D765-8E58-3884-8801-CED25632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7D39D-9312-318C-D7FA-B259AD17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9F7D6-6399-57D8-10CA-17FF3BA2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E35-B63B-9792-5DA4-7E623F20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4D39-E881-8222-2974-DCC13F1F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A1F-AB8E-B80C-5D7E-71BDEEDD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BEA2-21FB-F78F-7EDC-84B1CC0C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2E2C-E277-3EF5-0DD6-04B32CFB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3A71-7F57-A34F-F5EC-C093ADA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F4D2-3369-5C77-C53B-51604413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E883F-A170-1254-074E-B5FFAF62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EE635-FF57-5910-9132-C729835EC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E1EE-0B75-61B6-D26D-B222E9F3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CC58-C3F5-9A66-D171-767EDFC8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097D9-D076-B9F6-522B-389E4BCB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3C56E-BC57-620E-A406-413039CE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EC42-86D0-06C4-8BBF-7005C6C1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D4AA-3422-899E-0CD8-D00AAE935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AA1F5-1360-48F1-B98F-AF82A482E4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4EAA-02AE-4264-A318-79090733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CE85-65AA-12CA-0B1B-DDC2E8BB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D9C81-6D1E-416F-9442-A2A35B59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3C172E-98ED-76B6-23A1-150EAE296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6754" r="1912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0B937-6357-9B6A-1225-A9471C63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Frequency-dependent hearing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BB43-4CD6-FD13-EE96-95BF486B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Grace Frizzell</a:t>
            </a:r>
          </a:p>
          <a:p>
            <a:r>
              <a:rPr lang="en-US" sz="1100">
                <a:solidFill>
                  <a:srgbClr val="FFFFFF"/>
                </a:solidFill>
              </a:rPr>
              <a:t>Sarah Purdy</a:t>
            </a:r>
          </a:p>
          <a:p>
            <a:r>
              <a:rPr lang="en-US" sz="1100">
                <a:solidFill>
                  <a:srgbClr val="FFFFFF"/>
                </a:solidFill>
              </a:rPr>
              <a:t>Mitchell Gallo</a:t>
            </a:r>
          </a:p>
          <a:p>
            <a:r>
              <a:rPr lang="en-US" sz="1100">
                <a:solidFill>
                  <a:srgbClr val="FFFFFF"/>
                </a:solidFill>
              </a:rPr>
              <a:t>Dr. Garth Patterson</a:t>
            </a:r>
          </a:p>
        </p:txBody>
      </p:sp>
    </p:spTree>
    <p:extLst>
      <p:ext uri="{BB962C8B-B14F-4D97-AF65-F5344CB8AC3E}">
        <p14:creationId xmlns:p14="http://schemas.microsoft.com/office/powerpoint/2010/main" val="121532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B66E86F-8474-7C2B-DFF1-D3F5CA6D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54005-A6D2-801D-0B44-138A6D35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1D3B-AC1C-6908-B5AB-2E8EBF76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Implementation inside of a hearing device</a:t>
            </a:r>
          </a:p>
          <a:p>
            <a:pPr lvl="1"/>
            <a:r>
              <a:rPr lang="en-US" sz="2000"/>
              <a:t>Airpods, Arduino, hearing aid, etc.</a:t>
            </a:r>
          </a:p>
          <a:p>
            <a:r>
              <a:rPr lang="en-US" sz="2000"/>
              <a:t>Processing time reduction</a:t>
            </a:r>
          </a:p>
          <a:p>
            <a:pPr lvl="1"/>
            <a:r>
              <a:rPr lang="en-US" sz="2000"/>
              <a:t>Continuous sound processing</a:t>
            </a:r>
          </a:p>
          <a:p>
            <a:pPr lvl="1"/>
            <a:r>
              <a:rPr lang="en-US" sz="2000"/>
              <a:t>Machine learning and predictive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70877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EAFBD8F3-3D88-4547-6F0E-8F56816F6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8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3C805-9498-BB16-7B38-B72315C5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81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093D7-EEB9-4E64-6CBC-D21D263D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73A0-40F2-3306-404F-43644F94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Sarah Purdy: Math/Patent author</a:t>
            </a:r>
          </a:p>
          <a:p>
            <a:r>
              <a:rPr lang="en-US" sz="2000"/>
              <a:t>Mitchel Gallo: Business coordinator</a:t>
            </a:r>
          </a:p>
          <a:p>
            <a:r>
              <a:rPr lang="en-US" sz="2000"/>
              <a:t>Dr. Garth Patterson: Mentor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63EBC43-80B6-C3B7-5A54-6F4518AE2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02FB7-D414-AB6A-9891-566D53B8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892F-7015-6255-2645-1DFACAC6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Deaf and hard of hearing community</a:t>
            </a:r>
          </a:p>
          <a:p>
            <a:r>
              <a:rPr lang="en-US" sz="2000"/>
              <a:t>Providing tools for underrepresented and underserved community</a:t>
            </a:r>
          </a:p>
          <a:p>
            <a:r>
              <a:rPr lang="en-US" sz="2000"/>
              <a:t>Reviving development of a stagnant technology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0E3E0D0-D3A5-E5F0-E1B6-8E943A8DB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r="241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BE687-7778-87FE-9BF6-CF546013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C83C-95ED-85FD-CE05-AA793805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Utilize frequencies filteration to emphasize and de-emphasize particular sources of noise.</a:t>
            </a:r>
          </a:p>
          <a:p>
            <a:r>
              <a:rPr lang="en-US" sz="2000"/>
              <a:t>Emphasize dynamic sources of noise and de-emphasize static sources of noise.</a:t>
            </a:r>
          </a:p>
          <a:p>
            <a:r>
              <a:rPr lang="en-US" sz="2000"/>
              <a:t>Deploy elective filtering functions based on data returned to user upon digitization, processing, and automatic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1F8E6-43A9-AF56-2F7F-692201AAF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79FE1EE1-E4C5-69CC-37F6-DEEEAB3B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4196-DBAC-856C-2B18-ADACAA4B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Technical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B51E-3E9A-BDDD-525C-C685917F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Python: UI and sound processing</a:t>
            </a:r>
          </a:p>
          <a:p>
            <a:pPr lvl="1"/>
            <a:r>
              <a:rPr lang="en-US" sz="2000"/>
              <a:t>Librosa</a:t>
            </a:r>
          </a:p>
          <a:p>
            <a:pPr lvl="1"/>
            <a:r>
              <a:rPr lang="en-US" sz="2000"/>
              <a:t>Mathplotlib</a:t>
            </a:r>
          </a:p>
          <a:p>
            <a:pPr lvl="1"/>
            <a:r>
              <a:rPr lang="en-US" sz="2000"/>
              <a:t>Custom tkinter</a:t>
            </a:r>
          </a:p>
        </p:txBody>
      </p:sp>
    </p:spTree>
    <p:extLst>
      <p:ext uri="{BB962C8B-B14F-4D97-AF65-F5344CB8AC3E}">
        <p14:creationId xmlns:p14="http://schemas.microsoft.com/office/powerpoint/2010/main" val="204476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F8E48-DE2F-02C4-D959-32AC765B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demonstration</a:t>
            </a:r>
          </a:p>
        </p:txBody>
      </p:sp>
      <p:pic>
        <p:nvPicPr>
          <p:cNvPr id="5" name="Content Placeholder 4" descr="A blue sound wave&#10;&#10;Description automatically generated">
            <a:extLst>
              <a:ext uri="{FF2B5EF4-FFF2-40B4-BE49-F238E27FC236}">
                <a16:creationId xmlns:a16="http://schemas.microsoft.com/office/drawing/2014/main" id="{E8E3947C-8F69-8777-46EE-B7B85C206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94" y="2415501"/>
            <a:ext cx="9870211" cy="3948085"/>
          </a:xfrm>
          <a:prstGeom prst="rect">
            <a:avLst/>
          </a:prstGeom>
        </p:spPr>
      </p:pic>
      <p:pic>
        <p:nvPicPr>
          <p:cNvPr id="6" name="IMG_0932">
            <a:hlinkClick r:id="" action="ppaction://media"/>
            <a:extLst>
              <a:ext uri="{FF2B5EF4-FFF2-40B4-BE49-F238E27FC236}">
                <a16:creationId xmlns:a16="http://schemas.microsoft.com/office/drawing/2014/main" id="{1A2BA59B-2299-BB40-7683-95B2119BEE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76611" y="57841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7D81-6995-0B51-0DDC-08B523FD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Buzzer </a:t>
            </a:r>
          </a:p>
        </p:txBody>
      </p:sp>
      <p:pic>
        <p:nvPicPr>
          <p:cNvPr id="9" name="Content Placeholder 8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7BFAE94D-93DD-CA88-554A-33CBA705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088"/>
            <a:ext cx="5801784" cy="4351338"/>
          </a:xfrm>
        </p:spPr>
      </p:pic>
      <p:pic>
        <p:nvPicPr>
          <p:cNvPr id="10" name="test1">
            <a:hlinkClick r:id="" action="ppaction://media"/>
            <a:extLst>
              <a:ext uri="{FF2B5EF4-FFF2-40B4-BE49-F238E27FC236}">
                <a16:creationId xmlns:a16="http://schemas.microsoft.com/office/drawing/2014/main" id="{5BC00A2C-3A65-9E9F-15F1-D2051F49A7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50960" y="2108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5444-B18E-DF5A-1054-48A4ACBB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major</a:t>
            </a:r>
          </a:p>
        </p:txBody>
      </p:sp>
      <p:pic>
        <p:nvPicPr>
          <p:cNvPr id="4" name="p1">
            <a:hlinkClick r:id="" action="ppaction://media"/>
            <a:extLst>
              <a:ext uri="{FF2B5EF4-FFF2-40B4-BE49-F238E27FC236}">
                <a16:creationId xmlns:a16="http://schemas.microsoft.com/office/drawing/2014/main" id="{270CC25A-E09C-C82A-8C93-15FF9B4618C6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61676" y="2165145"/>
            <a:ext cx="406400" cy="406400"/>
          </a:xfrm>
        </p:spPr>
      </p:pic>
      <p:pic>
        <p:nvPicPr>
          <p:cNvPr id="6" name="Picture 5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3FE54EC2-47F8-7FA9-2655-59F216334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0" y="187549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E8DA-400A-AFE7-FC96-28C38D69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major…but without the A</a:t>
            </a:r>
          </a:p>
        </p:txBody>
      </p:sp>
      <p:pic>
        <p:nvPicPr>
          <p:cNvPr id="4" name="p2">
            <a:hlinkClick r:id="" action="ppaction://media"/>
            <a:extLst>
              <a:ext uri="{FF2B5EF4-FFF2-40B4-BE49-F238E27FC236}">
                <a16:creationId xmlns:a16="http://schemas.microsoft.com/office/drawing/2014/main" id="{6C0A13A2-D799-59BA-41A7-AB86F82FCC2C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17316" y="2302797"/>
            <a:ext cx="406400" cy="406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5A2F3-5686-78BD-CB26-B60328951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0" y="1796842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150</Words>
  <Application>Microsoft Office PowerPoint</Application>
  <PresentationFormat>Widescreen</PresentationFormat>
  <Paragraphs>33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Frequency-dependent hearing aid</vt:lpstr>
      <vt:lpstr>Our team</vt:lpstr>
      <vt:lpstr>Community </vt:lpstr>
      <vt:lpstr>Requirements</vt:lpstr>
      <vt:lpstr>Technical elements</vt:lpstr>
      <vt:lpstr>A demonstration</vt:lpstr>
      <vt:lpstr>Buzzer </vt:lpstr>
      <vt:lpstr>A major</vt:lpstr>
      <vt:lpstr>A major…but without the A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Frequency-dependent hearing aid</dc:title>
  <dc:creator>Frizzell, Grace E.</dc:creator>
  <cp:lastModifiedBy>Frizzell, Grace E.</cp:lastModifiedBy>
  <cp:revision>2</cp:revision>
  <dcterms:created xsi:type="dcterms:W3CDTF">2024-04-10T12:08:05Z</dcterms:created>
  <dcterms:modified xsi:type="dcterms:W3CDTF">2024-12-13T22:50:47Z</dcterms:modified>
</cp:coreProperties>
</file>