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FC72-9376-214D-93BE-42B97D6E1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5BB3F-0FCA-3940-BCE3-472859AD9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Hui Hao CISC 603 Late Spring 2021</a:t>
            </a:r>
          </a:p>
        </p:txBody>
      </p:sp>
    </p:spTree>
    <p:extLst>
      <p:ext uri="{BB962C8B-B14F-4D97-AF65-F5344CB8AC3E}">
        <p14:creationId xmlns:p14="http://schemas.microsoft.com/office/powerpoint/2010/main" val="11416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E04D-1983-9047-8162-80075993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714E-EC2B-BF43-8FA0-B92D9AA8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Lexer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Parser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Grammar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Emitter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64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BEEC-1E10-7C4B-A3AF-D170B521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7BA6-715C-0444-BFE8-5654596E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Iterating through the input file (</a:t>
            </a:r>
            <a:r>
              <a:rPr lang="en-US" sz="2800" dirty="0" err="1"/>
              <a:t>nextchar</a:t>
            </a:r>
            <a:r>
              <a:rPr lang="en-US" sz="2800" dirty="0"/>
              <a:t>, peek)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Check Correct Syntax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Tokenize (check for </a:t>
            </a:r>
            <a:r>
              <a:rPr lang="en-US" sz="2800" dirty="0" err="1"/>
              <a:t>num</a:t>
            </a:r>
            <a:r>
              <a:rPr lang="en-US" sz="2800" dirty="0"/>
              <a:t>, letter, Keywords)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Other housekeeping helper functions (skip space, abort…)</a:t>
            </a:r>
          </a:p>
        </p:txBody>
      </p:sp>
    </p:spTree>
    <p:extLst>
      <p:ext uri="{BB962C8B-B14F-4D97-AF65-F5344CB8AC3E}">
        <p14:creationId xmlns:p14="http://schemas.microsoft.com/office/powerpoint/2010/main" val="174685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6BA7-0C87-8D47-8381-4750A439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A5E9-87BD-8A4D-91BD-B14CE378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Take in Tokens from </a:t>
            </a:r>
            <a:r>
              <a:rPr lang="en-US" sz="2800" dirty="0" err="1"/>
              <a:t>Lexer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Check Grammar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Gen Parse Tree</a:t>
            </a:r>
          </a:p>
        </p:txBody>
      </p:sp>
    </p:spTree>
    <p:extLst>
      <p:ext uri="{BB962C8B-B14F-4D97-AF65-F5344CB8AC3E}">
        <p14:creationId xmlns:p14="http://schemas.microsoft.com/office/powerpoint/2010/main" val="373847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D0D8-EBD5-0F49-8748-0A1894BC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defines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2941-C6A8-3F41-80F0-A98FC6DF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Keywords: Logic,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Operators: +-x/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Statements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32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97E3-8873-6942-8B7E-41D10831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67EC-F161-444E-9579-92AEF7B3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Take Parse Tree from Parser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Compile to C code</a:t>
            </a:r>
          </a:p>
        </p:txBody>
      </p:sp>
    </p:spTree>
    <p:extLst>
      <p:ext uri="{BB962C8B-B14F-4D97-AF65-F5344CB8AC3E}">
        <p14:creationId xmlns:p14="http://schemas.microsoft.com/office/powerpoint/2010/main" val="313043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1DFC-E48D-2944-9244-0734ABA0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34DB-FAA0-6C4E-9D1C-22AAC990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Take input file use </a:t>
            </a:r>
            <a:r>
              <a:rPr lang="en-US" sz="2800" dirty="0" err="1"/>
              <a:t>Lexer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Use Parser with Grammar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Emit C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6BBC-FB66-4C49-B4DC-B8B39F80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Driver Code</a:t>
            </a:r>
            <a:br>
              <a:rPr lang="en-US" dirty="0"/>
            </a:br>
            <a:r>
              <a:rPr lang="en-US" sz="2700" dirty="0"/>
              <a:t>prints out the first n elements in Fibonacci sequence.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C933B-BDC4-D94D-B103-D4F8017D9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849" y="2103438"/>
            <a:ext cx="6156301" cy="3932237"/>
          </a:xfrm>
        </p:spPr>
      </p:pic>
    </p:spTree>
    <p:extLst>
      <p:ext uri="{BB962C8B-B14F-4D97-AF65-F5344CB8AC3E}">
        <p14:creationId xmlns:p14="http://schemas.microsoft.com/office/powerpoint/2010/main" val="205948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58C1-A6DC-6A4E-922C-43FA6790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52982-D288-A640-BAFE-2A7D680D8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120" y="2103438"/>
            <a:ext cx="3745759" cy="3932237"/>
          </a:xfrm>
        </p:spPr>
      </p:pic>
    </p:spTree>
    <p:extLst>
      <p:ext uri="{BB962C8B-B14F-4D97-AF65-F5344CB8AC3E}">
        <p14:creationId xmlns:p14="http://schemas.microsoft.com/office/powerpoint/2010/main" val="223230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46</TotalTime>
  <Words>113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Compiler</vt:lpstr>
      <vt:lpstr>Compiler Composition </vt:lpstr>
      <vt:lpstr>Lexer</vt:lpstr>
      <vt:lpstr>Parser</vt:lpstr>
      <vt:lpstr>Grammar defines</vt:lpstr>
      <vt:lpstr>Emitter</vt:lpstr>
      <vt:lpstr>Main</vt:lpstr>
      <vt:lpstr>Driver Code prints out the first n elements in Fibonacci sequence.</vt:lpstr>
      <vt:lpstr>Output C Code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</dc:title>
  <dc:creator>Hao, Hui (Gracie)</dc:creator>
  <cp:lastModifiedBy>Hao, Hui (Gracie)</cp:lastModifiedBy>
  <cp:revision>5</cp:revision>
  <dcterms:created xsi:type="dcterms:W3CDTF">2021-05-26T21:49:47Z</dcterms:created>
  <dcterms:modified xsi:type="dcterms:W3CDTF">2021-05-26T22:36:34Z</dcterms:modified>
</cp:coreProperties>
</file>