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5"/>
  </p:notesMasterIdLst>
  <p:handoutMasterIdLst>
    <p:handoutMasterId r:id="rId26"/>
  </p:handoutMasterIdLst>
  <p:sldIdLst>
    <p:sldId id="266" r:id="rId2"/>
    <p:sldId id="314" r:id="rId3"/>
    <p:sldId id="316" r:id="rId4"/>
    <p:sldId id="317" r:id="rId5"/>
    <p:sldId id="329" r:id="rId6"/>
    <p:sldId id="304" r:id="rId7"/>
    <p:sldId id="319" r:id="rId8"/>
    <p:sldId id="330" r:id="rId9"/>
    <p:sldId id="331" r:id="rId10"/>
    <p:sldId id="332" r:id="rId11"/>
    <p:sldId id="333" r:id="rId12"/>
    <p:sldId id="343" r:id="rId13"/>
    <p:sldId id="334" r:id="rId14"/>
    <p:sldId id="335" r:id="rId15"/>
    <p:sldId id="336" r:id="rId16"/>
    <p:sldId id="337" r:id="rId17"/>
    <p:sldId id="338" r:id="rId18"/>
    <p:sldId id="339" r:id="rId19"/>
    <p:sldId id="340" r:id="rId20"/>
    <p:sldId id="341" r:id="rId21"/>
    <p:sldId id="342" r:id="rId22"/>
    <p:sldId id="310" r:id="rId23"/>
    <p:sldId id="344" r:id="rId24"/>
  </p:sldIdLst>
  <p:sldSz cx="10688638" cy="7562850"/>
  <p:notesSz cx="6858000" cy="9144000"/>
  <p:custShowLst>
    <p:custShow name="Pres. personalizada1" id="0">
      <p:sldLst/>
    </p:custShow>
  </p:custShowLst>
  <p:defaultTextStyle>
    <a:defPPr>
      <a:defRPr lang="es-ES_tradnl"/>
    </a:defPPr>
    <a:lvl1pPr marL="0" algn="l" defTabSz="497754" rtl="0" eaLnBrk="1" latinLnBrk="0" hangingPunct="1">
      <a:defRPr sz="2000" kern="1200">
        <a:solidFill>
          <a:schemeClr val="tx1"/>
        </a:solidFill>
        <a:latin typeface="+mn-lt"/>
        <a:ea typeface="+mn-ea"/>
        <a:cs typeface="+mn-cs"/>
      </a:defRPr>
    </a:lvl1pPr>
    <a:lvl2pPr marL="497754" algn="l" defTabSz="497754" rtl="0" eaLnBrk="1" latinLnBrk="0" hangingPunct="1">
      <a:defRPr sz="2000" kern="1200">
        <a:solidFill>
          <a:schemeClr val="tx1"/>
        </a:solidFill>
        <a:latin typeface="+mn-lt"/>
        <a:ea typeface="+mn-ea"/>
        <a:cs typeface="+mn-cs"/>
      </a:defRPr>
    </a:lvl2pPr>
    <a:lvl3pPr marL="995507" algn="l" defTabSz="497754" rtl="0" eaLnBrk="1" latinLnBrk="0" hangingPunct="1">
      <a:defRPr sz="2000" kern="1200">
        <a:solidFill>
          <a:schemeClr val="tx1"/>
        </a:solidFill>
        <a:latin typeface="+mn-lt"/>
        <a:ea typeface="+mn-ea"/>
        <a:cs typeface="+mn-cs"/>
      </a:defRPr>
    </a:lvl3pPr>
    <a:lvl4pPr marL="1493261" algn="l" defTabSz="497754" rtl="0" eaLnBrk="1" latinLnBrk="0" hangingPunct="1">
      <a:defRPr sz="2000" kern="1200">
        <a:solidFill>
          <a:schemeClr val="tx1"/>
        </a:solidFill>
        <a:latin typeface="+mn-lt"/>
        <a:ea typeface="+mn-ea"/>
        <a:cs typeface="+mn-cs"/>
      </a:defRPr>
    </a:lvl4pPr>
    <a:lvl5pPr marL="1991015" algn="l" defTabSz="497754" rtl="0" eaLnBrk="1" latinLnBrk="0" hangingPunct="1">
      <a:defRPr sz="2000" kern="1200">
        <a:solidFill>
          <a:schemeClr val="tx1"/>
        </a:solidFill>
        <a:latin typeface="+mn-lt"/>
        <a:ea typeface="+mn-ea"/>
        <a:cs typeface="+mn-cs"/>
      </a:defRPr>
    </a:lvl5pPr>
    <a:lvl6pPr marL="2488768" algn="l" defTabSz="497754" rtl="0" eaLnBrk="1" latinLnBrk="0" hangingPunct="1">
      <a:defRPr sz="2000" kern="1200">
        <a:solidFill>
          <a:schemeClr val="tx1"/>
        </a:solidFill>
        <a:latin typeface="+mn-lt"/>
        <a:ea typeface="+mn-ea"/>
        <a:cs typeface="+mn-cs"/>
      </a:defRPr>
    </a:lvl6pPr>
    <a:lvl7pPr marL="2986522" algn="l" defTabSz="497754" rtl="0" eaLnBrk="1" latinLnBrk="0" hangingPunct="1">
      <a:defRPr sz="2000" kern="1200">
        <a:solidFill>
          <a:schemeClr val="tx1"/>
        </a:solidFill>
        <a:latin typeface="+mn-lt"/>
        <a:ea typeface="+mn-ea"/>
        <a:cs typeface="+mn-cs"/>
      </a:defRPr>
    </a:lvl7pPr>
    <a:lvl8pPr marL="3484275" algn="l" defTabSz="497754" rtl="0" eaLnBrk="1" latinLnBrk="0" hangingPunct="1">
      <a:defRPr sz="2000" kern="1200">
        <a:solidFill>
          <a:schemeClr val="tx1"/>
        </a:solidFill>
        <a:latin typeface="+mn-lt"/>
        <a:ea typeface="+mn-ea"/>
        <a:cs typeface="+mn-cs"/>
      </a:defRPr>
    </a:lvl8pPr>
    <a:lvl9pPr marL="3982029" algn="l" defTabSz="497754" rtl="0" eaLnBrk="1" latinLnBrk="0" hangingPunct="1">
      <a:defRPr sz="20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382">
          <p15:clr>
            <a:srgbClr val="A4A3A4"/>
          </p15:clr>
        </p15:guide>
        <p15:guide id="2" pos="3367">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73326"/>
    <a:srgbClr val="446E4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FD4443E-F989-4FC4-A0C8-D5A2AF1F390B}" styleName="Estilo oscuro 1 - Énfasis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Estilo oscuro 1 - Énfasis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2838BEF-8BB2-4498-84A7-C5851F593DF1}" styleName="Estilo medio 4 - Énfasis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79" autoAdjust="0"/>
    <p:restoredTop sz="88930" autoAdjust="0"/>
  </p:normalViewPr>
  <p:slideViewPr>
    <p:cSldViewPr snapToObjects="1" showGuides="1">
      <p:cViewPr>
        <p:scale>
          <a:sx n="100" d="100"/>
          <a:sy n="100" d="100"/>
        </p:scale>
        <p:origin x="-552" y="1296"/>
      </p:cViewPr>
      <p:guideLst>
        <p:guide orient="horz" pos="2382"/>
        <p:guide pos="3367"/>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Objects="1">
      <p:cViewPr varScale="1">
        <p:scale>
          <a:sx n="55" d="100"/>
          <a:sy n="55" d="100"/>
        </p:scale>
        <p:origin x="2880"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pt-BR"/>
              <a:t>aplicar a todo</a:t>
            </a:r>
            <a:endParaRPr lang="es-ES"/>
          </a:p>
        </p:txBody>
      </p:sp>
      <p:sp>
        <p:nvSpPr>
          <p:cNvPr id="3" name="Marcador de fecha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C9CAABA-8807-8847-8770-DE3A0D51C645}" type="datetime1">
              <a:rPr lang="es-EC" smtClean="0"/>
              <a:pPr/>
              <a:t>20/01/2017</a:t>
            </a:fld>
            <a:endParaRPr lang="es-ES"/>
          </a:p>
        </p:txBody>
      </p:sp>
      <p:sp>
        <p:nvSpPr>
          <p:cNvPr id="4" name="Marcador de pie de página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5" name="Marcador de número de diapositiva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03C59A2-FF14-894B-BCE1-F3E56A604C14}" type="slidenum">
              <a:rPr lang="es-ES" smtClean="0"/>
              <a:pPr/>
              <a:t>‹Nº›</a:t>
            </a:fld>
            <a:endParaRPr lang="es-ES"/>
          </a:p>
        </p:txBody>
      </p:sp>
    </p:spTree>
    <p:extLst>
      <p:ext uri="{BB962C8B-B14F-4D97-AF65-F5344CB8AC3E}">
        <p14:creationId xmlns:p14="http://schemas.microsoft.com/office/powerpoint/2010/main" val="511681744"/>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pt-BR"/>
              <a:t>aplicar a todo</a:t>
            </a:r>
            <a:endParaRPr lang="es-ES"/>
          </a:p>
        </p:txBody>
      </p:sp>
      <p:sp>
        <p:nvSpPr>
          <p:cNvPr id="3" name="Marcador de fech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B8FA2C4-321C-534C-8428-6E6D5CD18965}" type="datetime1">
              <a:rPr lang="es-EC" smtClean="0"/>
              <a:pPr/>
              <a:t>20/01/2017</a:t>
            </a:fld>
            <a:endParaRPr lang="es-ES"/>
          </a:p>
        </p:txBody>
      </p:sp>
      <p:sp>
        <p:nvSpPr>
          <p:cNvPr id="4" name="Marcador de imagen de diapositiva 3"/>
          <p:cNvSpPr>
            <a:spLocks noGrp="1" noRot="1" noChangeAspect="1"/>
          </p:cNvSpPr>
          <p:nvPr>
            <p:ph type="sldImg" idx="2"/>
          </p:nvPr>
        </p:nvSpPr>
        <p:spPr>
          <a:xfrm>
            <a:off x="1006475" y="685800"/>
            <a:ext cx="484505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6" name="Marcador de pie de pá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D1ADAF6-6CD1-5B4E-9BC8-E604E5BCD8B2}" type="slidenum">
              <a:rPr lang="es-ES" smtClean="0"/>
              <a:pPr/>
              <a:t>‹Nº›</a:t>
            </a:fld>
            <a:endParaRPr lang="es-ES"/>
          </a:p>
        </p:txBody>
      </p:sp>
    </p:spTree>
    <p:extLst>
      <p:ext uri="{BB962C8B-B14F-4D97-AF65-F5344CB8AC3E}">
        <p14:creationId xmlns:p14="http://schemas.microsoft.com/office/powerpoint/2010/main" val="4203087637"/>
      </p:ext>
    </p:extLst>
  </p:cSld>
  <p:clrMap bg1="lt1" tx1="dk1" bg2="lt2" tx2="dk2" accent1="accent1" accent2="accent2" accent3="accent3" accent4="accent4" accent5="accent5" accent6="accent6" hlink="hlink" folHlink="folHlink"/>
  <p:hf dt="0"/>
  <p:notesStyle>
    <a:lvl1pPr marL="0" algn="l" defTabSz="497754" rtl="0" eaLnBrk="1" latinLnBrk="0" hangingPunct="1">
      <a:defRPr sz="1300" kern="1200">
        <a:solidFill>
          <a:schemeClr val="tx1"/>
        </a:solidFill>
        <a:latin typeface="+mn-lt"/>
        <a:ea typeface="+mn-ea"/>
        <a:cs typeface="+mn-cs"/>
      </a:defRPr>
    </a:lvl1pPr>
    <a:lvl2pPr marL="497754" algn="l" defTabSz="497754" rtl="0" eaLnBrk="1" latinLnBrk="0" hangingPunct="1">
      <a:defRPr sz="1300" kern="1200">
        <a:solidFill>
          <a:schemeClr val="tx1"/>
        </a:solidFill>
        <a:latin typeface="+mn-lt"/>
        <a:ea typeface="+mn-ea"/>
        <a:cs typeface="+mn-cs"/>
      </a:defRPr>
    </a:lvl2pPr>
    <a:lvl3pPr marL="995507" algn="l" defTabSz="497754" rtl="0" eaLnBrk="1" latinLnBrk="0" hangingPunct="1">
      <a:defRPr sz="1300" kern="1200">
        <a:solidFill>
          <a:schemeClr val="tx1"/>
        </a:solidFill>
        <a:latin typeface="+mn-lt"/>
        <a:ea typeface="+mn-ea"/>
        <a:cs typeface="+mn-cs"/>
      </a:defRPr>
    </a:lvl3pPr>
    <a:lvl4pPr marL="1493261" algn="l" defTabSz="497754" rtl="0" eaLnBrk="1" latinLnBrk="0" hangingPunct="1">
      <a:defRPr sz="1300" kern="1200">
        <a:solidFill>
          <a:schemeClr val="tx1"/>
        </a:solidFill>
        <a:latin typeface="+mn-lt"/>
        <a:ea typeface="+mn-ea"/>
        <a:cs typeface="+mn-cs"/>
      </a:defRPr>
    </a:lvl4pPr>
    <a:lvl5pPr marL="1991015" algn="l" defTabSz="497754" rtl="0" eaLnBrk="1" latinLnBrk="0" hangingPunct="1">
      <a:defRPr sz="1300" kern="1200">
        <a:solidFill>
          <a:schemeClr val="tx1"/>
        </a:solidFill>
        <a:latin typeface="+mn-lt"/>
        <a:ea typeface="+mn-ea"/>
        <a:cs typeface="+mn-cs"/>
      </a:defRPr>
    </a:lvl5pPr>
    <a:lvl6pPr marL="2488768" algn="l" defTabSz="497754" rtl="0" eaLnBrk="1" latinLnBrk="0" hangingPunct="1">
      <a:defRPr sz="1300" kern="1200">
        <a:solidFill>
          <a:schemeClr val="tx1"/>
        </a:solidFill>
        <a:latin typeface="+mn-lt"/>
        <a:ea typeface="+mn-ea"/>
        <a:cs typeface="+mn-cs"/>
      </a:defRPr>
    </a:lvl6pPr>
    <a:lvl7pPr marL="2986522" algn="l" defTabSz="497754" rtl="0" eaLnBrk="1" latinLnBrk="0" hangingPunct="1">
      <a:defRPr sz="1300" kern="1200">
        <a:solidFill>
          <a:schemeClr val="tx1"/>
        </a:solidFill>
        <a:latin typeface="+mn-lt"/>
        <a:ea typeface="+mn-ea"/>
        <a:cs typeface="+mn-cs"/>
      </a:defRPr>
    </a:lvl7pPr>
    <a:lvl8pPr marL="3484275" algn="l" defTabSz="497754" rtl="0" eaLnBrk="1" latinLnBrk="0" hangingPunct="1">
      <a:defRPr sz="1300" kern="1200">
        <a:solidFill>
          <a:schemeClr val="tx1"/>
        </a:solidFill>
        <a:latin typeface="+mn-lt"/>
        <a:ea typeface="+mn-ea"/>
        <a:cs typeface="+mn-cs"/>
      </a:defRPr>
    </a:lvl8pPr>
    <a:lvl9pPr marL="3982029" algn="l" defTabSz="497754"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C"/>
          </a:p>
        </p:txBody>
      </p:sp>
      <p:sp>
        <p:nvSpPr>
          <p:cNvPr id="4" name="Marcador de encabezado 3"/>
          <p:cNvSpPr>
            <a:spLocks noGrp="1"/>
          </p:cNvSpPr>
          <p:nvPr>
            <p:ph type="hdr" sz="quarter" idx="10"/>
          </p:nvPr>
        </p:nvSpPr>
        <p:spPr/>
        <p:txBody>
          <a:bodyPr/>
          <a:lstStyle/>
          <a:p>
            <a:r>
              <a:rPr lang="pt-BR"/>
              <a:t>aplicar a todo</a:t>
            </a:r>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AD1ADAF6-6CD1-5B4E-9BC8-E604E5BCD8B2}" type="slidenum">
              <a:rPr lang="es-ES" smtClean="0"/>
              <a:pPr/>
              <a:t>1</a:t>
            </a:fld>
            <a:endParaRPr lang="es-ES"/>
          </a:p>
        </p:txBody>
      </p:sp>
    </p:spTree>
    <p:extLst>
      <p:ext uri="{BB962C8B-B14F-4D97-AF65-F5344CB8AC3E}">
        <p14:creationId xmlns:p14="http://schemas.microsoft.com/office/powerpoint/2010/main" val="221178905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título">
    <p:bg>
      <p:bgPr>
        <a:blipFill rotWithShape="1">
          <a:blip r:embed="rId2"/>
          <a:stretch>
            <a:fillRect/>
          </a:stretch>
        </a:blipFill>
        <a:effectLst/>
      </p:bgPr>
    </p:bg>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2103958" y="4734331"/>
            <a:ext cx="7992889" cy="1484012"/>
          </a:xfrm>
          <a:prstGeom prst="rect">
            <a:avLst/>
          </a:prstGeom>
        </p:spPr>
        <p:txBody>
          <a:bodyPr lIns="99551" tIns="49775" rIns="99551" bIns="49775"/>
          <a:lstStyle>
            <a:lvl1pPr marL="0" indent="0" algn="ctr">
              <a:buNone/>
              <a:defRPr b="0" i="0">
                <a:solidFill>
                  <a:schemeClr val="tx2">
                    <a:lumMod val="50000"/>
                  </a:schemeClr>
                </a:solidFill>
                <a:latin typeface="Helvetica Neue Medium"/>
                <a:cs typeface="Helvetica Neue Medium"/>
              </a:defRPr>
            </a:lvl1pPr>
            <a:lvl2pPr marL="497754" indent="0" algn="ctr">
              <a:buNone/>
              <a:defRPr>
                <a:solidFill>
                  <a:schemeClr val="tx1">
                    <a:tint val="75000"/>
                  </a:schemeClr>
                </a:solidFill>
              </a:defRPr>
            </a:lvl2pPr>
            <a:lvl3pPr marL="995507" indent="0" algn="ctr">
              <a:buNone/>
              <a:defRPr>
                <a:solidFill>
                  <a:schemeClr val="tx1">
                    <a:tint val="75000"/>
                  </a:schemeClr>
                </a:solidFill>
              </a:defRPr>
            </a:lvl3pPr>
            <a:lvl4pPr marL="1493261" indent="0" algn="ctr">
              <a:buNone/>
              <a:defRPr>
                <a:solidFill>
                  <a:schemeClr val="tx1">
                    <a:tint val="75000"/>
                  </a:schemeClr>
                </a:solidFill>
              </a:defRPr>
            </a:lvl4pPr>
            <a:lvl5pPr marL="1991015" indent="0" algn="ctr">
              <a:buNone/>
              <a:defRPr>
                <a:solidFill>
                  <a:schemeClr val="tx1">
                    <a:tint val="75000"/>
                  </a:schemeClr>
                </a:solidFill>
              </a:defRPr>
            </a:lvl5pPr>
            <a:lvl6pPr marL="2488768" indent="0" algn="ctr">
              <a:buNone/>
              <a:defRPr>
                <a:solidFill>
                  <a:schemeClr val="tx1">
                    <a:tint val="75000"/>
                  </a:schemeClr>
                </a:solidFill>
              </a:defRPr>
            </a:lvl6pPr>
            <a:lvl7pPr marL="2986522" indent="0" algn="ctr">
              <a:buNone/>
              <a:defRPr>
                <a:solidFill>
                  <a:schemeClr val="tx1">
                    <a:tint val="75000"/>
                  </a:schemeClr>
                </a:solidFill>
              </a:defRPr>
            </a:lvl7pPr>
            <a:lvl8pPr marL="3484275" indent="0" algn="ctr">
              <a:buNone/>
              <a:defRPr>
                <a:solidFill>
                  <a:schemeClr val="tx1">
                    <a:tint val="75000"/>
                  </a:schemeClr>
                </a:solidFill>
              </a:defRPr>
            </a:lvl8pPr>
            <a:lvl9pPr marL="3982029" indent="0" algn="ctr">
              <a:buNone/>
              <a:defRPr>
                <a:solidFill>
                  <a:schemeClr val="tx1">
                    <a:tint val="75000"/>
                  </a:schemeClr>
                </a:solidFill>
              </a:defRPr>
            </a:lvl9pPr>
          </a:lstStyle>
          <a:p>
            <a:r>
              <a:rPr lang="en-US" dirty="0" err="1"/>
              <a:t>Haga</a:t>
            </a:r>
            <a:r>
              <a:rPr lang="en-US" dirty="0"/>
              <a:t> </a:t>
            </a:r>
            <a:r>
              <a:rPr lang="en-US" dirty="0" err="1"/>
              <a:t>clic</a:t>
            </a:r>
            <a:r>
              <a:rPr lang="en-US" dirty="0"/>
              <a:t> </a:t>
            </a:r>
            <a:r>
              <a:rPr lang="en-US" dirty="0" err="1"/>
              <a:t>para</a:t>
            </a:r>
            <a:r>
              <a:rPr lang="en-US" dirty="0"/>
              <a:t> </a:t>
            </a:r>
            <a:r>
              <a:rPr lang="en-US" dirty="0" err="1"/>
              <a:t>modificar</a:t>
            </a:r>
            <a:r>
              <a:rPr lang="en-US" dirty="0"/>
              <a:t> el </a:t>
            </a:r>
            <a:r>
              <a:rPr lang="en-US" dirty="0" err="1"/>
              <a:t>estilo</a:t>
            </a:r>
            <a:r>
              <a:rPr lang="en-US" dirty="0"/>
              <a:t> de </a:t>
            </a:r>
            <a:r>
              <a:rPr lang="en-US" dirty="0" err="1"/>
              <a:t>subtítulo</a:t>
            </a:r>
            <a:r>
              <a:rPr lang="en-US" dirty="0"/>
              <a:t> del </a:t>
            </a:r>
            <a:r>
              <a:rPr lang="en-US" dirty="0" err="1"/>
              <a:t>patrón</a:t>
            </a:r>
            <a:endParaRPr lang="es-ES_tradnl" dirty="0"/>
          </a:p>
        </p:txBody>
      </p:sp>
      <p:sp>
        <p:nvSpPr>
          <p:cNvPr id="18" name="Marcador de pie de página 32"/>
          <p:cNvSpPr>
            <a:spLocks noGrp="1"/>
          </p:cNvSpPr>
          <p:nvPr>
            <p:ph type="ftr" sz="quarter" idx="3"/>
          </p:nvPr>
        </p:nvSpPr>
        <p:spPr>
          <a:xfrm>
            <a:off x="3544119" y="6805761"/>
            <a:ext cx="5438797" cy="402652"/>
          </a:xfrm>
          <a:prstGeom prst="rect">
            <a:avLst/>
          </a:prstGeom>
        </p:spPr>
        <p:txBody>
          <a:bodyPr vert="horz" lIns="99551" tIns="49775" rIns="99551" bIns="49775" rtlCol="0" anchor="ctr"/>
          <a:lstStyle>
            <a:lvl1pPr algn="ctr">
              <a:defRPr sz="1500" b="0" i="0" cap="none" spc="0">
                <a:ln w="18415" cmpd="sng">
                  <a:solidFill>
                    <a:srgbClr val="FFFFFF"/>
                  </a:solidFill>
                  <a:prstDash val="solid"/>
                </a:ln>
                <a:solidFill>
                  <a:srgbClr val="FFFFFF"/>
                </a:solidFill>
                <a:effectLst>
                  <a:outerShdw blurRad="63500" dir="3600000" algn="tl" rotWithShape="0">
                    <a:srgbClr val="000000">
                      <a:alpha val="70000"/>
                    </a:srgbClr>
                  </a:outerShdw>
                </a:effectLst>
                <a:latin typeface="Helvetica Neue Light"/>
                <a:cs typeface="Helvetica Neue Light"/>
              </a:defRPr>
            </a:lvl1pPr>
          </a:lstStyle>
          <a:p>
            <a:endParaRPr lang="es-E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82493" y="2749110"/>
            <a:ext cx="9619774" cy="3970441"/>
          </a:xfrm>
          <a:prstGeom prst="rect">
            <a:avLst/>
          </a:prstGeom>
        </p:spPr>
        <p:txBody>
          <a:bodyPr lIns="99551" tIns="49775" rIns="99551" bIns="49775"/>
          <a:lstStyle/>
          <a:p>
            <a:pPr lvl="0"/>
            <a:r>
              <a:rPr lang="es-ES_tradnl" dirty="0"/>
              <a:t>Haga clic para modificar el estilo de texto del patrón</a:t>
            </a:r>
          </a:p>
          <a:p>
            <a:pPr lvl="1"/>
            <a:r>
              <a:rPr lang="es-ES_tradnl" dirty="0"/>
              <a:t>Segundo nivel</a:t>
            </a:r>
          </a:p>
          <a:p>
            <a:pPr lvl="2"/>
            <a:r>
              <a:rPr lang="es-ES_tradnl" dirty="0"/>
              <a:t>Tercer nivel</a:t>
            </a:r>
          </a:p>
          <a:p>
            <a:pPr lvl="3"/>
            <a:r>
              <a:rPr lang="es-ES_tradnl" dirty="0"/>
              <a:t>Cuarto nivel</a:t>
            </a:r>
          </a:p>
          <a:p>
            <a:pPr lvl="4"/>
            <a:r>
              <a:rPr lang="es-ES_tradnl" dirty="0"/>
              <a:t>Quinto nivel</a:t>
            </a:r>
          </a:p>
        </p:txBody>
      </p:sp>
      <p:sp>
        <p:nvSpPr>
          <p:cNvPr id="13" name="Título 1"/>
          <p:cNvSpPr>
            <a:spLocks noGrp="1"/>
          </p:cNvSpPr>
          <p:nvPr>
            <p:ph type="ctrTitle"/>
          </p:nvPr>
        </p:nvSpPr>
        <p:spPr>
          <a:xfrm>
            <a:off x="682493" y="1525044"/>
            <a:ext cx="9619774" cy="1065249"/>
          </a:xfrm>
          <a:prstGeom prst="rect">
            <a:avLst/>
          </a:prstGeom>
        </p:spPr>
        <p:txBody>
          <a:bodyPr lIns="99551" tIns="49775" rIns="99551" bIns="49775"/>
          <a:lstStyle>
            <a:lvl1pPr>
              <a:defRPr>
                <a:gradFill flip="none" rotWithShape="1">
                  <a:gsLst>
                    <a:gs pos="100000">
                      <a:srgbClr val="446E42"/>
                    </a:gs>
                    <a:gs pos="0">
                      <a:srgbClr val="273326"/>
                    </a:gs>
                  </a:gsLst>
                  <a:lin ang="16200000" scaled="0"/>
                  <a:tileRect/>
                </a:gradFill>
                <a:effectLst>
                  <a:outerShdw blurRad="53975" dir="2700000" algn="tl" rotWithShape="0">
                    <a:schemeClr val="bg1">
                      <a:lumMod val="50000"/>
                      <a:alpha val="68000"/>
                    </a:schemeClr>
                  </a:outerShdw>
                </a:effectLst>
              </a:defRPr>
            </a:lvl1pPr>
          </a:lstStyle>
          <a:p>
            <a:r>
              <a:rPr lang="en-US" dirty="0" err="1"/>
              <a:t>Clic</a:t>
            </a:r>
            <a:r>
              <a:rPr lang="en-US" dirty="0"/>
              <a:t> </a:t>
            </a:r>
            <a:r>
              <a:rPr lang="en-US" dirty="0" err="1"/>
              <a:t>para</a:t>
            </a:r>
            <a:r>
              <a:rPr lang="en-US" dirty="0"/>
              <a:t> </a:t>
            </a:r>
            <a:r>
              <a:rPr lang="en-US" dirty="0" err="1"/>
              <a:t>editar</a:t>
            </a:r>
            <a:r>
              <a:rPr lang="en-US" dirty="0"/>
              <a:t> </a:t>
            </a:r>
            <a:r>
              <a:rPr lang="en-US" dirty="0" err="1"/>
              <a:t>título</a:t>
            </a:r>
            <a:endParaRPr lang="es-ES_tradnl" dirty="0"/>
          </a:p>
        </p:txBody>
      </p:sp>
      <p:sp>
        <p:nvSpPr>
          <p:cNvPr id="14" name="Marcador de pie de página 4"/>
          <p:cNvSpPr txBox="1">
            <a:spLocks/>
          </p:cNvSpPr>
          <p:nvPr userDrawn="1"/>
        </p:nvSpPr>
        <p:spPr>
          <a:xfrm>
            <a:off x="5810502" y="3860834"/>
            <a:ext cx="4739114" cy="416257"/>
          </a:xfrm>
          <a:prstGeom prst="rect">
            <a:avLst/>
          </a:prstGeom>
        </p:spPr>
        <p:txBody>
          <a:bodyPr vert="horz" lIns="99551" tIns="49775" rIns="99551" bIns="49775" rtlCol="0" anchor="ctr"/>
          <a:lstStyle>
            <a:defPPr>
              <a:defRPr lang="es-ES_tradnl"/>
            </a:defPPr>
            <a:lvl1pPr marL="0" algn="l" defTabSz="457200" rtl="0" eaLnBrk="1" latinLnBrk="0" hangingPunct="1">
              <a:defRPr sz="1100" b="0" i="0" kern="1200">
                <a:solidFill>
                  <a:srgbClr val="273326"/>
                </a:solidFill>
                <a:latin typeface="Helvetica Neue Light"/>
                <a:ea typeface="+mn-ea"/>
                <a:cs typeface="Helvetica Neue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s-ES_tradnl" sz="1500" dirty="0">
                <a:solidFill>
                  <a:schemeClr val="bg1"/>
                </a:solidFill>
              </a:rPr>
              <a:t>Nombre del profesor "Coloque desde pie de página"</a:t>
            </a:r>
          </a:p>
        </p:txBody>
      </p:sp>
      <p:pic>
        <p:nvPicPr>
          <p:cNvPr id="15" name="Imagen 14"/>
          <p:cNvPicPr/>
          <p:nvPr userDrawn="1"/>
        </p:nvPicPr>
        <p:blipFill>
          <a:blip r:embed="rId2">
            <a:extLst>
              <a:ext uri="{28A0092B-C50C-407E-A947-70E740481C1C}">
                <a14:useLocalDpi xmlns:a14="http://schemas.microsoft.com/office/drawing/2010/main" val="0"/>
              </a:ext>
            </a:extLst>
          </a:blip>
          <a:stretch>
            <a:fillRect/>
          </a:stretch>
        </p:blipFill>
        <p:spPr bwMode="auto">
          <a:xfrm>
            <a:off x="372705" y="49210"/>
            <a:ext cx="1151624" cy="1032315"/>
          </a:xfrm>
          <a:prstGeom prst="rect">
            <a:avLst/>
          </a:prstGeom>
          <a:noFill/>
          <a:ln>
            <a:noFill/>
          </a:ln>
        </p:spPr>
      </p:pic>
      <p:cxnSp>
        <p:nvCxnSpPr>
          <p:cNvPr id="16" name="Conector recto 15"/>
          <p:cNvCxnSpPr>
            <a:cxnSpLocks noChangeShapeType="1"/>
          </p:cNvCxnSpPr>
          <p:nvPr userDrawn="1"/>
        </p:nvCxnSpPr>
        <p:spPr bwMode="auto">
          <a:xfrm>
            <a:off x="0" y="1155277"/>
            <a:ext cx="10688638" cy="0"/>
          </a:xfrm>
          <a:prstGeom prst="line">
            <a:avLst/>
          </a:prstGeom>
          <a:noFill/>
          <a:ln w="25400" cap="flat" cmpd="sng">
            <a:solidFill>
              <a:schemeClr val="accent3">
                <a:lumMod val="50000"/>
                <a:lumOff val="0"/>
              </a:schemeClr>
            </a:solidFill>
            <a:prstDash val="solid"/>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17" name="Conector recto 16"/>
          <p:cNvCxnSpPr>
            <a:cxnSpLocks noChangeShapeType="1"/>
          </p:cNvCxnSpPr>
          <p:nvPr userDrawn="1"/>
        </p:nvCxnSpPr>
        <p:spPr bwMode="auto">
          <a:xfrm>
            <a:off x="0" y="7031529"/>
            <a:ext cx="10688638" cy="0"/>
          </a:xfrm>
          <a:prstGeom prst="line">
            <a:avLst/>
          </a:prstGeom>
          <a:noFill/>
          <a:ln w="6350" cap="flat" cmpd="sng">
            <a:solidFill>
              <a:schemeClr val="accent3">
                <a:lumMod val="50000"/>
                <a:lumOff val="0"/>
              </a:schemeClr>
            </a:solidFill>
            <a:prstDash val="solid"/>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18" name="Marcador de pie de página 32"/>
          <p:cNvSpPr>
            <a:spLocks noGrp="1"/>
          </p:cNvSpPr>
          <p:nvPr>
            <p:ph type="ftr" sz="quarter" idx="3"/>
          </p:nvPr>
        </p:nvSpPr>
        <p:spPr>
          <a:xfrm>
            <a:off x="371705" y="7110988"/>
            <a:ext cx="5438797" cy="402652"/>
          </a:xfrm>
          <a:prstGeom prst="rect">
            <a:avLst/>
          </a:prstGeom>
        </p:spPr>
        <p:txBody>
          <a:bodyPr vert="horz" lIns="99551" tIns="49775" rIns="99551" bIns="49775" rtlCol="0" anchor="ctr"/>
          <a:lstStyle>
            <a:lvl1pPr algn="l">
              <a:defRPr sz="1200" b="0" i="0">
                <a:solidFill>
                  <a:srgbClr val="446E42"/>
                </a:solidFill>
                <a:latin typeface="Helvetica Neue Light"/>
                <a:cs typeface="Helvetica Neue Light"/>
              </a:defRPr>
            </a:lvl1pPr>
          </a:lstStyle>
          <a:p>
            <a:endParaRPr lang="es-ES" dirty="0"/>
          </a:p>
        </p:txBody>
      </p:sp>
      <p:sp>
        <p:nvSpPr>
          <p:cNvPr id="19" name="Marcador de número de diapositiva 33"/>
          <p:cNvSpPr>
            <a:spLocks noGrp="1"/>
          </p:cNvSpPr>
          <p:nvPr>
            <p:ph type="sldNum" sz="quarter" idx="4"/>
          </p:nvPr>
        </p:nvSpPr>
        <p:spPr>
          <a:xfrm>
            <a:off x="7900615" y="7089100"/>
            <a:ext cx="2494016" cy="402652"/>
          </a:xfrm>
          <a:prstGeom prst="rect">
            <a:avLst/>
          </a:prstGeom>
        </p:spPr>
        <p:txBody>
          <a:bodyPr vert="horz" lIns="99551" tIns="49775" rIns="99551" bIns="49775" rtlCol="0" anchor="ctr"/>
          <a:lstStyle>
            <a:lvl1pPr algn="r">
              <a:defRPr sz="1200" b="0" i="0">
                <a:solidFill>
                  <a:srgbClr val="446E42"/>
                </a:solidFill>
                <a:latin typeface="Helvetica Neue Light"/>
                <a:cs typeface="Helvetica Neue Light"/>
              </a:defRPr>
            </a:lvl1pPr>
          </a:lstStyle>
          <a:p>
            <a:fld id="{6DE61978-9C47-2A4F-A0B5-1592F1D58BF8}" type="slidenum">
              <a:rPr lang="es-ES" smtClean="0"/>
              <a:pPr/>
              <a:t>‹Nº›</a:t>
            </a:fld>
            <a:endParaRPr lang="es-ES" dirty="0"/>
          </a:p>
        </p:txBody>
      </p:sp>
      <p:sp>
        <p:nvSpPr>
          <p:cNvPr id="20" name="Marcador de texto 2"/>
          <p:cNvSpPr txBox="1">
            <a:spLocks/>
          </p:cNvSpPr>
          <p:nvPr userDrawn="1"/>
        </p:nvSpPr>
        <p:spPr>
          <a:xfrm>
            <a:off x="5499713" y="446254"/>
            <a:ext cx="4922760" cy="555862"/>
          </a:xfrm>
          <a:prstGeom prst="rect">
            <a:avLst/>
          </a:prstGeom>
        </p:spPr>
        <p:txBody>
          <a:bodyPr lIns="99551" tIns="49775" rIns="99551" bIns="49775" anchor="b"/>
          <a:lstStyle>
            <a:lvl1pPr marL="0" indent="0" algn="l" defTabSz="457200" rtl="0" eaLnBrk="1" latinLnBrk="0" hangingPunct="1">
              <a:spcBef>
                <a:spcPct val="20000"/>
              </a:spcBef>
              <a:buFont typeface="Arial"/>
              <a:buNone/>
              <a:defRPr sz="2000" kern="1200">
                <a:solidFill>
                  <a:schemeClr val="tx1">
                    <a:tint val="75000"/>
                  </a:schemeClr>
                </a:solidFill>
                <a:latin typeface="+mn-lt"/>
                <a:ea typeface="+mn-ea"/>
                <a:cs typeface="+mn-cs"/>
              </a:defRPr>
            </a:lvl1pPr>
            <a:lvl2pPr marL="457200" indent="0" algn="l" defTabSz="457200" rtl="0" eaLnBrk="1" latinLnBrk="0" hangingPunct="1">
              <a:spcBef>
                <a:spcPct val="20000"/>
              </a:spcBef>
              <a:buFont typeface="Arial"/>
              <a:buNone/>
              <a:defRPr sz="1800" kern="1200">
                <a:solidFill>
                  <a:schemeClr val="tx1">
                    <a:tint val="75000"/>
                  </a:schemeClr>
                </a:solidFill>
                <a:latin typeface="+mn-lt"/>
                <a:ea typeface="+mn-ea"/>
                <a:cs typeface="+mn-cs"/>
              </a:defRPr>
            </a:lvl2pPr>
            <a:lvl3pPr marL="914400" indent="0" algn="l" defTabSz="457200" rtl="0" eaLnBrk="1" latinLnBrk="0" hangingPunct="1">
              <a:spcBef>
                <a:spcPct val="20000"/>
              </a:spcBef>
              <a:buFont typeface="Arial"/>
              <a:buNone/>
              <a:defRPr sz="1600" kern="1200">
                <a:solidFill>
                  <a:schemeClr val="tx1">
                    <a:tint val="75000"/>
                  </a:schemeClr>
                </a:solidFill>
                <a:latin typeface="+mn-lt"/>
                <a:ea typeface="+mn-ea"/>
                <a:cs typeface="+mn-cs"/>
              </a:defRPr>
            </a:lvl3pPr>
            <a:lvl4pPr marL="13716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4pPr>
            <a:lvl5pPr marL="18288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5pPr>
            <a:lvl6pPr marL="22860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6pPr>
            <a:lvl7pPr marL="27432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7pPr>
            <a:lvl8pPr marL="32004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8pPr>
            <a:lvl9pPr marL="36576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9pPr>
          </a:lstStyle>
          <a:p>
            <a:pPr algn="r"/>
            <a:r>
              <a:rPr lang="es-ES_tradnl" sz="1500" b="1" baseline="0" dirty="0">
                <a:solidFill>
                  <a:srgbClr val="273326"/>
                </a:solidFill>
              </a:rPr>
              <a:t>Maestría en Software</a:t>
            </a:r>
          </a:p>
          <a:p>
            <a:pPr algn="r"/>
            <a:r>
              <a:rPr lang="es-ES_tradnl" sz="1500" baseline="0" dirty="0">
                <a:solidFill>
                  <a:srgbClr val="273326"/>
                </a:solidFill>
              </a:rPr>
              <a:t>Inteligencia de Negocios</a:t>
            </a:r>
            <a:endParaRPr lang="es-ES_tradnl" sz="1500" dirty="0">
              <a:solidFill>
                <a:srgbClr val="273326"/>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44329" y="4859833"/>
            <a:ext cx="9085342" cy="1502066"/>
          </a:xfrm>
          <a:prstGeom prst="rect">
            <a:avLst/>
          </a:prstGeom>
        </p:spPr>
        <p:txBody>
          <a:bodyPr lIns="99551" tIns="49775" rIns="99551" bIns="49775" anchor="t"/>
          <a:lstStyle>
            <a:lvl1pPr algn="l">
              <a:defRPr sz="4400" b="1" cap="all"/>
            </a:lvl1pPr>
          </a:lstStyle>
          <a:p>
            <a:r>
              <a:rPr lang="es-ES_tradnl"/>
              <a:t>Clic para editar título</a:t>
            </a:r>
          </a:p>
        </p:txBody>
      </p:sp>
      <p:sp>
        <p:nvSpPr>
          <p:cNvPr id="3" name="Marcador de texto 2"/>
          <p:cNvSpPr>
            <a:spLocks noGrp="1"/>
          </p:cNvSpPr>
          <p:nvPr>
            <p:ph type="body" idx="1"/>
          </p:nvPr>
        </p:nvSpPr>
        <p:spPr>
          <a:xfrm>
            <a:off x="844329" y="3205459"/>
            <a:ext cx="9085342" cy="1654373"/>
          </a:xfrm>
          <a:prstGeom prst="rect">
            <a:avLst/>
          </a:prstGeom>
        </p:spPr>
        <p:txBody>
          <a:bodyPr lIns="99551" tIns="49775" rIns="99551" bIns="49775" anchor="b"/>
          <a:lstStyle>
            <a:lvl1pPr marL="0" indent="0">
              <a:buNone/>
              <a:defRPr sz="2200">
                <a:solidFill>
                  <a:schemeClr val="tx1">
                    <a:tint val="75000"/>
                  </a:schemeClr>
                </a:solidFill>
              </a:defRPr>
            </a:lvl1pPr>
            <a:lvl2pPr marL="497754" indent="0">
              <a:buNone/>
              <a:defRPr sz="2000">
                <a:solidFill>
                  <a:schemeClr val="tx1">
                    <a:tint val="75000"/>
                  </a:schemeClr>
                </a:solidFill>
              </a:defRPr>
            </a:lvl2pPr>
            <a:lvl3pPr marL="995507" indent="0">
              <a:buNone/>
              <a:defRPr sz="1700">
                <a:solidFill>
                  <a:schemeClr val="tx1">
                    <a:tint val="75000"/>
                  </a:schemeClr>
                </a:solidFill>
              </a:defRPr>
            </a:lvl3pPr>
            <a:lvl4pPr marL="1493261" indent="0">
              <a:buNone/>
              <a:defRPr sz="1500">
                <a:solidFill>
                  <a:schemeClr val="tx1">
                    <a:tint val="75000"/>
                  </a:schemeClr>
                </a:solidFill>
              </a:defRPr>
            </a:lvl4pPr>
            <a:lvl5pPr marL="1991015" indent="0">
              <a:buNone/>
              <a:defRPr sz="1500">
                <a:solidFill>
                  <a:schemeClr val="tx1">
                    <a:tint val="75000"/>
                  </a:schemeClr>
                </a:solidFill>
              </a:defRPr>
            </a:lvl5pPr>
            <a:lvl6pPr marL="2488768" indent="0">
              <a:buNone/>
              <a:defRPr sz="1500">
                <a:solidFill>
                  <a:schemeClr val="tx1">
                    <a:tint val="75000"/>
                  </a:schemeClr>
                </a:solidFill>
              </a:defRPr>
            </a:lvl6pPr>
            <a:lvl7pPr marL="2986522" indent="0">
              <a:buNone/>
              <a:defRPr sz="1500">
                <a:solidFill>
                  <a:schemeClr val="tx1">
                    <a:tint val="75000"/>
                  </a:schemeClr>
                </a:solidFill>
              </a:defRPr>
            </a:lvl7pPr>
            <a:lvl8pPr marL="3484275" indent="0">
              <a:buNone/>
              <a:defRPr sz="1500">
                <a:solidFill>
                  <a:schemeClr val="tx1">
                    <a:tint val="75000"/>
                  </a:schemeClr>
                </a:solidFill>
              </a:defRPr>
            </a:lvl8pPr>
            <a:lvl9pPr marL="3982029" indent="0">
              <a:buNone/>
              <a:defRPr sz="1500">
                <a:solidFill>
                  <a:schemeClr val="tx1">
                    <a:tint val="75000"/>
                  </a:schemeClr>
                </a:solidFill>
              </a:defRPr>
            </a:lvl9pPr>
          </a:lstStyle>
          <a:p>
            <a:pPr lvl="0"/>
            <a:r>
              <a:rPr lang="es-ES_tradnl"/>
              <a:t>Haga clic para modificar el estilo de texto del patrón</a:t>
            </a:r>
          </a:p>
        </p:txBody>
      </p:sp>
      <p:sp>
        <p:nvSpPr>
          <p:cNvPr id="13" name="Marcador de pie de página 4"/>
          <p:cNvSpPr txBox="1">
            <a:spLocks/>
          </p:cNvSpPr>
          <p:nvPr userDrawn="1"/>
        </p:nvSpPr>
        <p:spPr>
          <a:xfrm>
            <a:off x="5810502" y="3860834"/>
            <a:ext cx="4739114" cy="416257"/>
          </a:xfrm>
          <a:prstGeom prst="rect">
            <a:avLst/>
          </a:prstGeom>
        </p:spPr>
        <p:txBody>
          <a:bodyPr vert="horz" lIns="99551" tIns="49775" rIns="99551" bIns="49775" rtlCol="0" anchor="ctr"/>
          <a:lstStyle>
            <a:defPPr>
              <a:defRPr lang="es-ES_tradnl"/>
            </a:defPPr>
            <a:lvl1pPr marL="0" algn="l" defTabSz="457200" rtl="0" eaLnBrk="1" latinLnBrk="0" hangingPunct="1">
              <a:defRPr sz="1100" b="0" i="0" kern="1200">
                <a:solidFill>
                  <a:srgbClr val="273326"/>
                </a:solidFill>
                <a:latin typeface="Helvetica Neue Light"/>
                <a:ea typeface="+mn-ea"/>
                <a:cs typeface="Helvetica Neue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s-ES_tradnl" sz="1500" dirty="0">
                <a:solidFill>
                  <a:schemeClr val="bg1"/>
                </a:solidFill>
              </a:rPr>
              <a:t>Nombre del profesor "Coloque desde pie de página"</a:t>
            </a:r>
          </a:p>
        </p:txBody>
      </p:sp>
      <p:pic>
        <p:nvPicPr>
          <p:cNvPr id="14" name="Imagen 13" descr="Carlita Gomez:Meses:2013:PowerPoint_ALarco:hoja:fis.jpg"/>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71705" y="49210"/>
            <a:ext cx="1153624" cy="1032315"/>
          </a:xfrm>
          <a:prstGeom prst="rect">
            <a:avLst/>
          </a:prstGeom>
          <a:noFill/>
          <a:ln>
            <a:noFill/>
          </a:ln>
        </p:spPr>
      </p:pic>
      <p:cxnSp>
        <p:nvCxnSpPr>
          <p:cNvPr id="15" name="Conector recto 14"/>
          <p:cNvCxnSpPr>
            <a:cxnSpLocks noChangeShapeType="1"/>
          </p:cNvCxnSpPr>
          <p:nvPr userDrawn="1"/>
        </p:nvCxnSpPr>
        <p:spPr bwMode="auto">
          <a:xfrm>
            <a:off x="0" y="1155277"/>
            <a:ext cx="10688638" cy="0"/>
          </a:xfrm>
          <a:prstGeom prst="line">
            <a:avLst/>
          </a:prstGeom>
          <a:noFill/>
          <a:ln w="25400" cap="flat" cmpd="sng">
            <a:solidFill>
              <a:schemeClr val="accent3">
                <a:lumMod val="50000"/>
                <a:lumOff val="0"/>
              </a:schemeClr>
            </a:solidFill>
            <a:prstDash val="solid"/>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16" name="Conector recto 15"/>
          <p:cNvCxnSpPr>
            <a:cxnSpLocks noChangeShapeType="1"/>
          </p:cNvCxnSpPr>
          <p:nvPr userDrawn="1"/>
        </p:nvCxnSpPr>
        <p:spPr bwMode="auto">
          <a:xfrm>
            <a:off x="0" y="7031529"/>
            <a:ext cx="10688638" cy="0"/>
          </a:xfrm>
          <a:prstGeom prst="line">
            <a:avLst/>
          </a:prstGeom>
          <a:noFill/>
          <a:ln w="6350" cap="flat" cmpd="sng">
            <a:solidFill>
              <a:schemeClr val="accent3">
                <a:lumMod val="50000"/>
                <a:lumOff val="0"/>
              </a:schemeClr>
            </a:solidFill>
            <a:prstDash val="solid"/>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17" name="Marcador de pie de página 32"/>
          <p:cNvSpPr>
            <a:spLocks noGrp="1"/>
          </p:cNvSpPr>
          <p:nvPr>
            <p:ph type="ftr" sz="quarter" idx="3"/>
          </p:nvPr>
        </p:nvSpPr>
        <p:spPr>
          <a:xfrm>
            <a:off x="371705" y="7110988"/>
            <a:ext cx="5438797" cy="402652"/>
          </a:xfrm>
          <a:prstGeom prst="rect">
            <a:avLst/>
          </a:prstGeom>
        </p:spPr>
        <p:txBody>
          <a:bodyPr vert="horz" lIns="99551" tIns="49775" rIns="99551" bIns="49775" rtlCol="0" anchor="ctr"/>
          <a:lstStyle>
            <a:lvl1pPr algn="l">
              <a:defRPr sz="1200" b="0" i="0">
                <a:solidFill>
                  <a:srgbClr val="446E42"/>
                </a:solidFill>
                <a:latin typeface="Helvetica Neue Light"/>
                <a:cs typeface="Helvetica Neue Light"/>
              </a:defRPr>
            </a:lvl1pPr>
          </a:lstStyle>
          <a:p>
            <a:endParaRPr lang="es-ES" dirty="0"/>
          </a:p>
        </p:txBody>
      </p:sp>
      <p:sp>
        <p:nvSpPr>
          <p:cNvPr id="18" name="Marcador de número de diapositiva 33"/>
          <p:cNvSpPr>
            <a:spLocks noGrp="1"/>
          </p:cNvSpPr>
          <p:nvPr>
            <p:ph type="sldNum" sz="quarter" idx="4"/>
          </p:nvPr>
        </p:nvSpPr>
        <p:spPr>
          <a:xfrm>
            <a:off x="7900615" y="7089100"/>
            <a:ext cx="2494016" cy="402652"/>
          </a:xfrm>
          <a:prstGeom prst="rect">
            <a:avLst/>
          </a:prstGeom>
        </p:spPr>
        <p:txBody>
          <a:bodyPr vert="horz" lIns="99551" tIns="49775" rIns="99551" bIns="49775" rtlCol="0" anchor="ctr"/>
          <a:lstStyle>
            <a:lvl1pPr algn="r">
              <a:defRPr sz="1200" b="0" i="0">
                <a:solidFill>
                  <a:srgbClr val="446E42"/>
                </a:solidFill>
                <a:latin typeface="Helvetica Neue Light"/>
                <a:cs typeface="Helvetica Neue Light"/>
              </a:defRPr>
            </a:lvl1pPr>
          </a:lstStyle>
          <a:p>
            <a:fld id="{6DE61978-9C47-2A4F-A0B5-1592F1D58BF8}" type="slidenum">
              <a:rPr lang="es-ES" smtClean="0"/>
              <a:pPr/>
              <a:t>‹Nº›</a:t>
            </a:fld>
            <a:endParaRPr lang="es-ES" dirty="0"/>
          </a:p>
        </p:txBody>
      </p:sp>
      <p:sp>
        <p:nvSpPr>
          <p:cNvPr id="19" name="Marcador de texto 2"/>
          <p:cNvSpPr txBox="1">
            <a:spLocks/>
          </p:cNvSpPr>
          <p:nvPr userDrawn="1"/>
        </p:nvSpPr>
        <p:spPr>
          <a:xfrm>
            <a:off x="5499713" y="446254"/>
            <a:ext cx="4922760" cy="555862"/>
          </a:xfrm>
          <a:prstGeom prst="rect">
            <a:avLst/>
          </a:prstGeom>
        </p:spPr>
        <p:txBody>
          <a:bodyPr lIns="99551" tIns="49775" rIns="99551" bIns="49775" anchor="b"/>
          <a:lstStyle>
            <a:lvl1pPr marL="0" indent="0" algn="l" defTabSz="457200" rtl="0" eaLnBrk="1" latinLnBrk="0" hangingPunct="1">
              <a:spcBef>
                <a:spcPct val="20000"/>
              </a:spcBef>
              <a:buFont typeface="Arial"/>
              <a:buNone/>
              <a:defRPr sz="2000" kern="1200">
                <a:solidFill>
                  <a:schemeClr val="tx1">
                    <a:tint val="75000"/>
                  </a:schemeClr>
                </a:solidFill>
                <a:latin typeface="+mn-lt"/>
                <a:ea typeface="+mn-ea"/>
                <a:cs typeface="+mn-cs"/>
              </a:defRPr>
            </a:lvl1pPr>
            <a:lvl2pPr marL="457200" indent="0" algn="l" defTabSz="457200" rtl="0" eaLnBrk="1" latinLnBrk="0" hangingPunct="1">
              <a:spcBef>
                <a:spcPct val="20000"/>
              </a:spcBef>
              <a:buFont typeface="Arial"/>
              <a:buNone/>
              <a:defRPr sz="1800" kern="1200">
                <a:solidFill>
                  <a:schemeClr val="tx1">
                    <a:tint val="75000"/>
                  </a:schemeClr>
                </a:solidFill>
                <a:latin typeface="+mn-lt"/>
                <a:ea typeface="+mn-ea"/>
                <a:cs typeface="+mn-cs"/>
              </a:defRPr>
            </a:lvl2pPr>
            <a:lvl3pPr marL="914400" indent="0" algn="l" defTabSz="457200" rtl="0" eaLnBrk="1" latinLnBrk="0" hangingPunct="1">
              <a:spcBef>
                <a:spcPct val="20000"/>
              </a:spcBef>
              <a:buFont typeface="Arial"/>
              <a:buNone/>
              <a:defRPr sz="1600" kern="1200">
                <a:solidFill>
                  <a:schemeClr val="tx1">
                    <a:tint val="75000"/>
                  </a:schemeClr>
                </a:solidFill>
                <a:latin typeface="+mn-lt"/>
                <a:ea typeface="+mn-ea"/>
                <a:cs typeface="+mn-cs"/>
              </a:defRPr>
            </a:lvl3pPr>
            <a:lvl4pPr marL="13716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4pPr>
            <a:lvl5pPr marL="18288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5pPr>
            <a:lvl6pPr marL="22860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6pPr>
            <a:lvl7pPr marL="27432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7pPr>
            <a:lvl8pPr marL="32004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8pPr>
            <a:lvl9pPr marL="36576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9pPr>
          </a:lstStyle>
          <a:p>
            <a:pPr algn="r"/>
            <a:r>
              <a:rPr lang="es-ES_tradnl" sz="1500" b="1" baseline="0" dirty="0">
                <a:solidFill>
                  <a:srgbClr val="273326"/>
                </a:solidFill>
              </a:rPr>
              <a:t>Maestría en Software</a:t>
            </a:r>
          </a:p>
          <a:p>
            <a:pPr algn="r"/>
            <a:r>
              <a:rPr lang="es-ES_tradnl" sz="1500" baseline="0" dirty="0">
                <a:solidFill>
                  <a:srgbClr val="273326"/>
                </a:solidFill>
              </a:rPr>
              <a:t>Planificación y Control de Calidad </a:t>
            </a:r>
            <a:endParaRPr lang="es-ES_tradnl" sz="1500" dirty="0">
              <a:solidFill>
                <a:srgbClr val="273326"/>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seño personalizado">
    <p:spTree>
      <p:nvGrpSpPr>
        <p:cNvPr id="1" name=""/>
        <p:cNvGrpSpPr/>
        <p:nvPr/>
      </p:nvGrpSpPr>
      <p:grpSpPr>
        <a:xfrm>
          <a:off x="0" y="0"/>
          <a:ext cx="0" cy="0"/>
          <a:chOff x="0" y="0"/>
          <a:chExt cx="0" cy="0"/>
        </a:xfrm>
      </p:grpSpPr>
      <p:sp>
        <p:nvSpPr>
          <p:cNvPr id="6" name="Marcador de pie de página 4"/>
          <p:cNvSpPr txBox="1">
            <a:spLocks/>
          </p:cNvSpPr>
          <p:nvPr userDrawn="1"/>
        </p:nvSpPr>
        <p:spPr>
          <a:xfrm>
            <a:off x="5810502" y="3860834"/>
            <a:ext cx="4739114" cy="416257"/>
          </a:xfrm>
          <a:prstGeom prst="rect">
            <a:avLst/>
          </a:prstGeom>
        </p:spPr>
        <p:txBody>
          <a:bodyPr vert="horz" lIns="99551" tIns="49775" rIns="99551" bIns="49775" rtlCol="0" anchor="ctr"/>
          <a:lstStyle>
            <a:defPPr>
              <a:defRPr lang="es-ES_tradnl"/>
            </a:defPPr>
            <a:lvl1pPr marL="0" algn="l" defTabSz="457200" rtl="0" eaLnBrk="1" latinLnBrk="0" hangingPunct="1">
              <a:defRPr sz="1100" b="0" i="0" kern="1200">
                <a:solidFill>
                  <a:srgbClr val="273326"/>
                </a:solidFill>
                <a:latin typeface="Helvetica Neue Light"/>
                <a:ea typeface="+mn-ea"/>
                <a:cs typeface="Helvetica Neue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s-ES_tradnl" sz="1500" dirty="0">
                <a:solidFill>
                  <a:schemeClr val="bg1"/>
                </a:solidFill>
              </a:rPr>
              <a:t>Nombre del profesor "Coloque desde pie de página"</a:t>
            </a:r>
          </a:p>
        </p:txBody>
      </p:sp>
      <p:pic>
        <p:nvPicPr>
          <p:cNvPr id="7" name="Imagen 6" descr="Carlita Gomez:Meses:2013:PowerPoint_ALarco:hoja:fis.jpg"/>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71705" y="49210"/>
            <a:ext cx="1153624" cy="1032315"/>
          </a:xfrm>
          <a:prstGeom prst="rect">
            <a:avLst/>
          </a:prstGeom>
          <a:noFill/>
          <a:ln>
            <a:noFill/>
          </a:ln>
        </p:spPr>
      </p:pic>
      <p:cxnSp>
        <p:nvCxnSpPr>
          <p:cNvPr id="8" name="Conector recto 7"/>
          <p:cNvCxnSpPr>
            <a:cxnSpLocks noChangeShapeType="1"/>
          </p:cNvCxnSpPr>
          <p:nvPr userDrawn="1"/>
        </p:nvCxnSpPr>
        <p:spPr bwMode="auto">
          <a:xfrm>
            <a:off x="0" y="1155277"/>
            <a:ext cx="10688638" cy="0"/>
          </a:xfrm>
          <a:prstGeom prst="line">
            <a:avLst/>
          </a:prstGeom>
          <a:noFill/>
          <a:ln w="25400" cap="flat" cmpd="sng">
            <a:solidFill>
              <a:schemeClr val="accent3">
                <a:lumMod val="50000"/>
                <a:lumOff val="0"/>
              </a:schemeClr>
            </a:solidFill>
            <a:prstDash val="solid"/>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9" name="Conector recto 8"/>
          <p:cNvCxnSpPr>
            <a:cxnSpLocks noChangeShapeType="1"/>
          </p:cNvCxnSpPr>
          <p:nvPr userDrawn="1"/>
        </p:nvCxnSpPr>
        <p:spPr bwMode="auto">
          <a:xfrm>
            <a:off x="0" y="7031529"/>
            <a:ext cx="10688638" cy="0"/>
          </a:xfrm>
          <a:prstGeom prst="line">
            <a:avLst/>
          </a:prstGeom>
          <a:noFill/>
          <a:ln w="6350" cap="flat" cmpd="sng">
            <a:solidFill>
              <a:schemeClr val="accent3">
                <a:lumMod val="50000"/>
                <a:lumOff val="0"/>
              </a:schemeClr>
            </a:solidFill>
            <a:prstDash val="solid"/>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10" name="Marcador de pie de página 32"/>
          <p:cNvSpPr>
            <a:spLocks noGrp="1"/>
          </p:cNvSpPr>
          <p:nvPr>
            <p:ph type="ftr" sz="quarter" idx="3"/>
          </p:nvPr>
        </p:nvSpPr>
        <p:spPr>
          <a:xfrm>
            <a:off x="371705" y="7110988"/>
            <a:ext cx="5438797" cy="402652"/>
          </a:xfrm>
          <a:prstGeom prst="rect">
            <a:avLst/>
          </a:prstGeom>
        </p:spPr>
        <p:txBody>
          <a:bodyPr vert="horz" lIns="99551" tIns="49775" rIns="99551" bIns="49775" rtlCol="0" anchor="ctr"/>
          <a:lstStyle>
            <a:lvl1pPr algn="l">
              <a:defRPr sz="1200" b="0" i="0">
                <a:solidFill>
                  <a:srgbClr val="446E42"/>
                </a:solidFill>
                <a:latin typeface="Helvetica Neue Light"/>
                <a:cs typeface="Helvetica Neue Light"/>
              </a:defRPr>
            </a:lvl1pPr>
          </a:lstStyle>
          <a:p>
            <a:endParaRPr lang="es-ES" dirty="0"/>
          </a:p>
        </p:txBody>
      </p:sp>
      <p:sp>
        <p:nvSpPr>
          <p:cNvPr id="11" name="Marcador de número de diapositiva 33"/>
          <p:cNvSpPr>
            <a:spLocks noGrp="1"/>
          </p:cNvSpPr>
          <p:nvPr>
            <p:ph type="sldNum" sz="quarter" idx="4"/>
          </p:nvPr>
        </p:nvSpPr>
        <p:spPr>
          <a:xfrm>
            <a:off x="7900615" y="7089100"/>
            <a:ext cx="2494016" cy="402652"/>
          </a:xfrm>
          <a:prstGeom prst="rect">
            <a:avLst/>
          </a:prstGeom>
        </p:spPr>
        <p:txBody>
          <a:bodyPr vert="horz" lIns="99551" tIns="49775" rIns="99551" bIns="49775" rtlCol="0" anchor="ctr"/>
          <a:lstStyle>
            <a:lvl1pPr algn="r">
              <a:defRPr sz="1200" b="0" i="0">
                <a:solidFill>
                  <a:srgbClr val="446E42"/>
                </a:solidFill>
                <a:latin typeface="Helvetica Neue Light"/>
                <a:cs typeface="Helvetica Neue Light"/>
              </a:defRPr>
            </a:lvl1pPr>
          </a:lstStyle>
          <a:p>
            <a:fld id="{6DE61978-9C47-2A4F-A0B5-1592F1D58BF8}" type="slidenum">
              <a:rPr lang="es-ES" smtClean="0"/>
              <a:pPr/>
              <a:t>‹Nº›</a:t>
            </a:fld>
            <a:endParaRPr lang="es-ES" dirty="0"/>
          </a:p>
        </p:txBody>
      </p:sp>
      <p:sp>
        <p:nvSpPr>
          <p:cNvPr id="12" name="Marcador de texto 2"/>
          <p:cNvSpPr txBox="1">
            <a:spLocks/>
          </p:cNvSpPr>
          <p:nvPr userDrawn="1"/>
        </p:nvSpPr>
        <p:spPr>
          <a:xfrm>
            <a:off x="5499713" y="446254"/>
            <a:ext cx="4922760" cy="555862"/>
          </a:xfrm>
          <a:prstGeom prst="rect">
            <a:avLst/>
          </a:prstGeom>
        </p:spPr>
        <p:txBody>
          <a:bodyPr lIns="99551" tIns="49775" rIns="99551" bIns="49775" anchor="b"/>
          <a:lstStyle>
            <a:lvl1pPr marL="0" indent="0" algn="l" defTabSz="457200" rtl="0" eaLnBrk="1" latinLnBrk="0" hangingPunct="1">
              <a:spcBef>
                <a:spcPct val="20000"/>
              </a:spcBef>
              <a:buFont typeface="Arial"/>
              <a:buNone/>
              <a:defRPr sz="2000" kern="1200">
                <a:solidFill>
                  <a:schemeClr val="tx1">
                    <a:tint val="75000"/>
                  </a:schemeClr>
                </a:solidFill>
                <a:latin typeface="+mn-lt"/>
                <a:ea typeface="+mn-ea"/>
                <a:cs typeface="+mn-cs"/>
              </a:defRPr>
            </a:lvl1pPr>
            <a:lvl2pPr marL="457200" indent="0" algn="l" defTabSz="457200" rtl="0" eaLnBrk="1" latinLnBrk="0" hangingPunct="1">
              <a:spcBef>
                <a:spcPct val="20000"/>
              </a:spcBef>
              <a:buFont typeface="Arial"/>
              <a:buNone/>
              <a:defRPr sz="1800" kern="1200">
                <a:solidFill>
                  <a:schemeClr val="tx1">
                    <a:tint val="75000"/>
                  </a:schemeClr>
                </a:solidFill>
                <a:latin typeface="+mn-lt"/>
                <a:ea typeface="+mn-ea"/>
                <a:cs typeface="+mn-cs"/>
              </a:defRPr>
            </a:lvl2pPr>
            <a:lvl3pPr marL="914400" indent="0" algn="l" defTabSz="457200" rtl="0" eaLnBrk="1" latinLnBrk="0" hangingPunct="1">
              <a:spcBef>
                <a:spcPct val="20000"/>
              </a:spcBef>
              <a:buFont typeface="Arial"/>
              <a:buNone/>
              <a:defRPr sz="1600" kern="1200">
                <a:solidFill>
                  <a:schemeClr val="tx1">
                    <a:tint val="75000"/>
                  </a:schemeClr>
                </a:solidFill>
                <a:latin typeface="+mn-lt"/>
                <a:ea typeface="+mn-ea"/>
                <a:cs typeface="+mn-cs"/>
              </a:defRPr>
            </a:lvl3pPr>
            <a:lvl4pPr marL="13716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4pPr>
            <a:lvl5pPr marL="18288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5pPr>
            <a:lvl6pPr marL="22860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6pPr>
            <a:lvl7pPr marL="27432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7pPr>
            <a:lvl8pPr marL="32004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8pPr>
            <a:lvl9pPr marL="36576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9pPr>
          </a:lstStyle>
          <a:p>
            <a:pPr algn="r"/>
            <a:r>
              <a:rPr lang="es-ES_tradnl" sz="1500" b="1" baseline="0" dirty="0">
                <a:solidFill>
                  <a:srgbClr val="273326"/>
                </a:solidFill>
              </a:rPr>
              <a:t>Maestría en Software</a:t>
            </a:r>
          </a:p>
          <a:p>
            <a:pPr algn="r"/>
            <a:r>
              <a:rPr lang="es-ES_tradnl" sz="1500" baseline="0" dirty="0">
                <a:solidFill>
                  <a:srgbClr val="273326"/>
                </a:solidFill>
              </a:rPr>
              <a:t>Planificación y Control de Calidad </a:t>
            </a:r>
            <a:endParaRPr lang="es-ES_tradnl" sz="1500" dirty="0">
              <a:solidFill>
                <a:srgbClr val="273326"/>
              </a:solidFill>
            </a:endParaRPr>
          </a:p>
        </p:txBody>
      </p:sp>
    </p:spTree>
    <p:extLst>
      <p:ext uri="{BB962C8B-B14F-4D97-AF65-F5344CB8AC3E}">
        <p14:creationId xmlns:p14="http://schemas.microsoft.com/office/powerpoint/2010/main" val="18420805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hf hdr="0" dt="0"/>
  <p:txStyles>
    <p:titleStyle>
      <a:lvl1pPr algn="ctr" defTabSz="497754" rtl="0" eaLnBrk="1" latinLnBrk="0" hangingPunct="1">
        <a:spcBef>
          <a:spcPct val="0"/>
        </a:spcBef>
        <a:buNone/>
        <a:defRPr sz="4800" b="1" kern="1200">
          <a:solidFill>
            <a:srgbClr val="446E42"/>
          </a:solidFill>
          <a:latin typeface="+mj-lt"/>
          <a:ea typeface="+mj-ea"/>
          <a:cs typeface="+mj-cs"/>
        </a:defRPr>
      </a:lvl1pPr>
    </p:titleStyle>
    <p:bodyStyle>
      <a:lvl1pPr marL="373315" indent="-373315" algn="l" defTabSz="497754" rtl="0" eaLnBrk="1" latinLnBrk="0" hangingPunct="1">
        <a:spcBef>
          <a:spcPct val="20000"/>
        </a:spcBef>
        <a:buFont typeface="Arial"/>
        <a:buChar char="•"/>
        <a:defRPr sz="3500" kern="1200">
          <a:solidFill>
            <a:schemeClr val="tx1"/>
          </a:solidFill>
          <a:latin typeface="+mn-lt"/>
          <a:ea typeface="+mn-ea"/>
          <a:cs typeface="+mn-cs"/>
        </a:defRPr>
      </a:lvl1pPr>
      <a:lvl2pPr marL="808850" indent="-311096" algn="l" defTabSz="497754" rtl="0" eaLnBrk="1" latinLnBrk="0" hangingPunct="1">
        <a:spcBef>
          <a:spcPct val="20000"/>
        </a:spcBef>
        <a:buFont typeface="Arial"/>
        <a:buChar char="–"/>
        <a:defRPr sz="3000" kern="1200">
          <a:solidFill>
            <a:schemeClr val="tx1"/>
          </a:solidFill>
          <a:latin typeface="+mn-lt"/>
          <a:ea typeface="+mn-ea"/>
          <a:cs typeface="+mn-cs"/>
        </a:defRPr>
      </a:lvl2pPr>
      <a:lvl3pPr marL="1244384" indent="-248877" algn="l" defTabSz="497754" rtl="0" eaLnBrk="1" latinLnBrk="0" hangingPunct="1">
        <a:spcBef>
          <a:spcPct val="20000"/>
        </a:spcBef>
        <a:buFont typeface="Arial"/>
        <a:buChar char="•"/>
        <a:defRPr sz="2600" kern="1200">
          <a:solidFill>
            <a:schemeClr val="tx1"/>
          </a:solidFill>
          <a:latin typeface="+mn-lt"/>
          <a:ea typeface="+mn-ea"/>
          <a:cs typeface="+mn-cs"/>
        </a:defRPr>
      </a:lvl3pPr>
      <a:lvl4pPr marL="1742138" indent="-248877" algn="l" defTabSz="497754" rtl="0" eaLnBrk="1" latinLnBrk="0" hangingPunct="1">
        <a:spcBef>
          <a:spcPct val="20000"/>
        </a:spcBef>
        <a:buFont typeface="Arial"/>
        <a:buChar char="–"/>
        <a:defRPr sz="2200" kern="1200">
          <a:solidFill>
            <a:schemeClr val="tx1"/>
          </a:solidFill>
          <a:latin typeface="+mn-lt"/>
          <a:ea typeface="+mn-ea"/>
          <a:cs typeface="+mn-cs"/>
        </a:defRPr>
      </a:lvl4pPr>
      <a:lvl5pPr marL="2239891" indent="-248877" algn="l" defTabSz="497754" rtl="0" eaLnBrk="1" latinLnBrk="0" hangingPunct="1">
        <a:spcBef>
          <a:spcPct val="20000"/>
        </a:spcBef>
        <a:buFont typeface="Arial"/>
        <a:buChar char="»"/>
        <a:defRPr sz="2200" kern="1200">
          <a:solidFill>
            <a:schemeClr val="tx1"/>
          </a:solidFill>
          <a:latin typeface="+mn-lt"/>
          <a:ea typeface="+mn-ea"/>
          <a:cs typeface="+mn-cs"/>
        </a:defRPr>
      </a:lvl5pPr>
      <a:lvl6pPr marL="2737645" indent="-248877" algn="l" defTabSz="497754" rtl="0" eaLnBrk="1" latinLnBrk="0" hangingPunct="1">
        <a:spcBef>
          <a:spcPct val="20000"/>
        </a:spcBef>
        <a:buFont typeface="Arial"/>
        <a:buChar char="•"/>
        <a:defRPr sz="2200" kern="1200">
          <a:solidFill>
            <a:schemeClr val="tx1"/>
          </a:solidFill>
          <a:latin typeface="+mn-lt"/>
          <a:ea typeface="+mn-ea"/>
          <a:cs typeface="+mn-cs"/>
        </a:defRPr>
      </a:lvl6pPr>
      <a:lvl7pPr marL="3235399" indent="-248877" algn="l" defTabSz="497754" rtl="0" eaLnBrk="1" latinLnBrk="0" hangingPunct="1">
        <a:spcBef>
          <a:spcPct val="20000"/>
        </a:spcBef>
        <a:buFont typeface="Arial"/>
        <a:buChar char="•"/>
        <a:defRPr sz="2200" kern="1200">
          <a:solidFill>
            <a:schemeClr val="tx1"/>
          </a:solidFill>
          <a:latin typeface="+mn-lt"/>
          <a:ea typeface="+mn-ea"/>
          <a:cs typeface="+mn-cs"/>
        </a:defRPr>
      </a:lvl7pPr>
      <a:lvl8pPr marL="3733152" indent="-248877" algn="l" defTabSz="497754" rtl="0" eaLnBrk="1" latinLnBrk="0" hangingPunct="1">
        <a:spcBef>
          <a:spcPct val="20000"/>
        </a:spcBef>
        <a:buFont typeface="Arial"/>
        <a:buChar char="•"/>
        <a:defRPr sz="2200" kern="1200">
          <a:solidFill>
            <a:schemeClr val="tx1"/>
          </a:solidFill>
          <a:latin typeface="+mn-lt"/>
          <a:ea typeface="+mn-ea"/>
          <a:cs typeface="+mn-cs"/>
        </a:defRPr>
      </a:lvl8pPr>
      <a:lvl9pPr marL="4230906" indent="-248877" algn="l" defTabSz="497754" rtl="0" eaLnBrk="1" latinLnBrk="0" hangingPunct="1">
        <a:spcBef>
          <a:spcPct val="20000"/>
        </a:spcBef>
        <a:buFont typeface="Arial"/>
        <a:buChar char="•"/>
        <a:defRPr sz="2200" kern="1200">
          <a:solidFill>
            <a:schemeClr val="tx1"/>
          </a:solidFill>
          <a:latin typeface="+mn-lt"/>
          <a:ea typeface="+mn-ea"/>
          <a:cs typeface="+mn-cs"/>
        </a:defRPr>
      </a:lvl9pPr>
    </p:bodyStyle>
    <p:otherStyle>
      <a:defPPr>
        <a:defRPr lang="es-ES_tradnl"/>
      </a:defPPr>
      <a:lvl1pPr marL="0" algn="l" defTabSz="497754" rtl="0" eaLnBrk="1" latinLnBrk="0" hangingPunct="1">
        <a:defRPr sz="2000" kern="1200">
          <a:solidFill>
            <a:schemeClr val="tx1"/>
          </a:solidFill>
          <a:latin typeface="+mn-lt"/>
          <a:ea typeface="+mn-ea"/>
          <a:cs typeface="+mn-cs"/>
        </a:defRPr>
      </a:lvl1pPr>
      <a:lvl2pPr marL="497754" algn="l" defTabSz="497754" rtl="0" eaLnBrk="1" latinLnBrk="0" hangingPunct="1">
        <a:defRPr sz="2000" kern="1200">
          <a:solidFill>
            <a:schemeClr val="tx1"/>
          </a:solidFill>
          <a:latin typeface="+mn-lt"/>
          <a:ea typeface="+mn-ea"/>
          <a:cs typeface="+mn-cs"/>
        </a:defRPr>
      </a:lvl2pPr>
      <a:lvl3pPr marL="995507" algn="l" defTabSz="497754" rtl="0" eaLnBrk="1" latinLnBrk="0" hangingPunct="1">
        <a:defRPr sz="2000" kern="1200">
          <a:solidFill>
            <a:schemeClr val="tx1"/>
          </a:solidFill>
          <a:latin typeface="+mn-lt"/>
          <a:ea typeface="+mn-ea"/>
          <a:cs typeface="+mn-cs"/>
        </a:defRPr>
      </a:lvl3pPr>
      <a:lvl4pPr marL="1493261" algn="l" defTabSz="497754" rtl="0" eaLnBrk="1" latinLnBrk="0" hangingPunct="1">
        <a:defRPr sz="2000" kern="1200">
          <a:solidFill>
            <a:schemeClr val="tx1"/>
          </a:solidFill>
          <a:latin typeface="+mn-lt"/>
          <a:ea typeface="+mn-ea"/>
          <a:cs typeface="+mn-cs"/>
        </a:defRPr>
      </a:lvl4pPr>
      <a:lvl5pPr marL="1991015" algn="l" defTabSz="497754" rtl="0" eaLnBrk="1" latinLnBrk="0" hangingPunct="1">
        <a:defRPr sz="2000" kern="1200">
          <a:solidFill>
            <a:schemeClr val="tx1"/>
          </a:solidFill>
          <a:latin typeface="+mn-lt"/>
          <a:ea typeface="+mn-ea"/>
          <a:cs typeface="+mn-cs"/>
        </a:defRPr>
      </a:lvl5pPr>
      <a:lvl6pPr marL="2488768" algn="l" defTabSz="497754" rtl="0" eaLnBrk="1" latinLnBrk="0" hangingPunct="1">
        <a:defRPr sz="2000" kern="1200">
          <a:solidFill>
            <a:schemeClr val="tx1"/>
          </a:solidFill>
          <a:latin typeface="+mn-lt"/>
          <a:ea typeface="+mn-ea"/>
          <a:cs typeface="+mn-cs"/>
        </a:defRPr>
      </a:lvl6pPr>
      <a:lvl7pPr marL="2986522" algn="l" defTabSz="497754" rtl="0" eaLnBrk="1" latinLnBrk="0" hangingPunct="1">
        <a:defRPr sz="2000" kern="1200">
          <a:solidFill>
            <a:schemeClr val="tx1"/>
          </a:solidFill>
          <a:latin typeface="+mn-lt"/>
          <a:ea typeface="+mn-ea"/>
          <a:cs typeface="+mn-cs"/>
        </a:defRPr>
      </a:lvl7pPr>
      <a:lvl8pPr marL="3484275" algn="l" defTabSz="497754" rtl="0" eaLnBrk="1" latinLnBrk="0" hangingPunct="1">
        <a:defRPr sz="2000" kern="1200">
          <a:solidFill>
            <a:schemeClr val="tx1"/>
          </a:solidFill>
          <a:latin typeface="+mn-lt"/>
          <a:ea typeface="+mn-ea"/>
          <a:cs typeface="+mn-cs"/>
        </a:defRPr>
      </a:lvl8pPr>
      <a:lvl9pPr marL="3982029" algn="l" defTabSz="497754"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ai.stanford.edu/~amaas/data/sentiment/aclImdb_v1.tar.gz" TargetMode="External"/><Relationship Id="rId2" Type="http://schemas.openxmlformats.org/officeDocument/2006/relationships/hyperlink" Target="http://ocw.uc3m.es/ingenieria-informatica/herramientas-de-la-inteligencia-artificial/contenidos/transparencias/TutorialWeka.pdf"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ítulo 1"/>
          <p:cNvSpPr>
            <a:spLocks noGrp="1"/>
          </p:cNvSpPr>
          <p:nvPr>
            <p:ph type="subTitle" idx="1"/>
          </p:nvPr>
        </p:nvSpPr>
        <p:spPr>
          <a:xfrm>
            <a:off x="977657" y="3925888"/>
            <a:ext cx="9334743" cy="3636962"/>
          </a:xfrm>
        </p:spPr>
        <p:txBody>
          <a:bodyPr lIns="99551" tIns="49775" rIns="99551" bIns="49775" anchor="t"/>
          <a:lstStyle/>
          <a:p>
            <a:r>
              <a:rPr lang="es-EC" b="1" dirty="0" smtClean="0"/>
              <a:t>Diseño </a:t>
            </a:r>
            <a:r>
              <a:rPr lang="es-EC" b="1" dirty="0"/>
              <a:t>e Implementación de un sistema clasificador de </a:t>
            </a:r>
            <a:r>
              <a:rPr lang="es-EC" b="1" dirty="0" smtClean="0"/>
              <a:t>sentimientos</a:t>
            </a:r>
            <a:endParaRPr lang="es-EC" dirty="0"/>
          </a:p>
          <a:p>
            <a:r>
              <a:rPr lang="es-EC" sz="2400" dirty="0" smtClean="0"/>
              <a:t>González </a:t>
            </a:r>
            <a:r>
              <a:rPr lang="es-EC" sz="2400" dirty="0"/>
              <a:t>Graciela </a:t>
            </a:r>
          </a:p>
          <a:p>
            <a:r>
              <a:rPr lang="es-EC" sz="2400" dirty="0" err="1"/>
              <a:t>Tutillo</a:t>
            </a:r>
            <a:r>
              <a:rPr lang="es-EC" sz="2400" dirty="0"/>
              <a:t> Doris</a:t>
            </a:r>
          </a:p>
          <a:p>
            <a:r>
              <a:rPr lang="es-EC" sz="2400" dirty="0" smtClean="0"/>
              <a:t>20 </a:t>
            </a:r>
            <a:r>
              <a:rPr lang="es-EC" sz="2400" dirty="0"/>
              <a:t>de enero del 2017</a:t>
            </a:r>
          </a:p>
        </p:txBody>
      </p:sp>
    </p:spTree>
    <p:extLst>
      <p:ext uri="{BB962C8B-B14F-4D97-AF65-F5344CB8AC3E}">
        <p14:creationId xmlns:p14="http://schemas.microsoft.com/office/powerpoint/2010/main" val="477933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p:txBody>
          <a:bodyPr/>
          <a:lstStyle/>
          <a:p>
            <a:pPr marL="373315" lvl="1" indent="-373315">
              <a:buFont typeface="Arial"/>
              <a:buChar char="•"/>
            </a:pPr>
            <a:r>
              <a:rPr lang="es-ES" sz="3200" b="1" dirty="0"/>
              <a:t>¿Cuándo se alcanza la mejor precisión? </a:t>
            </a:r>
            <a:endParaRPr lang="es-EC" sz="3200" dirty="0"/>
          </a:p>
          <a:p>
            <a:pPr lvl="1"/>
            <a:r>
              <a:rPr lang="es-EC" dirty="0"/>
              <a:t>La mejor precisión se alcanzará cuando el modelo haya sido entrenado para recibir datos atípicos y no </a:t>
            </a:r>
            <a:r>
              <a:rPr lang="es-EC" dirty="0" smtClean="0"/>
              <a:t>atípicos.</a:t>
            </a:r>
          </a:p>
          <a:p>
            <a:pPr lvl="1"/>
            <a:r>
              <a:rPr lang="es-EC" dirty="0" smtClean="0"/>
              <a:t>Definición correcta de atributos.</a:t>
            </a:r>
            <a:endParaRPr lang="es-EC" dirty="0"/>
          </a:p>
        </p:txBody>
      </p:sp>
      <p:sp>
        <p:nvSpPr>
          <p:cNvPr id="3" name="Título 2"/>
          <p:cNvSpPr>
            <a:spLocks noGrp="1"/>
          </p:cNvSpPr>
          <p:nvPr>
            <p:ph type="ctrTitle"/>
          </p:nvPr>
        </p:nvSpPr>
        <p:spPr/>
        <p:txBody>
          <a:bodyPr/>
          <a:lstStyle/>
          <a:p>
            <a:pPr lvl="0"/>
            <a:r>
              <a:rPr lang="es-ES" dirty="0">
                <a:effectLst/>
              </a:rPr>
              <a:t>PREGUNTAS</a:t>
            </a:r>
            <a:r>
              <a:rPr lang="es-EC" dirty="0">
                <a:effectLst/>
              </a:rPr>
              <a:t/>
            </a:r>
            <a:br>
              <a:rPr lang="es-EC" dirty="0">
                <a:effectLst/>
              </a:rPr>
            </a:br>
            <a:endParaRPr lang="es-EC" dirty="0"/>
          </a:p>
        </p:txBody>
      </p:sp>
      <p:sp>
        <p:nvSpPr>
          <p:cNvPr id="4" name="Marcador de pie de página 3"/>
          <p:cNvSpPr>
            <a:spLocks noGrp="1"/>
          </p:cNvSpPr>
          <p:nvPr>
            <p:ph type="ftr" sz="quarter" idx="3"/>
          </p:nvPr>
        </p:nvSpPr>
        <p:spPr/>
        <p:txBody>
          <a:bodyPr/>
          <a:lstStyle/>
          <a:p>
            <a:endParaRPr lang="es-ES" dirty="0"/>
          </a:p>
        </p:txBody>
      </p:sp>
      <p:sp>
        <p:nvSpPr>
          <p:cNvPr id="5" name="Marcador de número de diapositiva 4"/>
          <p:cNvSpPr>
            <a:spLocks noGrp="1"/>
          </p:cNvSpPr>
          <p:nvPr>
            <p:ph type="sldNum" sz="quarter" idx="4"/>
          </p:nvPr>
        </p:nvSpPr>
        <p:spPr/>
        <p:txBody>
          <a:bodyPr/>
          <a:lstStyle/>
          <a:p>
            <a:fld id="{6DE61978-9C47-2A4F-A0B5-1592F1D58BF8}" type="slidenum">
              <a:rPr lang="es-ES" smtClean="0"/>
              <a:pPr/>
              <a:t>10</a:t>
            </a:fld>
            <a:endParaRPr lang="es-ES" dirty="0"/>
          </a:p>
        </p:txBody>
      </p:sp>
    </p:spTree>
    <p:extLst>
      <p:ext uri="{BB962C8B-B14F-4D97-AF65-F5344CB8AC3E}">
        <p14:creationId xmlns:p14="http://schemas.microsoft.com/office/powerpoint/2010/main" val="34282197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p:txBody>
          <a:bodyPr/>
          <a:lstStyle/>
          <a:p>
            <a:pPr marL="373315" lvl="1" indent="-373315">
              <a:buFont typeface="Arial"/>
              <a:buChar char="•"/>
            </a:pPr>
            <a:r>
              <a:rPr lang="es-ES" sz="3200" b="1" dirty="0"/>
              <a:t>¿Es importante el número de atributos (</a:t>
            </a:r>
            <a:r>
              <a:rPr lang="es-ES" sz="3200" b="1" dirty="0" err="1"/>
              <a:t>features</a:t>
            </a:r>
            <a:r>
              <a:rPr lang="es-ES" sz="3200" b="1" dirty="0"/>
              <a:t>) en el clasificador</a:t>
            </a:r>
            <a:r>
              <a:rPr lang="es-ES" sz="3200" b="1" dirty="0" smtClean="0"/>
              <a:t>?</a:t>
            </a:r>
          </a:p>
          <a:p>
            <a:pPr lvl="1"/>
            <a:r>
              <a:rPr lang="es-EC" sz="2300" dirty="0"/>
              <a:t>Si es importante, ya que si el número de atributos es excesivo, esto puede hacer que el modelo sea demasiado complejo y se produzca </a:t>
            </a:r>
            <a:r>
              <a:rPr lang="es-EC" sz="2300" dirty="0" err="1"/>
              <a:t>overfitting</a:t>
            </a:r>
            <a:r>
              <a:rPr lang="es-EC" sz="2300" dirty="0"/>
              <a:t>.</a:t>
            </a:r>
            <a:endParaRPr lang="es-EC" sz="2700" dirty="0"/>
          </a:p>
          <a:p>
            <a:pPr lvl="1"/>
            <a:r>
              <a:rPr lang="es-EC" sz="2300" dirty="0"/>
              <a:t>Cuantos menos atributos tenga el clasificador, más fácil de interpretar para el </a:t>
            </a:r>
            <a:r>
              <a:rPr lang="es-EC" sz="2300" dirty="0" smtClean="0"/>
              <a:t>modelo.</a:t>
            </a:r>
            <a:endParaRPr lang="es-EC" sz="6100" b="1" dirty="0"/>
          </a:p>
        </p:txBody>
      </p:sp>
      <p:sp>
        <p:nvSpPr>
          <p:cNvPr id="3" name="Título 2"/>
          <p:cNvSpPr>
            <a:spLocks noGrp="1"/>
          </p:cNvSpPr>
          <p:nvPr>
            <p:ph type="ctrTitle"/>
          </p:nvPr>
        </p:nvSpPr>
        <p:spPr/>
        <p:txBody>
          <a:bodyPr/>
          <a:lstStyle/>
          <a:p>
            <a:pPr lvl="0"/>
            <a:r>
              <a:rPr lang="es-ES" dirty="0">
                <a:effectLst/>
              </a:rPr>
              <a:t>PREGUNTAS</a:t>
            </a:r>
            <a:r>
              <a:rPr lang="es-EC" dirty="0">
                <a:effectLst/>
              </a:rPr>
              <a:t/>
            </a:r>
            <a:br>
              <a:rPr lang="es-EC" dirty="0">
                <a:effectLst/>
              </a:rPr>
            </a:br>
            <a:endParaRPr lang="es-EC" dirty="0"/>
          </a:p>
        </p:txBody>
      </p:sp>
      <p:sp>
        <p:nvSpPr>
          <p:cNvPr id="4" name="Marcador de pie de página 3"/>
          <p:cNvSpPr>
            <a:spLocks noGrp="1"/>
          </p:cNvSpPr>
          <p:nvPr>
            <p:ph type="ftr" sz="quarter" idx="3"/>
          </p:nvPr>
        </p:nvSpPr>
        <p:spPr/>
        <p:txBody>
          <a:bodyPr/>
          <a:lstStyle/>
          <a:p>
            <a:endParaRPr lang="es-ES" dirty="0"/>
          </a:p>
        </p:txBody>
      </p:sp>
      <p:sp>
        <p:nvSpPr>
          <p:cNvPr id="5" name="Marcador de número de diapositiva 4"/>
          <p:cNvSpPr>
            <a:spLocks noGrp="1"/>
          </p:cNvSpPr>
          <p:nvPr>
            <p:ph type="sldNum" sz="quarter" idx="4"/>
          </p:nvPr>
        </p:nvSpPr>
        <p:spPr/>
        <p:txBody>
          <a:bodyPr/>
          <a:lstStyle/>
          <a:p>
            <a:fld id="{6DE61978-9C47-2A4F-A0B5-1592F1D58BF8}" type="slidenum">
              <a:rPr lang="es-ES" smtClean="0"/>
              <a:pPr/>
              <a:t>11</a:t>
            </a:fld>
            <a:endParaRPr lang="es-ES" dirty="0"/>
          </a:p>
        </p:txBody>
      </p:sp>
    </p:spTree>
    <p:extLst>
      <p:ext uri="{BB962C8B-B14F-4D97-AF65-F5344CB8AC3E}">
        <p14:creationId xmlns:p14="http://schemas.microsoft.com/office/powerpoint/2010/main" val="9950445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pie de página 3"/>
          <p:cNvSpPr>
            <a:spLocks noGrp="1"/>
          </p:cNvSpPr>
          <p:nvPr>
            <p:ph type="ftr" sz="quarter" idx="3"/>
          </p:nvPr>
        </p:nvSpPr>
        <p:spPr/>
        <p:txBody>
          <a:bodyPr/>
          <a:lstStyle/>
          <a:p>
            <a:endParaRPr lang="es-ES" dirty="0"/>
          </a:p>
        </p:txBody>
      </p:sp>
      <p:sp>
        <p:nvSpPr>
          <p:cNvPr id="5" name="Marcador de número de diapositiva 4"/>
          <p:cNvSpPr>
            <a:spLocks noGrp="1"/>
          </p:cNvSpPr>
          <p:nvPr>
            <p:ph type="sldNum" sz="quarter" idx="4"/>
          </p:nvPr>
        </p:nvSpPr>
        <p:spPr/>
        <p:txBody>
          <a:bodyPr/>
          <a:lstStyle/>
          <a:p>
            <a:fld id="{6DE61978-9C47-2A4F-A0B5-1592F1D58BF8}" type="slidenum">
              <a:rPr lang="es-ES" smtClean="0"/>
              <a:pPr/>
              <a:t>12</a:t>
            </a:fld>
            <a:endParaRPr lang="es-ES" dirty="0"/>
          </a:p>
        </p:txBody>
      </p:sp>
      <p:pic>
        <p:nvPicPr>
          <p:cNvPr id="7" name="Imagen 6"/>
          <p:cNvPicPr>
            <a:picLocks noChangeAspect="1"/>
          </p:cNvPicPr>
          <p:nvPr/>
        </p:nvPicPr>
        <p:blipFill>
          <a:blip r:embed="rId2"/>
          <a:stretch>
            <a:fillRect/>
          </a:stretch>
        </p:blipFill>
        <p:spPr>
          <a:xfrm>
            <a:off x="2143919" y="1495425"/>
            <a:ext cx="6218876" cy="4650502"/>
          </a:xfrm>
          <a:prstGeom prst="rect">
            <a:avLst/>
          </a:prstGeom>
        </p:spPr>
      </p:pic>
    </p:spTree>
    <p:extLst>
      <p:ext uri="{BB962C8B-B14F-4D97-AF65-F5344CB8AC3E}">
        <p14:creationId xmlns:p14="http://schemas.microsoft.com/office/powerpoint/2010/main" val="12274096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p:txBody>
          <a:bodyPr/>
          <a:lstStyle/>
          <a:p>
            <a:pPr marL="373315" lvl="1" indent="-373315">
              <a:buFont typeface="Arial"/>
              <a:buChar char="•"/>
            </a:pPr>
            <a:r>
              <a:rPr lang="es-EC" sz="3200" b="1" dirty="0" smtClean="0"/>
              <a:t>¿Es </a:t>
            </a:r>
            <a:r>
              <a:rPr lang="es-EC" sz="3200" b="1" dirty="0"/>
              <a:t>importante el número de instancias?. ¿En qué casos? </a:t>
            </a:r>
            <a:endParaRPr lang="es-EC" sz="3200" b="1" dirty="0" smtClean="0"/>
          </a:p>
          <a:p>
            <a:pPr lvl="1"/>
            <a:r>
              <a:rPr lang="es-ES" sz="2000" dirty="0" smtClean="0"/>
              <a:t>Se </a:t>
            </a:r>
            <a:r>
              <a:rPr lang="es-ES" sz="2000" dirty="0"/>
              <a:t>debe considerar  en tener</a:t>
            </a:r>
            <a:r>
              <a:rPr lang="es-ES" sz="2000" b="1" dirty="0"/>
              <a:t> </a:t>
            </a:r>
            <a:r>
              <a:rPr lang="es-ES" sz="2000" dirty="0"/>
              <a:t>una relación de 10 a 1 del número de casos de entrenamiento respecto al número de variables de entrada.</a:t>
            </a:r>
            <a:endParaRPr lang="es-EC" sz="2000" dirty="0"/>
          </a:p>
          <a:p>
            <a:pPr lvl="1"/>
            <a:r>
              <a:rPr lang="es-EC" sz="2000" dirty="0"/>
              <a:t>Según lo establece “</a:t>
            </a:r>
            <a:r>
              <a:rPr lang="es-EC" sz="2000" dirty="0" err="1"/>
              <a:t>the</a:t>
            </a:r>
            <a:r>
              <a:rPr lang="es-EC" sz="2000" dirty="0"/>
              <a:t> rule of </a:t>
            </a:r>
            <a:r>
              <a:rPr lang="es-EC" sz="2000" dirty="0" err="1"/>
              <a:t>thumb</a:t>
            </a:r>
            <a:r>
              <a:rPr lang="es-EC" sz="2000" dirty="0"/>
              <a:t>” – la regla de oro para generalización.</a:t>
            </a:r>
          </a:p>
          <a:p>
            <a:pPr lvl="1"/>
            <a:r>
              <a:rPr lang="es-EC" sz="2000" dirty="0"/>
              <a:t>“Mientras más grande es </a:t>
            </a:r>
            <a:r>
              <a:rPr lang="es-EC" sz="2000" dirty="0" err="1"/>
              <a:t>dVC</a:t>
            </a:r>
            <a:r>
              <a:rPr lang="es-EC" sz="2000" dirty="0"/>
              <a:t> para una familia de hipótesis, más grande debe ser el tamaño del conjunto de ejemplos de entrenamiento. Se puede aplicar la siguiente regla de oro </a:t>
            </a:r>
          </a:p>
          <a:p>
            <a:pPr marL="497754" lvl="1" indent="0" algn="ctr">
              <a:buNone/>
            </a:pPr>
            <a:r>
              <a:rPr lang="es-EC" sz="3200" b="1" dirty="0"/>
              <a:t>N ≥ 10dVC</a:t>
            </a:r>
          </a:p>
          <a:p>
            <a:pPr marL="0" indent="0">
              <a:buNone/>
            </a:pPr>
            <a:endParaRPr lang="es-EC" sz="3600" dirty="0"/>
          </a:p>
          <a:p>
            <a:pPr marL="373315" lvl="1" indent="-373315">
              <a:buFont typeface="Arial"/>
              <a:buChar char="•"/>
            </a:pPr>
            <a:endParaRPr lang="es-EC" sz="3200" b="1" dirty="0"/>
          </a:p>
        </p:txBody>
      </p:sp>
      <p:sp>
        <p:nvSpPr>
          <p:cNvPr id="3" name="Título 2"/>
          <p:cNvSpPr>
            <a:spLocks noGrp="1"/>
          </p:cNvSpPr>
          <p:nvPr>
            <p:ph type="ctrTitle"/>
          </p:nvPr>
        </p:nvSpPr>
        <p:spPr/>
        <p:txBody>
          <a:bodyPr/>
          <a:lstStyle/>
          <a:p>
            <a:pPr lvl="0"/>
            <a:r>
              <a:rPr lang="es-ES" dirty="0">
                <a:effectLst/>
              </a:rPr>
              <a:t>PREGUNTAS</a:t>
            </a:r>
            <a:r>
              <a:rPr lang="es-EC" dirty="0">
                <a:effectLst/>
              </a:rPr>
              <a:t/>
            </a:r>
            <a:br>
              <a:rPr lang="es-EC" dirty="0">
                <a:effectLst/>
              </a:rPr>
            </a:br>
            <a:endParaRPr lang="es-EC" dirty="0"/>
          </a:p>
        </p:txBody>
      </p:sp>
      <p:sp>
        <p:nvSpPr>
          <p:cNvPr id="4" name="Marcador de pie de página 3"/>
          <p:cNvSpPr>
            <a:spLocks noGrp="1"/>
          </p:cNvSpPr>
          <p:nvPr>
            <p:ph type="ftr" sz="quarter" idx="3"/>
          </p:nvPr>
        </p:nvSpPr>
        <p:spPr/>
        <p:txBody>
          <a:bodyPr/>
          <a:lstStyle/>
          <a:p>
            <a:endParaRPr lang="es-ES" dirty="0"/>
          </a:p>
        </p:txBody>
      </p:sp>
      <p:sp>
        <p:nvSpPr>
          <p:cNvPr id="5" name="Marcador de número de diapositiva 4"/>
          <p:cNvSpPr>
            <a:spLocks noGrp="1"/>
          </p:cNvSpPr>
          <p:nvPr>
            <p:ph type="sldNum" sz="quarter" idx="4"/>
          </p:nvPr>
        </p:nvSpPr>
        <p:spPr/>
        <p:txBody>
          <a:bodyPr/>
          <a:lstStyle/>
          <a:p>
            <a:fld id="{6DE61978-9C47-2A4F-A0B5-1592F1D58BF8}" type="slidenum">
              <a:rPr lang="es-ES" smtClean="0"/>
              <a:pPr/>
              <a:t>13</a:t>
            </a:fld>
            <a:endParaRPr lang="es-ES" dirty="0"/>
          </a:p>
        </p:txBody>
      </p:sp>
    </p:spTree>
    <p:extLst>
      <p:ext uri="{BB962C8B-B14F-4D97-AF65-F5344CB8AC3E}">
        <p14:creationId xmlns:p14="http://schemas.microsoft.com/office/powerpoint/2010/main" val="18990593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p:txBody>
          <a:bodyPr/>
          <a:lstStyle/>
          <a:p>
            <a:pPr marL="373315" lvl="1" indent="-373315">
              <a:buFont typeface="Arial"/>
              <a:buChar char="•"/>
            </a:pPr>
            <a:r>
              <a:rPr lang="es-EC" sz="3200" b="1" dirty="0"/>
              <a:t>¿Es importante considerar diferentes pesos para cada atributo? ¿por qué? </a:t>
            </a:r>
            <a:endParaRPr lang="es-EC" sz="3200" b="1" dirty="0" smtClean="0"/>
          </a:p>
          <a:p>
            <a:pPr marL="808849" lvl="2" indent="-373315"/>
            <a:r>
              <a:rPr lang="es-ES" sz="2800" dirty="0"/>
              <a:t>Si, ya que a través de diferentes pesos que se les dé a los atributos, se utiliza las  probabilidades para determinar a qué clase ésta instancia pertenecería.</a:t>
            </a:r>
            <a:endParaRPr lang="es-EC" sz="2800" dirty="0"/>
          </a:p>
          <a:p>
            <a:pPr marL="435534" lvl="2" indent="0">
              <a:buNone/>
            </a:pPr>
            <a:endParaRPr lang="es-EC" sz="2800" b="1" dirty="0"/>
          </a:p>
        </p:txBody>
      </p:sp>
      <p:sp>
        <p:nvSpPr>
          <p:cNvPr id="3" name="Título 2"/>
          <p:cNvSpPr>
            <a:spLocks noGrp="1"/>
          </p:cNvSpPr>
          <p:nvPr>
            <p:ph type="ctrTitle"/>
          </p:nvPr>
        </p:nvSpPr>
        <p:spPr/>
        <p:txBody>
          <a:bodyPr/>
          <a:lstStyle/>
          <a:p>
            <a:pPr lvl="0"/>
            <a:r>
              <a:rPr lang="es-ES" dirty="0">
                <a:effectLst/>
              </a:rPr>
              <a:t>PREGUNTAS</a:t>
            </a:r>
            <a:r>
              <a:rPr lang="es-EC" dirty="0">
                <a:effectLst/>
              </a:rPr>
              <a:t/>
            </a:r>
            <a:br>
              <a:rPr lang="es-EC" dirty="0">
                <a:effectLst/>
              </a:rPr>
            </a:br>
            <a:endParaRPr lang="es-EC" dirty="0"/>
          </a:p>
        </p:txBody>
      </p:sp>
      <p:sp>
        <p:nvSpPr>
          <p:cNvPr id="4" name="Marcador de pie de página 3"/>
          <p:cNvSpPr>
            <a:spLocks noGrp="1"/>
          </p:cNvSpPr>
          <p:nvPr>
            <p:ph type="ftr" sz="quarter" idx="3"/>
          </p:nvPr>
        </p:nvSpPr>
        <p:spPr/>
        <p:txBody>
          <a:bodyPr/>
          <a:lstStyle/>
          <a:p>
            <a:endParaRPr lang="es-ES" dirty="0"/>
          </a:p>
        </p:txBody>
      </p:sp>
      <p:sp>
        <p:nvSpPr>
          <p:cNvPr id="5" name="Marcador de número de diapositiva 4"/>
          <p:cNvSpPr>
            <a:spLocks noGrp="1"/>
          </p:cNvSpPr>
          <p:nvPr>
            <p:ph type="sldNum" sz="quarter" idx="4"/>
          </p:nvPr>
        </p:nvSpPr>
        <p:spPr/>
        <p:txBody>
          <a:bodyPr/>
          <a:lstStyle/>
          <a:p>
            <a:fld id="{6DE61978-9C47-2A4F-A0B5-1592F1D58BF8}" type="slidenum">
              <a:rPr lang="es-ES" smtClean="0"/>
              <a:pPr/>
              <a:t>14</a:t>
            </a:fld>
            <a:endParaRPr lang="es-ES" dirty="0"/>
          </a:p>
        </p:txBody>
      </p:sp>
    </p:spTree>
    <p:extLst>
      <p:ext uri="{BB962C8B-B14F-4D97-AF65-F5344CB8AC3E}">
        <p14:creationId xmlns:p14="http://schemas.microsoft.com/office/powerpoint/2010/main" val="40925160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p:txBody>
          <a:bodyPr/>
          <a:lstStyle/>
          <a:p>
            <a:pPr marL="373315" lvl="1" indent="-373315">
              <a:buFont typeface="Arial"/>
              <a:buChar char="•"/>
            </a:pPr>
            <a:r>
              <a:rPr lang="es-EC" sz="3200" b="1" dirty="0" smtClean="0"/>
              <a:t>¿Está </a:t>
            </a:r>
            <a:r>
              <a:rPr lang="es-EC" sz="3200" b="1" dirty="0"/>
              <a:t>su </a:t>
            </a:r>
            <a:r>
              <a:rPr lang="es-EC" sz="3200" b="1" dirty="0" smtClean="0"/>
              <a:t>modelo </a:t>
            </a:r>
            <a:r>
              <a:rPr lang="es-EC" sz="3200" b="1" dirty="0" err="1"/>
              <a:t>sobreajustado</a:t>
            </a:r>
            <a:r>
              <a:rPr lang="es-EC" sz="3200" b="1" dirty="0"/>
              <a:t> “</a:t>
            </a:r>
            <a:r>
              <a:rPr lang="es-EC" sz="3200" b="1" dirty="0" err="1"/>
              <a:t>overfitted</a:t>
            </a:r>
            <a:r>
              <a:rPr lang="es-EC" sz="3200" b="1" dirty="0"/>
              <a:t>”? </a:t>
            </a:r>
            <a:endParaRPr lang="es-EC" sz="3200" b="1" dirty="0" smtClean="0"/>
          </a:p>
          <a:p>
            <a:pPr marL="808849" lvl="2" indent="-373315" algn="just"/>
            <a:r>
              <a:rPr lang="es-EC" sz="2400" dirty="0"/>
              <a:t>El sobreajuste es el efecto de sobreentrenar un algoritmo de aprendizaje con unos ciertos datos para los que se conoce el resultado </a:t>
            </a:r>
            <a:r>
              <a:rPr lang="es-EC" sz="2400" dirty="0" smtClean="0"/>
              <a:t>deseado.</a:t>
            </a:r>
          </a:p>
          <a:p>
            <a:pPr marL="808849" lvl="2" indent="-373315" algn="just"/>
            <a:r>
              <a:rPr lang="es-EC" sz="2400" dirty="0"/>
              <a:t>Para evitar el sobre ajuste se debe procurar buscar un equilibrio entre la cantidad de datos que tenemos y la complejidad del </a:t>
            </a:r>
            <a:r>
              <a:rPr lang="es-EC" sz="2400" dirty="0" smtClean="0"/>
              <a:t>modelo.</a:t>
            </a:r>
          </a:p>
          <a:p>
            <a:pPr marL="808849" lvl="2" indent="-373315" algn="just"/>
            <a:r>
              <a:rPr lang="es-EC" sz="2400" dirty="0" smtClean="0"/>
              <a:t>Además al evaluar por diferentes clasificadores tenemos diferentes resultados</a:t>
            </a:r>
            <a:r>
              <a:rPr lang="es-EC" sz="2800" dirty="0" smtClean="0"/>
              <a:t>.</a:t>
            </a:r>
            <a:endParaRPr lang="es-EC" sz="2800" dirty="0"/>
          </a:p>
        </p:txBody>
      </p:sp>
      <p:sp>
        <p:nvSpPr>
          <p:cNvPr id="3" name="Título 2"/>
          <p:cNvSpPr>
            <a:spLocks noGrp="1"/>
          </p:cNvSpPr>
          <p:nvPr>
            <p:ph type="ctrTitle"/>
          </p:nvPr>
        </p:nvSpPr>
        <p:spPr/>
        <p:txBody>
          <a:bodyPr/>
          <a:lstStyle/>
          <a:p>
            <a:pPr lvl="0"/>
            <a:r>
              <a:rPr lang="es-ES" dirty="0">
                <a:effectLst/>
              </a:rPr>
              <a:t>PREGUNTAS</a:t>
            </a:r>
            <a:r>
              <a:rPr lang="es-EC" dirty="0">
                <a:effectLst/>
              </a:rPr>
              <a:t/>
            </a:r>
            <a:br>
              <a:rPr lang="es-EC" dirty="0">
                <a:effectLst/>
              </a:rPr>
            </a:br>
            <a:endParaRPr lang="es-EC" dirty="0"/>
          </a:p>
        </p:txBody>
      </p:sp>
      <p:sp>
        <p:nvSpPr>
          <p:cNvPr id="4" name="Marcador de pie de página 3"/>
          <p:cNvSpPr>
            <a:spLocks noGrp="1"/>
          </p:cNvSpPr>
          <p:nvPr>
            <p:ph type="ftr" sz="quarter" idx="3"/>
          </p:nvPr>
        </p:nvSpPr>
        <p:spPr/>
        <p:txBody>
          <a:bodyPr/>
          <a:lstStyle/>
          <a:p>
            <a:endParaRPr lang="es-ES" dirty="0"/>
          </a:p>
        </p:txBody>
      </p:sp>
      <p:sp>
        <p:nvSpPr>
          <p:cNvPr id="5" name="Marcador de número de diapositiva 4"/>
          <p:cNvSpPr>
            <a:spLocks noGrp="1"/>
          </p:cNvSpPr>
          <p:nvPr>
            <p:ph type="sldNum" sz="quarter" idx="4"/>
          </p:nvPr>
        </p:nvSpPr>
        <p:spPr/>
        <p:txBody>
          <a:bodyPr/>
          <a:lstStyle/>
          <a:p>
            <a:fld id="{6DE61978-9C47-2A4F-A0B5-1592F1D58BF8}" type="slidenum">
              <a:rPr lang="es-ES" smtClean="0"/>
              <a:pPr/>
              <a:t>15</a:t>
            </a:fld>
            <a:endParaRPr lang="es-ES" dirty="0"/>
          </a:p>
        </p:txBody>
      </p:sp>
    </p:spTree>
    <p:extLst>
      <p:ext uri="{BB962C8B-B14F-4D97-AF65-F5344CB8AC3E}">
        <p14:creationId xmlns:p14="http://schemas.microsoft.com/office/powerpoint/2010/main" val="14064036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a:xfrm>
            <a:off x="682493" y="2333626"/>
            <a:ext cx="9619774" cy="4385926"/>
          </a:xfrm>
        </p:spPr>
        <p:txBody>
          <a:bodyPr/>
          <a:lstStyle/>
          <a:p>
            <a:pPr marL="373315" lvl="1" indent="-373315">
              <a:buFont typeface="Arial"/>
              <a:buChar char="•"/>
            </a:pPr>
            <a:r>
              <a:rPr lang="es-EC" sz="3200" b="1" dirty="0" smtClean="0"/>
              <a:t>¿</a:t>
            </a:r>
            <a:r>
              <a:rPr lang="es-EC" sz="3200" b="1" dirty="0"/>
              <a:t>Los atributos </a:t>
            </a:r>
            <a:r>
              <a:rPr lang="es-EC" sz="3200" b="1" dirty="0" err="1"/>
              <a:t>contínuos</a:t>
            </a:r>
            <a:r>
              <a:rPr lang="es-EC" sz="3200" b="1" dirty="0"/>
              <a:t> son mejores o peores en el clasificador </a:t>
            </a:r>
            <a:r>
              <a:rPr lang="es-EC" sz="3200" b="1" dirty="0" err="1"/>
              <a:t>Naive</a:t>
            </a:r>
            <a:r>
              <a:rPr lang="es-EC" sz="3200" b="1" dirty="0"/>
              <a:t> </a:t>
            </a:r>
            <a:r>
              <a:rPr lang="es-EC" sz="3200" b="1" dirty="0" err="1"/>
              <a:t>Bayes</a:t>
            </a:r>
            <a:r>
              <a:rPr lang="es-EC" sz="3200" b="1" dirty="0" smtClean="0"/>
              <a:t>?</a:t>
            </a:r>
          </a:p>
          <a:p>
            <a:pPr algn="just"/>
            <a:r>
              <a:rPr lang="es-ES" sz="2000" dirty="0"/>
              <a:t>Muchos problemas del mundo real involucran cantidades continuas, tales como altura, masa, temperatura y dinero; de hecho, la mayor parte de la estadística trata con variables aleatorias cuyos dominios son continuos, Por definición, las variables continuas tienen un número infinito de valores posibles, así que es imposible especificar explícitamente las probabilidades condicionadas para cada valor. Una posible forma para manipular variables continuas es obviarlas utilizando la </a:t>
            </a:r>
            <a:r>
              <a:rPr lang="es-ES" sz="2000" dirty="0" err="1"/>
              <a:t>discretización</a:t>
            </a:r>
            <a:r>
              <a:rPr lang="es-ES" sz="2000" dirty="0"/>
              <a:t>. </a:t>
            </a:r>
            <a:r>
              <a:rPr lang="es-EC" sz="2000" dirty="0" smtClean="0"/>
              <a:t>[4]</a:t>
            </a:r>
            <a:endParaRPr lang="es-EC" sz="2000" dirty="0"/>
          </a:p>
          <a:p>
            <a:pPr algn="just"/>
            <a:r>
              <a:rPr lang="es-ES" sz="2000" dirty="0"/>
              <a:t>Por lo tanto para el clasificador de </a:t>
            </a:r>
            <a:r>
              <a:rPr lang="es-ES" sz="2000" dirty="0" err="1"/>
              <a:t>Bayes</a:t>
            </a:r>
            <a:r>
              <a:rPr lang="es-ES" sz="2000" dirty="0"/>
              <a:t> </a:t>
            </a:r>
            <a:r>
              <a:rPr lang="es-ES" sz="2000" dirty="0" err="1"/>
              <a:t>Naive</a:t>
            </a:r>
            <a:r>
              <a:rPr lang="es-ES" sz="2000" dirty="0"/>
              <a:t> no puede utilizar atributos  continuos como entrada así como no pueden predecir valores continuos.</a:t>
            </a:r>
            <a:endParaRPr lang="es-EC" sz="2000" dirty="0"/>
          </a:p>
          <a:p>
            <a:pPr marL="0" lvl="1" indent="0">
              <a:buNone/>
            </a:pPr>
            <a:r>
              <a:rPr lang="es-EC" sz="3200" b="1" dirty="0" smtClean="0"/>
              <a:t> </a:t>
            </a:r>
            <a:endParaRPr lang="es-EC" sz="3200" b="1" dirty="0"/>
          </a:p>
        </p:txBody>
      </p:sp>
      <p:sp>
        <p:nvSpPr>
          <p:cNvPr id="3" name="Título 2"/>
          <p:cNvSpPr>
            <a:spLocks noGrp="1"/>
          </p:cNvSpPr>
          <p:nvPr>
            <p:ph type="ctrTitle"/>
          </p:nvPr>
        </p:nvSpPr>
        <p:spPr/>
        <p:txBody>
          <a:bodyPr/>
          <a:lstStyle/>
          <a:p>
            <a:pPr lvl="0"/>
            <a:r>
              <a:rPr lang="es-ES" dirty="0">
                <a:effectLst/>
              </a:rPr>
              <a:t>PREGUNTAS</a:t>
            </a:r>
            <a:r>
              <a:rPr lang="es-EC" dirty="0">
                <a:effectLst/>
              </a:rPr>
              <a:t/>
            </a:r>
            <a:br>
              <a:rPr lang="es-EC" dirty="0">
                <a:effectLst/>
              </a:rPr>
            </a:br>
            <a:endParaRPr lang="es-EC" dirty="0"/>
          </a:p>
        </p:txBody>
      </p:sp>
      <p:sp>
        <p:nvSpPr>
          <p:cNvPr id="4" name="Marcador de pie de página 3"/>
          <p:cNvSpPr>
            <a:spLocks noGrp="1"/>
          </p:cNvSpPr>
          <p:nvPr>
            <p:ph type="ftr" sz="quarter" idx="3"/>
          </p:nvPr>
        </p:nvSpPr>
        <p:spPr/>
        <p:txBody>
          <a:bodyPr/>
          <a:lstStyle/>
          <a:p>
            <a:endParaRPr lang="es-ES" dirty="0"/>
          </a:p>
        </p:txBody>
      </p:sp>
      <p:sp>
        <p:nvSpPr>
          <p:cNvPr id="5" name="Marcador de número de diapositiva 4"/>
          <p:cNvSpPr>
            <a:spLocks noGrp="1"/>
          </p:cNvSpPr>
          <p:nvPr>
            <p:ph type="sldNum" sz="quarter" idx="4"/>
          </p:nvPr>
        </p:nvSpPr>
        <p:spPr/>
        <p:txBody>
          <a:bodyPr/>
          <a:lstStyle/>
          <a:p>
            <a:fld id="{6DE61978-9C47-2A4F-A0B5-1592F1D58BF8}" type="slidenum">
              <a:rPr lang="es-ES" smtClean="0"/>
              <a:pPr/>
              <a:t>16</a:t>
            </a:fld>
            <a:endParaRPr lang="es-ES" dirty="0"/>
          </a:p>
        </p:txBody>
      </p:sp>
    </p:spTree>
    <p:extLst>
      <p:ext uri="{BB962C8B-B14F-4D97-AF65-F5344CB8AC3E}">
        <p14:creationId xmlns:p14="http://schemas.microsoft.com/office/powerpoint/2010/main" val="23850440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a:xfrm>
            <a:off x="682493" y="2333626"/>
            <a:ext cx="9462426" cy="609599"/>
          </a:xfrm>
        </p:spPr>
        <p:txBody>
          <a:bodyPr/>
          <a:lstStyle/>
          <a:p>
            <a:pPr marL="373315" lvl="1" indent="-373315">
              <a:buFont typeface="Arial"/>
              <a:buChar char="•"/>
            </a:pPr>
            <a:r>
              <a:rPr lang="es-EC" sz="1800" b="1" dirty="0"/>
              <a:t>Comparar los diferentes algoritmos con su conjunto de datos y determinar cuál de ellos es el que </a:t>
            </a:r>
            <a:r>
              <a:rPr lang="es-EC" sz="1800" b="1" dirty="0" smtClean="0"/>
              <a:t>mejor.</a:t>
            </a:r>
          </a:p>
          <a:p>
            <a:pPr marL="0" lvl="1" indent="0">
              <a:buNone/>
            </a:pPr>
            <a:endParaRPr lang="es-EC" sz="3200" b="1" dirty="0"/>
          </a:p>
        </p:txBody>
      </p:sp>
      <p:sp>
        <p:nvSpPr>
          <p:cNvPr id="3" name="Título 2"/>
          <p:cNvSpPr>
            <a:spLocks noGrp="1"/>
          </p:cNvSpPr>
          <p:nvPr>
            <p:ph type="ctrTitle"/>
          </p:nvPr>
        </p:nvSpPr>
        <p:spPr/>
        <p:txBody>
          <a:bodyPr/>
          <a:lstStyle/>
          <a:p>
            <a:pPr lvl="0"/>
            <a:r>
              <a:rPr lang="es-ES" dirty="0">
                <a:effectLst/>
              </a:rPr>
              <a:t>PREGUNTAS</a:t>
            </a:r>
            <a:r>
              <a:rPr lang="es-EC" dirty="0">
                <a:effectLst/>
              </a:rPr>
              <a:t/>
            </a:r>
            <a:br>
              <a:rPr lang="es-EC" dirty="0">
                <a:effectLst/>
              </a:rPr>
            </a:br>
            <a:endParaRPr lang="es-EC" dirty="0"/>
          </a:p>
        </p:txBody>
      </p:sp>
      <p:sp>
        <p:nvSpPr>
          <p:cNvPr id="4" name="Marcador de pie de página 3"/>
          <p:cNvSpPr>
            <a:spLocks noGrp="1"/>
          </p:cNvSpPr>
          <p:nvPr>
            <p:ph type="ftr" sz="quarter" idx="3"/>
          </p:nvPr>
        </p:nvSpPr>
        <p:spPr/>
        <p:txBody>
          <a:bodyPr/>
          <a:lstStyle/>
          <a:p>
            <a:endParaRPr lang="es-ES" dirty="0"/>
          </a:p>
        </p:txBody>
      </p:sp>
      <p:sp>
        <p:nvSpPr>
          <p:cNvPr id="5" name="Marcador de número de diapositiva 4"/>
          <p:cNvSpPr>
            <a:spLocks noGrp="1"/>
          </p:cNvSpPr>
          <p:nvPr>
            <p:ph type="sldNum" sz="quarter" idx="4"/>
          </p:nvPr>
        </p:nvSpPr>
        <p:spPr/>
        <p:txBody>
          <a:bodyPr/>
          <a:lstStyle/>
          <a:p>
            <a:fld id="{6DE61978-9C47-2A4F-A0B5-1592F1D58BF8}" type="slidenum">
              <a:rPr lang="es-ES" smtClean="0"/>
              <a:pPr/>
              <a:t>17</a:t>
            </a:fld>
            <a:endParaRPr lang="es-ES" dirty="0"/>
          </a:p>
        </p:txBody>
      </p:sp>
      <p:pic>
        <p:nvPicPr>
          <p:cNvPr id="7" name="Imagen 6"/>
          <p:cNvPicPr>
            <a:picLocks noChangeAspect="1"/>
          </p:cNvPicPr>
          <p:nvPr/>
        </p:nvPicPr>
        <p:blipFill>
          <a:blip r:embed="rId2"/>
          <a:stretch>
            <a:fillRect/>
          </a:stretch>
        </p:blipFill>
        <p:spPr>
          <a:xfrm>
            <a:off x="3063322" y="2963226"/>
            <a:ext cx="4447619" cy="3323809"/>
          </a:xfrm>
          <a:prstGeom prst="rect">
            <a:avLst/>
          </a:prstGeom>
        </p:spPr>
      </p:pic>
    </p:spTree>
    <p:extLst>
      <p:ext uri="{BB962C8B-B14F-4D97-AF65-F5344CB8AC3E}">
        <p14:creationId xmlns:p14="http://schemas.microsoft.com/office/powerpoint/2010/main" val="24072625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a:xfrm>
            <a:off x="682493" y="2333626"/>
            <a:ext cx="9462426" cy="609599"/>
          </a:xfrm>
        </p:spPr>
        <p:txBody>
          <a:bodyPr/>
          <a:lstStyle/>
          <a:p>
            <a:pPr marL="373315" lvl="1" indent="-373315">
              <a:buFont typeface="Arial"/>
              <a:buChar char="•"/>
            </a:pPr>
            <a:r>
              <a:rPr lang="es-EC" sz="1800" b="1" dirty="0"/>
              <a:t>Comparar los diferentes algoritmos con su conjunto de datos y determinar cuál de ellos es el que </a:t>
            </a:r>
            <a:r>
              <a:rPr lang="es-EC" sz="1800" b="1" dirty="0" smtClean="0"/>
              <a:t>mejor.</a:t>
            </a:r>
          </a:p>
          <a:p>
            <a:pPr marL="0" lvl="1" indent="0">
              <a:buNone/>
            </a:pPr>
            <a:endParaRPr lang="es-EC" sz="3200" b="1" dirty="0"/>
          </a:p>
        </p:txBody>
      </p:sp>
      <p:sp>
        <p:nvSpPr>
          <p:cNvPr id="3" name="Título 2"/>
          <p:cNvSpPr>
            <a:spLocks noGrp="1"/>
          </p:cNvSpPr>
          <p:nvPr>
            <p:ph type="ctrTitle"/>
          </p:nvPr>
        </p:nvSpPr>
        <p:spPr/>
        <p:txBody>
          <a:bodyPr/>
          <a:lstStyle/>
          <a:p>
            <a:pPr lvl="0"/>
            <a:r>
              <a:rPr lang="es-ES" dirty="0">
                <a:effectLst/>
              </a:rPr>
              <a:t>PREGUNTAS</a:t>
            </a:r>
            <a:r>
              <a:rPr lang="es-EC" dirty="0">
                <a:effectLst/>
              </a:rPr>
              <a:t/>
            </a:r>
            <a:br>
              <a:rPr lang="es-EC" dirty="0">
                <a:effectLst/>
              </a:rPr>
            </a:br>
            <a:endParaRPr lang="es-EC" dirty="0"/>
          </a:p>
        </p:txBody>
      </p:sp>
      <p:sp>
        <p:nvSpPr>
          <p:cNvPr id="4" name="Marcador de pie de página 3"/>
          <p:cNvSpPr>
            <a:spLocks noGrp="1"/>
          </p:cNvSpPr>
          <p:nvPr>
            <p:ph type="ftr" sz="quarter" idx="3"/>
          </p:nvPr>
        </p:nvSpPr>
        <p:spPr/>
        <p:txBody>
          <a:bodyPr/>
          <a:lstStyle/>
          <a:p>
            <a:endParaRPr lang="es-ES" dirty="0"/>
          </a:p>
        </p:txBody>
      </p:sp>
      <p:sp>
        <p:nvSpPr>
          <p:cNvPr id="5" name="Marcador de número de diapositiva 4"/>
          <p:cNvSpPr>
            <a:spLocks noGrp="1"/>
          </p:cNvSpPr>
          <p:nvPr>
            <p:ph type="sldNum" sz="quarter" idx="4"/>
          </p:nvPr>
        </p:nvSpPr>
        <p:spPr/>
        <p:txBody>
          <a:bodyPr/>
          <a:lstStyle/>
          <a:p>
            <a:fld id="{6DE61978-9C47-2A4F-A0B5-1592F1D58BF8}" type="slidenum">
              <a:rPr lang="es-ES" smtClean="0"/>
              <a:pPr/>
              <a:t>18</a:t>
            </a:fld>
            <a:endParaRPr lang="es-ES" dirty="0"/>
          </a:p>
        </p:txBody>
      </p:sp>
      <p:sp>
        <p:nvSpPr>
          <p:cNvPr id="7" name="Rectángulo 6"/>
          <p:cNvSpPr/>
          <p:nvPr/>
        </p:nvSpPr>
        <p:spPr>
          <a:xfrm>
            <a:off x="924719" y="3212236"/>
            <a:ext cx="8686800" cy="1791260"/>
          </a:xfrm>
          <a:prstGeom prst="rect">
            <a:avLst/>
          </a:prstGeom>
        </p:spPr>
        <p:txBody>
          <a:bodyPr wrap="square">
            <a:spAutoFit/>
          </a:bodyPr>
          <a:lstStyle/>
          <a:p>
            <a:pPr marL="502920" algn="just">
              <a:lnSpc>
                <a:spcPct val="115000"/>
              </a:lnSpc>
              <a:spcAft>
                <a:spcPts val="0"/>
              </a:spcAft>
            </a:pPr>
            <a:r>
              <a:rPr lang="es-ES" sz="2400" dirty="0">
                <a:latin typeface="Calibri" panose="020F0502020204030204" pitchFamily="34" charset="0"/>
                <a:ea typeface="Calibri" panose="020F0502020204030204" pitchFamily="34" charset="0"/>
                <a:cs typeface="Times New Roman" panose="02020603050405020304" pitchFamily="18" charset="0"/>
              </a:rPr>
              <a:t>De los resultados obtenidos con la ayuda de la herramienta y con el </a:t>
            </a:r>
            <a:r>
              <a:rPr lang="es-ES" sz="2400" dirty="0" err="1">
                <a:latin typeface="Calibri" panose="020F0502020204030204" pitchFamily="34" charset="0"/>
                <a:ea typeface="Calibri" panose="020F0502020204030204" pitchFamily="34" charset="0"/>
                <a:cs typeface="Times New Roman" panose="02020603050405020304" pitchFamily="18" charset="0"/>
              </a:rPr>
              <a:t>dataset</a:t>
            </a:r>
            <a:r>
              <a:rPr lang="es-ES" sz="2400" dirty="0">
                <a:latin typeface="Calibri" panose="020F0502020204030204" pitchFamily="34" charset="0"/>
                <a:ea typeface="Calibri" panose="020F0502020204030204" pitchFamily="34" charset="0"/>
                <a:cs typeface="Times New Roman" panose="02020603050405020304" pitchFamily="18" charset="0"/>
              </a:rPr>
              <a:t> proporcionado podemos concluir que la diferencia estadísticamente </a:t>
            </a:r>
            <a:r>
              <a:rPr lang="es-ES" sz="2400" dirty="0" smtClean="0">
                <a:latin typeface="Calibri" panose="020F0502020204030204" pitchFamily="34" charset="0"/>
                <a:ea typeface="Calibri" panose="020F0502020204030204" pitchFamily="34" charset="0"/>
                <a:cs typeface="Times New Roman" panose="02020603050405020304" pitchFamily="18" charset="0"/>
              </a:rPr>
              <a:t>utilizando el árbol de decisiones es mejor.</a:t>
            </a:r>
            <a:endParaRPr lang="es-EC"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277680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a:xfrm>
            <a:off x="682493" y="2333626"/>
            <a:ext cx="9462426" cy="609599"/>
          </a:xfrm>
        </p:spPr>
        <p:txBody>
          <a:bodyPr/>
          <a:lstStyle/>
          <a:p>
            <a:pPr marL="373315" lvl="1" indent="-373315">
              <a:buFont typeface="Arial"/>
              <a:buChar char="•"/>
            </a:pPr>
            <a:r>
              <a:rPr lang="es-ES" sz="1800" b="1" dirty="0"/>
              <a:t>¿Es mejor utilizar validación cruzada (</a:t>
            </a:r>
            <a:r>
              <a:rPr lang="es-ES" sz="1800" b="1" dirty="0" err="1"/>
              <a:t>cross-validation</a:t>
            </a:r>
            <a:r>
              <a:rPr lang="es-ES" sz="1800" b="1" dirty="0"/>
              <a:t>) o un test </a:t>
            </a:r>
            <a:r>
              <a:rPr lang="es-ES" sz="1800" b="1" dirty="0" err="1"/>
              <a:t>dataset</a:t>
            </a:r>
            <a:r>
              <a:rPr lang="es-ES" sz="1800" b="1" dirty="0"/>
              <a:t> para realizar la evaluación del clasificador? ¿Por qué? </a:t>
            </a:r>
            <a:endParaRPr lang="es-EC" sz="1800" dirty="0"/>
          </a:p>
          <a:p>
            <a:pPr marL="808849" lvl="2" indent="-373315" algn="just"/>
            <a:r>
              <a:rPr lang="es-EC" sz="2000" dirty="0"/>
              <a:t>La validación cruzada o </a:t>
            </a:r>
            <a:r>
              <a:rPr lang="es-EC" sz="2000" dirty="0" err="1"/>
              <a:t>cross-validation</a:t>
            </a:r>
            <a:r>
              <a:rPr lang="es-EC" sz="2000" dirty="0"/>
              <a:t> se utiliza en entornos donde el objetivo principal es la predicción y se quiere estimar cómo de preciso es un modelo que se llevará a cabo a la práctica</a:t>
            </a:r>
            <a:r>
              <a:rPr lang="es-EC" sz="1600" dirty="0" smtClean="0"/>
              <a:t>.</a:t>
            </a:r>
          </a:p>
          <a:p>
            <a:pPr marL="808849" lvl="2" indent="-373315" algn="just"/>
            <a:r>
              <a:rPr lang="es-EC" sz="2000" dirty="0"/>
              <a:t>La idea básica es estimar la calidad de cada hipótesis en la predicción de datos </a:t>
            </a:r>
            <a:r>
              <a:rPr lang="es-EC" sz="2000" dirty="0" smtClean="0"/>
              <a:t>no observados.</a:t>
            </a:r>
            <a:endParaRPr lang="es-EC" sz="2000" dirty="0"/>
          </a:p>
          <a:p>
            <a:pPr marL="808849" lvl="2" indent="-373315" algn="just"/>
            <a:r>
              <a:rPr lang="es-EC" sz="2000" dirty="0" smtClean="0"/>
              <a:t>Básicamente, la validación cruzada nos sirve para validar el modelo de aprendizaje.</a:t>
            </a:r>
          </a:p>
          <a:p>
            <a:pPr marL="808849" lvl="2" indent="-373315" algn="just"/>
            <a:r>
              <a:rPr lang="es-EC" sz="2000" dirty="0" smtClean="0"/>
              <a:t>Técnica utilizada </a:t>
            </a:r>
            <a:r>
              <a:rPr lang="es-EC" sz="2000" dirty="0"/>
              <a:t>para evaluar los resultados de un análisis estadístico y garantizar que son independientes de la partición entre datos de entrenamiento y </a:t>
            </a:r>
            <a:r>
              <a:rPr lang="es-EC" sz="2000" dirty="0" smtClean="0"/>
              <a:t>prueba.</a:t>
            </a:r>
            <a:endParaRPr lang="es-EC" sz="2000" dirty="0"/>
          </a:p>
          <a:p>
            <a:pPr marL="435534" lvl="2" indent="0" algn="just">
              <a:buNone/>
            </a:pPr>
            <a:r>
              <a:rPr lang="es-EC" sz="1800" dirty="0"/>
              <a:t>	</a:t>
            </a:r>
            <a:endParaRPr lang="es-EC" sz="1800" dirty="0" smtClean="0"/>
          </a:p>
          <a:p>
            <a:pPr marL="808849" lvl="2" indent="-373315" algn="just"/>
            <a:endParaRPr lang="es-EC" sz="1400" b="1" dirty="0" smtClean="0"/>
          </a:p>
        </p:txBody>
      </p:sp>
      <p:sp>
        <p:nvSpPr>
          <p:cNvPr id="3" name="Título 2"/>
          <p:cNvSpPr>
            <a:spLocks noGrp="1"/>
          </p:cNvSpPr>
          <p:nvPr>
            <p:ph type="ctrTitle"/>
          </p:nvPr>
        </p:nvSpPr>
        <p:spPr/>
        <p:txBody>
          <a:bodyPr/>
          <a:lstStyle/>
          <a:p>
            <a:pPr lvl="0"/>
            <a:r>
              <a:rPr lang="es-ES" dirty="0">
                <a:effectLst/>
              </a:rPr>
              <a:t>PREGUNTAS</a:t>
            </a:r>
            <a:r>
              <a:rPr lang="es-EC" dirty="0">
                <a:effectLst/>
              </a:rPr>
              <a:t/>
            </a:r>
            <a:br>
              <a:rPr lang="es-EC" dirty="0">
                <a:effectLst/>
              </a:rPr>
            </a:br>
            <a:endParaRPr lang="es-EC" dirty="0"/>
          </a:p>
        </p:txBody>
      </p:sp>
      <p:sp>
        <p:nvSpPr>
          <p:cNvPr id="4" name="Marcador de pie de página 3"/>
          <p:cNvSpPr>
            <a:spLocks noGrp="1"/>
          </p:cNvSpPr>
          <p:nvPr>
            <p:ph type="ftr" sz="quarter" idx="3"/>
          </p:nvPr>
        </p:nvSpPr>
        <p:spPr/>
        <p:txBody>
          <a:bodyPr/>
          <a:lstStyle/>
          <a:p>
            <a:endParaRPr lang="es-ES" dirty="0"/>
          </a:p>
        </p:txBody>
      </p:sp>
      <p:sp>
        <p:nvSpPr>
          <p:cNvPr id="5" name="Marcador de número de diapositiva 4"/>
          <p:cNvSpPr>
            <a:spLocks noGrp="1"/>
          </p:cNvSpPr>
          <p:nvPr>
            <p:ph type="sldNum" sz="quarter" idx="4"/>
          </p:nvPr>
        </p:nvSpPr>
        <p:spPr/>
        <p:txBody>
          <a:bodyPr/>
          <a:lstStyle/>
          <a:p>
            <a:fld id="{6DE61978-9C47-2A4F-A0B5-1592F1D58BF8}" type="slidenum">
              <a:rPr lang="es-ES" smtClean="0"/>
              <a:pPr/>
              <a:t>19</a:t>
            </a:fld>
            <a:endParaRPr lang="es-ES" dirty="0"/>
          </a:p>
        </p:txBody>
      </p:sp>
    </p:spTree>
    <p:extLst>
      <p:ext uri="{BB962C8B-B14F-4D97-AF65-F5344CB8AC3E}">
        <p14:creationId xmlns:p14="http://schemas.microsoft.com/office/powerpoint/2010/main" val="23905748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C" dirty="0" smtClean="0"/>
              <a:t>Objetivo</a:t>
            </a:r>
            <a:endParaRPr lang="es-ES" dirty="0"/>
          </a:p>
        </p:txBody>
      </p:sp>
      <p:sp>
        <p:nvSpPr>
          <p:cNvPr id="3" name="2 Marcador de contenido"/>
          <p:cNvSpPr>
            <a:spLocks noGrp="1"/>
          </p:cNvSpPr>
          <p:nvPr>
            <p:ph idx="1"/>
          </p:nvPr>
        </p:nvSpPr>
        <p:spPr/>
        <p:txBody>
          <a:bodyPr/>
          <a:lstStyle/>
          <a:p>
            <a:pPr lvl="1"/>
            <a:r>
              <a:rPr lang="es-ES" sz="2400" dirty="0"/>
              <a:t>Implementar e investigar el funcionamiento de un clasificador de sentimientos utilizando como base el conjunto de datos de entrenamiento desarrollado.</a:t>
            </a:r>
            <a:endParaRPr lang="es-EC" sz="2400" dirty="0"/>
          </a:p>
        </p:txBody>
      </p:sp>
    </p:spTree>
    <p:extLst>
      <p:ext uri="{BB962C8B-B14F-4D97-AF65-F5344CB8AC3E}">
        <p14:creationId xmlns:p14="http://schemas.microsoft.com/office/powerpoint/2010/main" val="36260034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a:xfrm>
            <a:off x="682493" y="2333626"/>
            <a:ext cx="9462426" cy="4419599"/>
          </a:xfrm>
        </p:spPr>
        <p:txBody>
          <a:bodyPr/>
          <a:lstStyle/>
          <a:p>
            <a:pPr marL="373315" lvl="1" indent="-373315" algn="just">
              <a:buFont typeface="Arial"/>
              <a:buChar char="•"/>
            </a:pPr>
            <a:r>
              <a:rPr lang="es-EC" sz="2400" dirty="0"/>
              <a:t>La minería de datos es un área muy importante dentro de la generación de nuevos conocimientos, ya que nos permitió extraer información oculta en los datos para luego realizar un análisis y establecer las emociones de las personas frente al caso de estudio en este caso películas </a:t>
            </a:r>
            <a:r>
              <a:rPr lang="es-EC" sz="2400" dirty="0" smtClean="0"/>
              <a:t>proyectadas.</a:t>
            </a:r>
          </a:p>
          <a:p>
            <a:pPr marL="373315" lvl="1" indent="-373315" algn="just">
              <a:buFont typeface="Arial"/>
              <a:buChar char="•"/>
            </a:pPr>
            <a:r>
              <a:rPr lang="es-EC" sz="2400" dirty="0"/>
              <a:t>La herramienta WEKA permite realizar la clasificación de los modelos de aprendizaje utilizando algunos algoritmos, como fue el caso de árboles de decisión y </a:t>
            </a:r>
            <a:r>
              <a:rPr lang="es-EC" sz="2400" dirty="0" err="1"/>
              <a:t>Naive</a:t>
            </a:r>
            <a:r>
              <a:rPr lang="es-EC" sz="2400" dirty="0"/>
              <a:t> </a:t>
            </a:r>
            <a:r>
              <a:rPr lang="es-EC" sz="2400" dirty="0" err="1" smtClean="0"/>
              <a:t>Bayes</a:t>
            </a:r>
            <a:r>
              <a:rPr lang="es-EC" sz="2400" dirty="0" smtClean="0"/>
              <a:t>.</a:t>
            </a:r>
          </a:p>
          <a:p>
            <a:pPr marL="373315" lvl="1" indent="-373315" algn="just">
              <a:buFont typeface="Arial"/>
              <a:buChar char="•"/>
            </a:pPr>
            <a:r>
              <a:rPr lang="es-EC" sz="2400" dirty="0"/>
              <a:t>A través de la herramienta WEKA se pudo establecer que para el set de datos utilizados no hubo una diferencia relevante que permita determinar cuál de los dos algoritmos de clasificación ofrece un mejor </a:t>
            </a:r>
            <a:r>
              <a:rPr lang="es-EC" sz="2400" dirty="0" smtClean="0"/>
              <a:t>resultado.</a:t>
            </a:r>
          </a:p>
        </p:txBody>
      </p:sp>
      <p:sp>
        <p:nvSpPr>
          <p:cNvPr id="3" name="Título 2"/>
          <p:cNvSpPr>
            <a:spLocks noGrp="1"/>
          </p:cNvSpPr>
          <p:nvPr>
            <p:ph type="ctrTitle"/>
          </p:nvPr>
        </p:nvSpPr>
        <p:spPr/>
        <p:txBody>
          <a:bodyPr/>
          <a:lstStyle/>
          <a:p>
            <a:pPr lvl="0"/>
            <a:r>
              <a:rPr lang="es-ES" dirty="0" smtClean="0">
                <a:effectLst/>
              </a:rPr>
              <a:t>CONCLUSIONES</a:t>
            </a:r>
            <a:r>
              <a:rPr lang="es-EC" dirty="0" smtClean="0">
                <a:effectLst/>
              </a:rPr>
              <a:t/>
            </a:r>
            <a:br>
              <a:rPr lang="es-EC" dirty="0" smtClean="0">
                <a:effectLst/>
              </a:rPr>
            </a:br>
            <a:endParaRPr lang="es-EC" dirty="0"/>
          </a:p>
        </p:txBody>
      </p:sp>
      <p:sp>
        <p:nvSpPr>
          <p:cNvPr id="4" name="Marcador de pie de página 3"/>
          <p:cNvSpPr>
            <a:spLocks noGrp="1"/>
          </p:cNvSpPr>
          <p:nvPr>
            <p:ph type="ftr" sz="quarter" idx="3"/>
          </p:nvPr>
        </p:nvSpPr>
        <p:spPr/>
        <p:txBody>
          <a:bodyPr/>
          <a:lstStyle/>
          <a:p>
            <a:endParaRPr lang="es-ES" dirty="0"/>
          </a:p>
        </p:txBody>
      </p:sp>
      <p:sp>
        <p:nvSpPr>
          <p:cNvPr id="5" name="Marcador de número de diapositiva 4"/>
          <p:cNvSpPr>
            <a:spLocks noGrp="1"/>
          </p:cNvSpPr>
          <p:nvPr>
            <p:ph type="sldNum" sz="quarter" idx="4"/>
          </p:nvPr>
        </p:nvSpPr>
        <p:spPr/>
        <p:txBody>
          <a:bodyPr/>
          <a:lstStyle/>
          <a:p>
            <a:fld id="{6DE61978-9C47-2A4F-A0B5-1592F1D58BF8}" type="slidenum">
              <a:rPr lang="es-ES" smtClean="0"/>
              <a:pPr/>
              <a:t>20</a:t>
            </a:fld>
            <a:endParaRPr lang="es-ES" dirty="0"/>
          </a:p>
        </p:txBody>
      </p:sp>
    </p:spTree>
    <p:extLst>
      <p:ext uri="{BB962C8B-B14F-4D97-AF65-F5344CB8AC3E}">
        <p14:creationId xmlns:p14="http://schemas.microsoft.com/office/powerpoint/2010/main" val="26835319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a:xfrm>
            <a:off x="682493" y="2333626"/>
            <a:ext cx="9462426" cy="4419599"/>
          </a:xfrm>
        </p:spPr>
        <p:txBody>
          <a:bodyPr/>
          <a:lstStyle/>
          <a:p>
            <a:pPr marL="373315" lvl="1" indent="-373315" algn="just">
              <a:buFont typeface="Arial"/>
              <a:buChar char="•"/>
            </a:pPr>
            <a:r>
              <a:rPr lang="es-EC" sz="2000" dirty="0" smtClean="0"/>
              <a:t>Se </a:t>
            </a:r>
            <a:r>
              <a:rPr lang="es-EC" sz="2000" dirty="0"/>
              <a:t>debe tomar en cuenta que para obtener mejor precisión se debe mejorar el modelo en relación con sus atributos mas no eliminando instancias que generan ruido o que son datos atípicos, ya que los datos atípicos con algo más de información pueden mostrar información que al momento se </a:t>
            </a:r>
            <a:r>
              <a:rPr lang="es-EC" sz="2000" dirty="0" smtClean="0"/>
              <a:t>desconoce.</a:t>
            </a:r>
          </a:p>
          <a:p>
            <a:pPr marL="373315" lvl="1" indent="-373315" algn="just">
              <a:buFont typeface="Arial"/>
              <a:buChar char="•"/>
            </a:pPr>
            <a:r>
              <a:rPr lang="es-EC" sz="2000" dirty="0"/>
              <a:t>A medida que el modelo es complejo se debe analizar el número de atributos que son necesarios, porque definir pocos o demasiados atributos puede generar un modelo sobre </a:t>
            </a:r>
            <a:r>
              <a:rPr lang="es-EC" sz="2000" dirty="0" smtClean="0"/>
              <a:t>ajustado.</a:t>
            </a:r>
          </a:p>
          <a:p>
            <a:pPr marL="373315" lvl="1" indent="-373315" algn="just">
              <a:buFont typeface="Arial"/>
              <a:buChar char="•"/>
            </a:pPr>
            <a:r>
              <a:rPr lang="es-EC" sz="2000" dirty="0" smtClean="0"/>
              <a:t>Para nuestro modelo, los atributos negación y conjunciones de acuerdo al ranking presentado por </a:t>
            </a:r>
            <a:r>
              <a:rPr lang="es-EC" sz="2000" dirty="0" err="1" smtClean="0"/>
              <a:t>weka</a:t>
            </a:r>
            <a:r>
              <a:rPr lang="es-EC" sz="2000" dirty="0" smtClean="0"/>
              <a:t> no tenían ningún impacto o relevancia para el clasificador.</a:t>
            </a:r>
          </a:p>
        </p:txBody>
      </p:sp>
      <p:sp>
        <p:nvSpPr>
          <p:cNvPr id="3" name="Título 2"/>
          <p:cNvSpPr>
            <a:spLocks noGrp="1"/>
          </p:cNvSpPr>
          <p:nvPr>
            <p:ph type="ctrTitle"/>
          </p:nvPr>
        </p:nvSpPr>
        <p:spPr/>
        <p:txBody>
          <a:bodyPr/>
          <a:lstStyle/>
          <a:p>
            <a:pPr lvl="0"/>
            <a:r>
              <a:rPr lang="es-ES" dirty="0" smtClean="0">
                <a:effectLst/>
              </a:rPr>
              <a:t>CONCLUSIONES</a:t>
            </a:r>
            <a:r>
              <a:rPr lang="es-EC" dirty="0" smtClean="0">
                <a:effectLst/>
              </a:rPr>
              <a:t/>
            </a:r>
            <a:br>
              <a:rPr lang="es-EC" dirty="0" smtClean="0">
                <a:effectLst/>
              </a:rPr>
            </a:br>
            <a:endParaRPr lang="es-EC" dirty="0"/>
          </a:p>
        </p:txBody>
      </p:sp>
      <p:sp>
        <p:nvSpPr>
          <p:cNvPr id="4" name="Marcador de pie de página 3"/>
          <p:cNvSpPr>
            <a:spLocks noGrp="1"/>
          </p:cNvSpPr>
          <p:nvPr>
            <p:ph type="ftr" sz="quarter" idx="3"/>
          </p:nvPr>
        </p:nvSpPr>
        <p:spPr/>
        <p:txBody>
          <a:bodyPr/>
          <a:lstStyle/>
          <a:p>
            <a:endParaRPr lang="es-ES" dirty="0"/>
          </a:p>
        </p:txBody>
      </p:sp>
      <p:sp>
        <p:nvSpPr>
          <p:cNvPr id="5" name="Marcador de número de diapositiva 4"/>
          <p:cNvSpPr>
            <a:spLocks noGrp="1"/>
          </p:cNvSpPr>
          <p:nvPr>
            <p:ph type="sldNum" sz="quarter" idx="4"/>
          </p:nvPr>
        </p:nvSpPr>
        <p:spPr/>
        <p:txBody>
          <a:bodyPr/>
          <a:lstStyle/>
          <a:p>
            <a:fld id="{6DE61978-9C47-2A4F-A0B5-1592F1D58BF8}" type="slidenum">
              <a:rPr lang="es-ES" smtClean="0"/>
              <a:pPr/>
              <a:t>21</a:t>
            </a:fld>
            <a:endParaRPr lang="es-ES" dirty="0"/>
          </a:p>
        </p:txBody>
      </p:sp>
    </p:spTree>
    <p:extLst>
      <p:ext uri="{BB962C8B-B14F-4D97-AF65-F5344CB8AC3E}">
        <p14:creationId xmlns:p14="http://schemas.microsoft.com/office/powerpoint/2010/main" val="28834840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ctrTitle"/>
          </p:nvPr>
        </p:nvSpPr>
        <p:spPr/>
        <p:txBody>
          <a:bodyPr/>
          <a:lstStyle/>
          <a:p>
            <a:r>
              <a:rPr lang="en-US" dirty="0" err="1" smtClean="0"/>
              <a:t>Referencias</a:t>
            </a:r>
            <a:r>
              <a:rPr lang="en-US" dirty="0"/>
              <a:t> </a:t>
            </a:r>
            <a:endParaRPr lang="es-EC" dirty="0"/>
          </a:p>
        </p:txBody>
      </p:sp>
      <p:sp>
        <p:nvSpPr>
          <p:cNvPr id="4" name="Marcador de pie de página 3"/>
          <p:cNvSpPr>
            <a:spLocks noGrp="1"/>
          </p:cNvSpPr>
          <p:nvPr>
            <p:ph type="ftr" sz="quarter" idx="3"/>
          </p:nvPr>
        </p:nvSpPr>
        <p:spPr/>
        <p:txBody>
          <a:bodyPr/>
          <a:lstStyle/>
          <a:p>
            <a:endParaRPr lang="es-ES" dirty="0"/>
          </a:p>
        </p:txBody>
      </p:sp>
      <p:sp>
        <p:nvSpPr>
          <p:cNvPr id="5" name="Marcador de número de diapositiva 4"/>
          <p:cNvSpPr>
            <a:spLocks noGrp="1"/>
          </p:cNvSpPr>
          <p:nvPr>
            <p:ph type="sldNum" sz="quarter" idx="4"/>
          </p:nvPr>
        </p:nvSpPr>
        <p:spPr/>
        <p:txBody>
          <a:bodyPr/>
          <a:lstStyle/>
          <a:p>
            <a:fld id="{6DE61978-9C47-2A4F-A0B5-1592F1D58BF8}" type="slidenum">
              <a:rPr lang="es-ES" smtClean="0"/>
              <a:pPr/>
              <a:t>22</a:t>
            </a:fld>
            <a:endParaRPr lang="es-ES" dirty="0"/>
          </a:p>
        </p:txBody>
      </p:sp>
      <p:sp>
        <p:nvSpPr>
          <p:cNvPr id="6" name="Marcador de contenido 5"/>
          <p:cNvSpPr>
            <a:spLocks noGrp="1"/>
          </p:cNvSpPr>
          <p:nvPr>
            <p:ph idx="1"/>
          </p:nvPr>
        </p:nvSpPr>
        <p:spPr/>
        <p:txBody>
          <a:bodyPr/>
          <a:lstStyle/>
          <a:p>
            <a:r>
              <a:rPr lang="es-EC" sz="2000" dirty="0" err="1" smtClean="0"/>
              <a:t>microsoft</a:t>
            </a:r>
            <a:r>
              <a:rPr lang="es-EC" sz="2000" dirty="0"/>
              <a:t>, «Métodos de </a:t>
            </a:r>
            <a:r>
              <a:rPr lang="es-EC" sz="2000" dirty="0" err="1"/>
              <a:t>discretización</a:t>
            </a:r>
            <a:r>
              <a:rPr lang="es-EC" sz="2000" dirty="0"/>
              <a:t> (minería de datos),» [En línea]. </a:t>
            </a:r>
            <a:r>
              <a:rPr lang="es-EC" sz="2000" dirty="0" err="1"/>
              <a:t>Available</a:t>
            </a:r>
            <a:r>
              <a:rPr lang="es-EC" sz="2000" dirty="0"/>
              <a:t>: https://msdn.microsoft.com/es-es/library/ms174512.aspx. [Último acceso: 19 01 2017</a:t>
            </a:r>
            <a:r>
              <a:rPr lang="es-EC" sz="2000" dirty="0" smtClean="0"/>
              <a:t>].</a:t>
            </a:r>
          </a:p>
          <a:p>
            <a:r>
              <a:rPr lang="en-US" sz="2000" dirty="0"/>
              <a:t>Abu-</a:t>
            </a:r>
            <a:r>
              <a:rPr lang="en-US" sz="2000" dirty="0" err="1"/>
              <a:t>Mostafa</a:t>
            </a:r>
            <a:r>
              <a:rPr lang="en-US" sz="2000" dirty="0"/>
              <a:t>, Y. S., </a:t>
            </a:r>
            <a:r>
              <a:rPr lang="en-US" sz="2000" dirty="0" err="1"/>
              <a:t>Magdon</a:t>
            </a:r>
            <a:r>
              <a:rPr lang="en-US" sz="2000" dirty="0"/>
              <a:t>-Ismail, M., y Lin, H.-T. (2012). Learning from data. </a:t>
            </a:r>
            <a:r>
              <a:rPr lang="en-US" sz="2000" dirty="0" err="1" smtClean="0"/>
              <a:t>AMLBook</a:t>
            </a:r>
            <a:r>
              <a:rPr lang="en-US" sz="2000" dirty="0" smtClean="0"/>
              <a:t>.</a:t>
            </a:r>
          </a:p>
          <a:p>
            <a:r>
              <a:rPr lang="es-EC" sz="2000" dirty="0" smtClean="0"/>
              <a:t>P</a:t>
            </a:r>
            <a:r>
              <a:rPr lang="es-EC" sz="2000" dirty="0"/>
              <a:t>. N. Stuart Russell, Inteligencia Artificial, un enfoque moderno, Madrid: Prentice hall, 2004. </a:t>
            </a:r>
            <a:endParaRPr lang="es-EC" sz="2000" dirty="0" smtClean="0"/>
          </a:p>
          <a:p>
            <a:r>
              <a:rPr lang="en-US" sz="2000" dirty="0">
                <a:hlinkClick r:id="rId2"/>
              </a:rPr>
              <a:t>http://ocw.uc3m.es/ingenieria-informatica/herramientas-de-la-inteligencia-artificial/contenidos/transparencias/TutorialWeka.pdf</a:t>
            </a:r>
            <a:endParaRPr lang="en-US" sz="2000" dirty="0"/>
          </a:p>
          <a:p>
            <a:r>
              <a:rPr lang="en-US" sz="2000" dirty="0">
                <a:hlinkClick r:id="rId3"/>
              </a:rPr>
              <a:t>http://ai.stanford.edu/~amaas/data/sentiment/aclImdb_v1.tar.gz</a:t>
            </a:r>
            <a:endParaRPr lang="en-US" sz="2000" dirty="0"/>
          </a:p>
          <a:p>
            <a:pPr marL="0" indent="0">
              <a:buNone/>
            </a:pPr>
            <a:endParaRPr lang="en-US" sz="2000" dirty="0" smtClean="0"/>
          </a:p>
        </p:txBody>
      </p:sp>
    </p:spTree>
    <p:extLst>
      <p:ext uri="{BB962C8B-B14F-4D97-AF65-F5344CB8AC3E}">
        <p14:creationId xmlns:p14="http://schemas.microsoft.com/office/powerpoint/2010/main" val="38102484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lstStyle/>
          <a:p>
            <a:r>
              <a:rPr lang="es-EC" sz="3200" dirty="0"/>
              <a:t>https://github.com/gracielasgf/workspaceWeka</a:t>
            </a:r>
          </a:p>
        </p:txBody>
      </p:sp>
      <p:sp>
        <p:nvSpPr>
          <p:cNvPr id="3" name="2 Título"/>
          <p:cNvSpPr>
            <a:spLocks noGrp="1"/>
          </p:cNvSpPr>
          <p:nvPr>
            <p:ph type="ctrTitle"/>
          </p:nvPr>
        </p:nvSpPr>
        <p:spPr/>
        <p:txBody>
          <a:bodyPr/>
          <a:lstStyle/>
          <a:p>
            <a:r>
              <a:rPr lang="es-EC" dirty="0" smtClean="0"/>
              <a:t>Link al </a:t>
            </a:r>
            <a:r>
              <a:rPr lang="es-EC" dirty="0" err="1" smtClean="0"/>
              <a:t>GitHub</a:t>
            </a:r>
            <a:endParaRPr lang="es-EC" dirty="0"/>
          </a:p>
        </p:txBody>
      </p:sp>
      <p:sp>
        <p:nvSpPr>
          <p:cNvPr id="4" name="3 Marcador de pie de página"/>
          <p:cNvSpPr>
            <a:spLocks noGrp="1"/>
          </p:cNvSpPr>
          <p:nvPr>
            <p:ph type="ftr" sz="quarter" idx="3"/>
          </p:nvPr>
        </p:nvSpPr>
        <p:spPr/>
        <p:txBody>
          <a:bodyPr/>
          <a:lstStyle/>
          <a:p>
            <a:endParaRPr lang="es-ES" dirty="0"/>
          </a:p>
        </p:txBody>
      </p:sp>
      <p:sp>
        <p:nvSpPr>
          <p:cNvPr id="5" name="4 Marcador de número de diapositiva"/>
          <p:cNvSpPr>
            <a:spLocks noGrp="1"/>
          </p:cNvSpPr>
          <p:nvPr>
            <p:ph type="sldNum" sz="quarter" idx="4"/>
          </p:nvPr>
        </p:nvSpPr>
        <p:spPr/>
        <p:txBody>
          <a:bodyPr/>
          <a:lstStyle/>
          <a:p>
            <a:fld id="{6DE61978-9C47-2A4F-A0B5-1592F1D58BF8}" type="slidenum">
              <a:rPr lang="es-ES" smtClean="0"/>
              <a:pPr/>
              <a:t>23</a:t>
            </a:fld>
            <a:endParaRPr lang="es-ES" dirty="0"/>
          </a:p>
        </p:txBody>
      </p:sp>
    </p:spTree>
    <p:extLst>
      <p:ext uri="{BB962C8B-B14F-4D97-AF65-F5344CB8AC3E}">
        <p14:creationId xmlns:p14="http://schemas.microsoft.com/office/powerpoint/2010/main" val="25563797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sz="3419" dirty="0" smtClean="0"/>
              <a:t>FASES DEL PROYECTO</a:t>
            </a:r>
            <a:endParaRPr lang="es-ES" dirty="0"/>
          </a:p>
        </p:txBody>
      </p:sp>
      <p:sp>
        <p:nvSpPr>
          <p:cNvPr id="3" name="2 Marcador de contenido"/>
          <p:cNvSpPr>
            <a:spLocks noGrp="1"/>
          </p:cNvSpPr>
          <p:nvPr>
            <p:ph idx="1"/>
          </p:nvPr>
        </p:nvSpPr>
        <p:spPr/>
        <p:txBody>
          <a:bodyPr/>
          <a:lstStyle/>
          <a:p>
            <a:pPr marL="373315" lvl="1" indent="-373315">
              <a:buFont typeface="Arial"/>
              <a:buChar char="•"/>
            </a:pPr>
            <a:r>
              <a:rPr lang="es-ES" sz="3200" b="1" dirty="0" smtClean="0"/>
              <a:t>Determinación de Sentimientos</a:t>
            </a:r>
            <a:endParaRPr lang="es-EC" sz="3419" b="1" dirty="0" smtClean="0">
              <a:gradFill flip="none" rotWithShape="1">
                <a:gsLst>
                  <a:gs pos="100000">
                    <a:srgbClr val="446E42"/>
                  </a:gs>
                  <a:gs pos="0">
                    <a:srgbClr val="273326"/>
                  </a:gs>
                </a:gsLst>
                <a:lin ang="16200000" scaled="0"/>
                <a:tileRect/>
              </a:gradFill>
              <a:effectLst>
                <a:outerShdw blurRad="53975" dir="2700000" algn="tl" rotWithShape="0">
                  <a:schemeClr val="bg1">
                    <a:lumMod val="50000"/>
                    <a:alpha val="68000"/>
                  </a:schemeClr>
                </a:outerShdw>
              </a:effectLst>
              <a:latin typeface="+mj-lt"/>
              <a:ea typeface="+mj-ea"/>
              <a:cs typeface="+mj-cs"/>
            </a:endParaRPr>
          </a:p>
          <a:p>
            <a:pPr lvl="1"/>
            <a:r>
              <a:rPr lang="es-ES" sz="1900" dirty="0" err="1" smtClean="0"/>
              <a:t>Dataset</a:t>
            </a:r>
            <a:r>
              <a:rPr lang="es-ES" sz="1900" dirty="0" smtClean="0"/>
              <a:t> de críticas de películas en internet (</a:t>
            </a:r>
            <a:r>
              <a:rPr lang="es-ES" sz="1900" dirty="0" err="1" smtClean="0"/>
              <a:t>IMDb</a:t>
            </a:r>
            <a:r>
              <a:rPr lang="es-ES" sz="1900" dirty="0" smtClean="0"/>
              <a:t>) [1]</a:t>
            </a:r>
          </a:p>
        </p:txBody>
      </p:sp>
    </p:spTree>
    <p:extLst>
      <p:ext uri="{BB962C8B-B14F-4D97-AF65-F5344CB8AC3E}">
        <p14:creationId xmlns:p14="http://schemas.microsoft.com/office/powerpoint/2010/main" val="15954808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67519" y="1525044"/>
            <a:ext cx="9834748" cy="1065249"/>
          </a:xfrm>
        </p:spPr>
        <p:txBody>
          <a:bodyPr>
            <a:normAutofit/>
          </a:bodyPr>
          <a:lstStyle/>
          <a:p>
            <a:r>
              <a:rPr lang="es-ES" dirty="0" smtClean="0"/>
              <a:t>Fase de Pre - Procesamiento</a:t>
            </a:r>
            <a:endParaRPr lang="es-ES" dirty="0"/>
          </a:p>
        </p:txBody>
      </p:sp>
      <p:sp>
        <p:nvSpPr>
          <p:cNvPr id="3" name="2 Marcador de contenido"/>
          <p:cNvSpPr>
            <a:spLocks noGrp="1"/>
          </p:cNvSpPr>
          <p:nvPr>
            <p:ph idx="1"/>
          </p:nvPr>
        </p:nvSpPr>
        <p:spPr>
          <a:xfrm>
            <a:off x="575006" y="2590293"/>
            <a:ext cx="9619774" cy="3970441"/>
          </a:xfrm>
        </p:spPr>
        <p:txBody>
          <a:bodyPr/>
          <a:lstStyle/>
          <a:p>
            <a:pPr marL="373315" lvl="1" indent="-373315">
              <a:buFont typeface="Arial"/>
              <a:buChar char="•"/>
            </a:pPr>
            <a:r>
              <a:rPr lang="es-ES" sz="2800" b="1" dirty="0"/>
              <a:t>Determinación de atributos</a:t>
            </a:r>
          </a:p>
          <a:p>
            <a:pPr marL="808849" lvl="2" indent="-373315"/>
            <a:r>
              <a:rPr lang="es-ES" sz="2800" dirty="0"/>
              <a:t>Adjetivos Positivos</a:t>
            </a:r>
          </a:p>
          <a:p>
            <a:pPr marL="808849" lvl="2" indent="-373315"/>
            <a:r>
              <a:rPr lang="es-ES" sz="2800" dirty="0"/>
              <a:t>Adjetivos Negativos</a:t>
            </a:r>
          </a:p>
          <a:p>
            <a:pPr marL="808849" lvl="2" indent="-373315"/>
            <a:r>
              <a:rPr lang="es-ES" sz="2800" dirty="0"/>
              <a:t>Conjunciones (</a:t>
            </a:r>
            <a:r>
              <a:rPr lang="es-ES" sz="2800" dirty="0" err="1"/>
              <a:t>but</a:t>
            </a:r>
            <a:r>
              <a:rPr lang="es-ES" sz="2800" dirty="0"/>
              <a:t>, </a:t>
            </a:r>
            <a:r>
              <a:rPr lang="es-ES" sz="2800" dirty="0" err="1"/>
              <a:t>or</a:t>
            </a:r>
            <a:r>
              <a:rPr lang="es-ES" sz="2800" dirty="0"/>
              <a:t>, and, </a:t>
            </a:r>
            <a:r>
              <a:rPr lang="en-US" sz="2800" dirty="0"/>
              <a:t>although, as, after before, if, since, </a:t>
            </a:r>
            <a:r>
              <a:rPr lang="en-US" sz="2800" dirty="0" smtClean="0"/>
              <a:t>so that, </a:t>
            </a:r>
            <a:r>
              <a:rPr lang="en-US" sz="2800" dirty="0"/>
              <a:t>until, when</a:t>
            </a:r>
            <a:r>
              <a:rPr lang="en-US" sz="2800" dirty="0" smtClean="0"/>
              <a:t>)</a:t>
            </a:r>
          </a:p>
          <a:p>
            <a:pPr marL="808849" lvl="2" indent="-373315"/>
            <a:r>
              <a:rPr lang="en-US" sz="2800" dirty="0" err="1" smtClean="0"/>
              <a:t>Negaciones</a:t>
            </a:r>
            <a:endParaRPr lang="en-US" sz="2800" dirty="0" smtClean="0"/>
          </a:p>
          <a:p>
            <a:pPr marL="808849" lvl="2" indent="-373315"/>
            <a:r>
              <a:rPr lang="en-US" sz="2800" dirty="0" err="1" smtClean="0"/>
              <a:t>Verbo</a:t>
            </a:r>
            <a:r>
              <a:rPr lang="en-US" sz="2800" dirty="0" smtClean="0"/>
              <a:t> </a:t>
            </a:r>
            <a:r>
              <a:rPr lang="en-US" sz="2800" dirty="0" err="1" smtClean="0"/>
              <a:t>Positivo</a:t>
            </a:r>
            <a:endParaRPr lang="en-US" sz="2800" dirty="0" smtClean="0"/>
          </a:p>
          <a:p>
            <a:pPr marL="808849" lvl="2" indent="-373315"/>
            <a:r>
              <a:rPr lang="en-US" sz="2800" dirty="0" err="1" smtClean="0"/>
              <a:t>Verbo</a:t>
            </a:r>
            <a:r>
              <a:rPr lang="en-US" sz="2800" dirty="0" smtClean="0"/>
              <a:t> </a:t>
            </a:r>
            <a:r>
              <a:rPr lang="en-US" sz="2800" dirty="0" err="1" smtClean="0"/>
              <a:t>Negativo</a:t>
            </a:r>
            <a:endParaRPr lang="es-ES" sz="2800" dirty="0"/>
          </a:p>
        </p:txBody>
      </p:sp>
    </p:spTree>
    <p:extLst>
      <p:ext uri="{BB962C8B-B14F-4D97-AF65-F5344CB8AC3E}">
        <p14:creationId xmlns:p14="http://schemas.microsoft.com/office/powerpoint/2010/main" val="42253790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67519" y="1525044"/>
            <a:ext cx="9834748" cy="1065249"/>
          </a:xfrm>
        </p:spPr>
        <p:txBody>
          <a:bodyPr>
            <a:normAutofit/>
          </a:bodyPr>
          <a:lstStyle/>
          <a:p>
            <a:r>
              <a:rPr lang="es-ES" dirty="0" smtClean="0"/>
              <a:t>Fase de Pre - Procesamiento</a:t>
            </a:r>
            <a:endParaRPr lang="es-ES" dirty="0"/>
          </a:p>
        </p:txBody>
      </p:sp>
      <p:sp>
        <p:nvSpPr>
          <p:cNvPr id="3" name="2 Marcador de contenido"/>
          <p:cNvSpPr>
            <a:spLocks noGrp="1"/>
          </p:cNvSpPr>
          <p:nvPr>
            <p:ph idx="1"/>
          </p:nvPr>
        </p:nvSpPr>
        <p:spPr/>
        <p:txBody>
          <a:bodyPr/>
          <a:lstStyle/>
          <a:p>
            <a:pPr marL="373315" lvl="1" indent="-373315">
              <a:buFont typeface="Arial"/>
              <a:buChar char="•"/>
            </a:pPr>
            <a:r>
              <a:rPr lang="es-ES" sz="2800" b="1" dirty="0" smtClean="0"/>
              <a:t>Consideraciones</a:t>
            </a:r>
          </a:p>
          <a:p>
            <a:pPr marL="0" lvl="1" indent="0">
              <a:buNone/>
            </a:pPr>
            <a:endParaRPr lang="es-ES" sz="2800" b="1" dirty="0" smtClean="0"/>
          </a:p>
          <a:p>
            <a:pPr marL="808849" lvl="2" indent="-373315" algn="just"/>
            <a:r>
              <a:rPr lang="es-EC" sz="2400" dirty="0"/>
              <a:t>Tomando en cuenta que algunas columnas pueden contener tal cantidad de valores que el algoritmo no puede identificar con facilidad patrones de interés en los datos para crear un modelo a partir de los mismos, se decide utilizar valores </a:t>
            </a:r>
            <a:r>
              <a:rPr lang="es-EC" sz="2400" dirty="0" smtClean="0"/>
              <a:t>numéricos </a:t>
            </a:r>
            <a:r>
              <a:rPr lang="es-EC" sz="2400" dirty="0"/>
              <a:t>que expresen cuantas veces están presentes en la frase o </a:t>
            </a:r>
            <a:r>
              <a:rPr lang="es-EC" sz="2400" dirty="0" smtClean="0"/>
              <a:t>comentario.</a:t>
            </a:r>
            <a:endParaRPr lang="es-ES" sz="2400" b="1" dirty="0"/>
          </a:p>
        </p:txBody>
      </p:sp>
    </p:spTree>
    <p:extLst>
      <p:ext uri="{BB962C8B-B14F-4D97-AF65-F5344CB8AC3E}">
        <p14:creationId xmlns:p14="http://schemas.microsoft.com/office/powerpoint/2010/main" val="25771340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a:xfrm>
            <a:off x="848519" y="1266825"/>
            <a:ext cx="9372600" cy="914400"/>
          </a:xfrm>
        </p:spPr>
        <p:txBody>
          <a:bodyPr/>
          <a:lstStyle/>
          <a:p>
            <a:r>
              <a:rPr lang="es-ES" sz="4000" dirty="0" smtClean="0"/>
              <a:t>Archivo ARFF</a:t>
            </a:r>
            <a:endParaRPr lang="es-EC" sz="4300" dirty="0">
              <a:gradFill flip="none" rotWithShape="1">
                <a:gsLst>
                  <a:gs pos="100000">
                    <a:srgbClr val="446E42"/>
                  </a:gs>
                  <a:gs pos="0">
                    <a:srgbClr val="273326"/>
                  </a:gs>
                </a:gsLst>
                <a:lin ang="16200000" scaled="0"/>
                <a:tileRect/>
              </a:gradFill>
              <a:effectLst>
                <a:outerShdw blurRad="53975" dir="2700000" algn="tl" rotWithShape="0">
                  <a:schemeClr val="bg1">
                    <a:lumMod val="50000"/>
                    <a:alpha val="68000"/>
                  </a:schemeClr>
                </a:outerShdw>
              </a:effectLst>
            </a:endParaRPr>
          </a:p>
        </p:txBody>
      </p:sp>
      <p:sp>
        <p:nvSpPr>
          <p:cNvPr id="2" name="Marcador de pie de página 1"/>
          <p:cNvSpPr>
            <a:spLocks noGrp="1"/>
          </p:cNvSpPr>
          <p:nvPr>
            <p:ph type="ftr" sz="quarter" idx="3"/>
          </p:nvPr>
        </p:nvSpPr>
        <p:spPr/>
        <p:txBody>
          <a:bodyPr/>
          <a:lstStyle/>
          <a:p>
            <a:endParaRPr lang="es-ES" dirty="0"/>
          </a:p>
        </p:txBody>
      </p:sp>
      <p:sp>
        <p:nvSpPr>
          <p:cNvPr id="3" name="Marcador de número de diapositiva 2"/>
          <p:cNvSpPr>
            <a:spLocks noGrp="1"/>
          </p:cNvSpPr>
          <p:nvPr>
            <p:ph type="sldNum" sz="quarter" idx="4"/>
          </p:nvPr>
        </p:nvSpPr>
        <p:spPr/>
        <p:txBody>
          <a:bodyPr/>
          <a:lstStyle/>
          <a:p>
            <a:fld id="{6DE61978-9C47-2A4F-A0B5-1592F1D58BF8}" type="slidenum">
              <a:rPr lang="es-ES" smtClean="0"/>
              <a:pPr/>
              <a:t>6</a:t>
            </a:fld>
            <a:endParaRPr lang="es-ES" dirty="0"/>
          </a:p>
        </p:txBody>
      </p:sp>
      <p:sp>
        <p:nvSpPr>
          <p:cNvPr id="10" name="Rectángulo 9"/>
          <p:cNvSpPr/>
          <p:nvPr/>
        </p:nvSpPr>
        <p:spPr>
          <a:xfrm>
            <a:off x="3363120" y="2181225"/>
            <a:ext cx="3962399" cy="3970318"/>
          </a:xfrm>
          <a:prstGeom prst="rect">
            <a:avLst/>
          </a:prstGeom>
          <a:ln>
            <a:solidFill>
              <a:schemeClr val="accent1"/>
            </a:solidFill>
          </a:ln>
        </p:spPr>
        <p:txBody>
          <a:bodyPr wrap="square">
            <a:spAutoFit/>
          </a:bodyPr>
          <a:lstStyle/>
          <a:p>
            <a:r>
              <a:rPr lang="es-EC" sz="1400" dirty="0"/>
              <a:t>@</a:t>
            </a:r>
            <a:r>
              <a:rPr lang="es-EC" sz="1400" dirty="0" err="1"/>
              <a:t>relation</a:t>
            </a:r>
            <a:r>
              <a:rPr lang="es-EC" sz="1400" dirty="0"/>
              <a:t> </a:t>
            </a:r>
            <a:r>
              <a:rPr lang="es-EC" sz="1400" dirty="0" err="1"/>
              <a:t>feelings</a:t>
            </a:r>
            <a:endParaRPr lang="es-EC" sz="1400" dirty="0"/>
          </a:p>
          <a:p>
            <a:r>
              <a:rPr lang="es-EC" sz="1400" dirty="0"/>
              <a:t>@</a:t>
            </a:r>
            <a:r>
              <a:rPr lang="es-EC" sz="1400" dirty="0" err="1"/>
              <a:t>attribute</a:t>
            </a:r>
            <a:r>
              <a:rPr lang="es-EC" sz="1400" dirty="0"/>
              <a:t> </a:t>
            </a:r>
            <a:r>
              <a:rPr lang="es-EC" sz="1400" dirty="0" err="1"/>
              <a:t>AdjetivoPositivo</a:t>
            </a:r>
            <a:r>
              <a:rPr lang="es-EC" sz="1400" dirty="0"/>
              <a:t> </a:t>
            </a:r>
            <a:r>
              <a:rPr lang="es-EC" sz="1400" dirty="0" err="1"/>
              <a:t>numeric</a:t>
            </a:r>
            <a:r>
              <a:rPr lang="es-EC" sz="1400" dirty="0"/>
              <a:t> </a:t>
            </a:r>
          </a:p>
          <a:p>
            <a:r>
              <a:rPr lang="es-EC" sz="1400" dirty="0"/>
              <a:t>@</a:t>
            </a:r>
            <a:r>
              <a:rPr lang="es-EC" sz="1400" dirty="0" err="1"/>
              <a:t>attribute</a:t>
            </a:r>
            <a:r>
              <a:rPr lang="es-EC" sz="1400" dirty="0"/>
              <a:t> </a:t>
            </a:r>
            <a:r>
              <a:rPr lang="es-EC" sz="1400" dirty="0" err="1"/>
              <a:t>AdjetivoNegativo</a:t>
            </a:r>
            <a:r>
              <a:rPr lang="es-EC" sz="1400" dirty="0"/>
              <a:t> </a:t>
            </a:r>
            <a:r>
              <a:rPr lang="es-EC" sz="1400" dirty="0" err="1"/>
              <a:t>numeric</a:t>
            </a:r>
            <a:endParaRPr lang="es-EC" sz="1400" dirty="0"/>
          </a:p>
          <a:p>
            <a:r>
              <a:rPr lang="es-EC" sz="1400" dirty="0"/>
              <a:t>@</a:t>
            </a:r>
            <a:r>
              <a:rPr lang="es-EC" sz="1400" dirty="0" err="1"/>
              <a:t>attribute</a:t>
            </a:r>
            <a:r>
              <a:rPr lang="es-EC" sz="1400" dirty="0"/>
              <a:t> Conjunciones </a:t>
            </a:r>
            <a:r>
              <a:rPr lang="es-EC" sz="1400" dirty="0" err="1"/>
              <a:t>numeric</a:t>
            </a:r>
            <a:endParaRPr lang="es-EC" sz="1400" dirty="0"/>
          </a:p>
          <a:p>
            <a:r>
              <a:rPr lang="es-EC" sz="1400" dirty="0"/>
              <a:t>@</a:t>
            </a:r>
            <a:r>
              <a:rPr lang="es-EC" sz="1400" dirty="0" err="1"/>
              <a:t>attribute</a:t>
            </a:r>
            <a:r>
              <a:rPr lang="es-EC" sz="1400" dirty="0"/>
              <a:t> </a:t>
            </a:r>
            <a:r>
              <a:rPr lang="es-EC" sz="1400" dirty="0" err="1"/>
              <a:t>negacion</a:t>
            </a:r>
            <a:r>
              <a:rPr lang="es-EC" sz="1400" dirty="0"/>
              <a:t> </a:t>
            </a:r>
            <a:r>
              <a:rPr lang="es-EC" sz="1400" dirty="0" err="1"/>
              <a:t>numeric</a:t>
            </a:r>
            <a:endParaRPr lang="es-EC" sz="1400" dirty="0"/>
          </a:p>
          <a:p>
            <a:r>
              <a:rPr lang="es-EC" sz="1400" dirty="0"/>
              <a:t>@</a:t>
            </a:r>
            <a:r>
              <a:rPr lang="es-EC" sz="1400" dirty="0" err="1"/>
              <a:t>attribute</a:t>
            </a:r>
            <a:r>
              <a:rPr lang="es-EC" sz="1400" dirty="0"/>
              <a:t> </a:t>
            </a:r>
            <a:r>
              <a:rPr lang="es-EC" sz="1400" dirty="0" err="1"/>
              <a:t>VerboPositivo</a:t>
            </a:r>
            <a:r>
              <a:rPr lang="es-EC" sz="1400" dirty="0"/>
              <a:t> </a:t>
            </a:r>
            <a:r>
              <a:rPr lang="es-EC" sz="1400" dirty="0" err="1"/>
              <a:t>numeric</a:t>
            </a:r>
            <a:endParaRPr lang="es-EC" sz="1400" dirty="0"/>
          </a:p>
          <a:p>
            <a:r>
              <a:rPr lang="es-EC" sz="1400" dirty="0"/>
              <a:t>@</a:t>
            </a:r>
            <a:r>
              <a:rPr lang="es-EC" sz="1400" dirty="0" err="1"/>
              <a:t>attribute</a:t>
            </a:r>
            <a:r>
              <a:rPr lang="es-EC" sz="1400" dirty="0"/>
              <a:t> </a:t>
            </a:r>
            <a:r>
              <a:rPr lang="es-EC" sz="1400" dirty="0" err="1"/>
              <a:t>VerboNegativo</a:t>
            </a:r>
            <a:r>
              <a:rPr lang="es-EC" sz="1400" dirty="0"/>
              <a:t> </a:t>
            </a:r>
            <a:r>
              <a:rPr lang="es-EC" sz="1400" dirty="0" err="1"/>
              <a:t>numeric</a:t>
            </a:r>
            <a:endParaRPr lang="es-EC" sz="1400" dirty="0"/>
          </a:p>
          <a:p>
            <a:r>
              <a:rPr lang="es-EC" sz="1400" dirty="0"/>
              <a:t>@</a:t>
            </a:r>
            <a:r>
              <a:rPr lang="es-EC" sz="1400" dirty="0" err="1"/>
              <a:t>attribute</a:t>
            </a:r>
            <a:r>
              <a:rPr lang="es-EC" sz="1400" dirty="0"/>
              <a:t> </a:t>
            </a:r>
            <a:r>
              <a:rPr lang="es-EC" sz="1400" dirty="0" err="1"/>
              <a:t>Feelings</a:t>
            </a:r>
            <a:r>
              <a:rPr lang="es-EC" sz="1400" dirty="0"/>
              <a:t> {positivo, negativo, neutro}</a:t>
            </a:r>
          </a:p>
          <a:p>
            <a:r>
              <a:rPr lang="es-EC" sz="1400" dirty="0"/>
              <a:t>@data</a:t>
            </a:r>
          </a:p>
          <a:p>
            <a:r>
              <a:rPr lang="es-EC" sz="1400" dirty="0"/>
              <a:t>1,2,2,0,0,1,negativo</a:t>
            </a:r>
          </a:p>
          <a:p>
            <a:r>
              <a:rPr lang="es-EC" sz="1400" dirty="0"/>
              <a:t>1,0,0,0,0,0,positivo</a:t>
            </a:r>
          </a:p>
          <a:p>
            <a:r>
              <a:rPr lang="es-EC" sz="1400" dirty="0"/>
              <a:t>0,1,1,0,0,0,negativo</a:t>
            </a:r>
          </a:p>
          <a:p>
            <a:r>
              <a:rPr lang="es-EC" sz="1400" dirty="0"/>
              <a:t>1,3,1,0,0,2,negativo</a:t>
            </a:r>
          </a:p>
          <a:p>
            <a:r>
              <a:rPr lang="es-EC" sz="1400" dirty="0"/>
              <a:t>0,3,1,0,0,1,negativo</a:t>
            </a:r>
          </a:p>
          <a:p>
            <a:r>
              <a:rPr lang="es-EC" sz="1400" dirty="0"/>
              <a:t>.</a:t>
            </a:r>
          </a:p>
          <a:p>
            <a:r>
              <a:rPr lang="es-EC" sz="1400" dirty="0"/>
              <a:t>.</a:t>
            </a:r>
          </a:p>
          <a:p>
            <a:r>
              <a:rPr lang="es-EC" sz="1400" dirty="0"/>
              <a:t>.</a:t>
            </a:r>
          </a:p>
          <a:p>
            <a:r>
              <a:rPr lang="es-EC" sz="1400" dirty="0"/>
              <a:t>.</a:t>
            </a:r>
          </a:p>
        </p:txBody>
      </p:sp>
    </p:spTree>
    <p:extLst>
      <p:ext uri="{BB962C8B-B14F-4D97-AF65-F5344CB8AC3E}">
        <p14:creationId xmlns:p14="http://schemas.microsoft.com/office/powerpoint/2010/main" val="26000736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C" dirty="0" smtClean="0"/>
              <a:t>Obtención de Resultados</a:t>
            </a:r>
            <a:endParaRPr lang="es-ES" dirty="0"/>
          </a:p>
        </p:txBody>
      </p:sp>
      <p:sp>
        <p:nvSpPr>
          <p:cNvPr id="3" name="2 Marcador de contenido"/>
          <p:cNvSpPr>
            <a:spLocks noGrp="1"/>
          </p:cNvSpPr>
          <p:nvPr>
            <p:ph idx="1"/>
          </p:nvPr>
        </p:nvSpPr>
        <p:spPr>
          <a:xfrm>
            <a:off x="682493" y="2333625"/>
            <a:ext cx="9619774" cy="3200400"/>
          </a:xfrm>
        </p:spPr>
        <p:txBody>
          <a:bodyPr/>
          <a:lstStyle/>
          <a:p>
            <a:r>
              <a:rPr lang="es-ES" sz="3700" b="1" dirty="0"/>
              <a:t>Algoritmo de </a:t>
            </a:r>
            <a:r>
              <a:rPr lang="es-ES" sz="3700" b="1" dirty="0" err="1"/>
              <a:t>Naive</a:t>
            </a:r>
            <a:r>
              <a:rPr lang="es-ES" sz="3700" b="1" dirty="0"/>
              <a:t> </a:t>
            </a:r>
            <a:r>
              <a:rPr lang="es-ES" sz="3700" b="1" dirty="0" err="1" smtClean="0"/>
              <a:t>Bayes</a:t>
            </a:r>
            <a:endParaRPr lang="es-EC" sz="3700" dirty="0"/>
          </a:p>
        </p:txBody>
      </p:sp>
      <p:pic>
        <p:nvPicPr>
          <p:cNvPr id="5" name="Imagen 4"/>
          <p:cNvPicPr>
            <a:picLocks noChangeAspect="1"/>
          </p:cNvPicPr>
          <p:nvPr/>
        </p:nvPicPr>
        <p:blipFill rotWithShape="1">
          <a:blip r:embed="rId2"/>
          <a:srcRect l="32955" t="43309" r="6887" b="19228"/>
          <a:stretch/>
        </p:blipFill>
        <p:spPr>
          <a:xfrm>
            <a:off x="2143919" y="3248025"/>
            <a:ext cx="5551712" cy="2590800"/>
          </a:xfrm>
          <a:prstGeom prst="rect">
            <a:avLst/>
          </a:prstGeom>
        </p:spPr>
      </p:pic>
    </p:spTree>
    <p:extLst>
      <p:ext uri="{BB962C8B-B14F-4D97-AF65-F5344CB8AC3E}">
        <p14:creationId xmlns:p14="http://schemas.microsoft.com/office/powerpoint/2010/main" val="6248261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C" dirty="0" smtClean="0"/>
              <a:t>Obtención de Resultados</a:t>
            </a:r>
            <a:endParaRPr lang="es-ES" dirty="0"/>
          </a:p>
        </p:txBody>
      </p:sp>
      <p:sp>
        <p:nvSpPr>
          <p:cNvPr id="3" name="2 Marcador de contenido"/>
          <p:cNvSpPr>
            <a:spLocks noGrp="1"/>
          </p:cNvSpPr>
          <p:nvPr>
            <p:ph idx="1"/>
          </p:nvPr>
        </p:nvSpPr>
        <p:spPr>
          <a:xfrm>
            <a:off x="682493" y="2333625"/>
            <a:ext cx="9619774" cy="3200400"/>
          </a:xfrm>
        </p:spPr>
        <p:txBody>
          <a:bodyPr/>
          <a:lstStyle/>
          <a:p>
            <a:pPr marL="373315" lvl="2" indent="-373315"/>
            <a:r>
              <a:rPr lang="es-ES" sz="2800" b="1" dirty="0"/>
              <a:t>Algoritmo de J48 </a:t>
            </a:r>
            <a:r>
              <a:rPr lang="es-ES" sz="2800" b="1" dirty="0" err="1"/>
              <a:t>Pruned</a:t>
            </a:r>
            <a:r>
              <a:rPr lang="es-ES" sz="2800" b="1" dirty="0"/>
              <a:t> </a:t>
            </a:r>
            <a:r>
              <a:rPr lang="es-ES" sz="2800" b="1" dirty="0" err="1"/>
              <a:t>Tree</a:t>
            </a:r>
            <a:endParaRPr lang="es-EC" sz="2800" dirty="0"/>
          </a:p>
          <a:p>
            <a:pPr marL="0" indent="0">
              <a:buNone/>
            </a:pPr>
            <a:endParaRPr lang="es-EC" sz="3700" dirty="0"/>
          </a:p>
        </p:txBody>
      </p:sp>
      <p:pic>
        <p:nvPicPr>
          <p:cNvPr id="4" name="Imagen 3"/>
          <p:cNvPicPr>
            <a:picLocks noChangeAspect="1"/>
          </p:cNvPicPr>
          <p:nvPr/>
        </p:nvPicPr>
        <p:blipFill rotWithShape="1">
          <a:blip r:embed="rId2"/>
          <a:srcRect l="32933" t="28629" r="6833" b="28629"/>
          <a:stretch/>
        </p:blipFill>
        <p:spPr>
          <a:xfrm>
            <a:off x="2677319" y="3019425"/>
            <a:ext cx="5334000" cy="2844801"/>
          </a:xfrm>
          <a:prstGeom prst="rect">
            <a:avLst/>
          </a:prstGeom>
        </p:spPr>
      </p:pic>
    </p:spTree>
    <p:extLst>
      <p:ext uri="{BB962C8B-B14F-4D97-AF65-F5344CB8AC3E}">
        <p14:creationId xmlns:p14="http://schemas.microsoft.com/office/powerpoint/2010/main" val="3081756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C" dirty="0" smtClean="0"/>
              <a:t>Obtención de Resultados</a:t>
            </a:r>
            <a:endParaRPr lang="es-ES" dirty="0"/>
          </a:p>
        </p:txBody>
      </p:sp>
      <p:sp>
        <p:nvSpPr>
          <p:cNvPr id="3" name="2 Marcador de contenido"/>
          <p:cNvSpPr>
            <a:spLocks noGrp="1"/>
          </p:cNvSpPr>
          <p:nvPr>
            <p:ph idx="1"/>
          </p:nvPr>
        </p:nvSpPr>
        <p:spPr>
          <a:xfrm>
            <a:off x="682493" y="2333625"/>
            <a:ext cx="9619774" cy="4495800"/>
          </a:xfrm>
        </p:spPr>
        <p:txBody>
          <a:bodyPr/>
          <a:lstStyle/>
          <a:p>
            <a:r>
              <a:rPr lang="es-ES" sz="3600" b="1" dirty="0"/>
              <a:t>Algoritmo de </a:t>
            </a:r>
            <a:r>
              <a:rPr lang="es-ES" sz="3600" b="1" dirty="0" err="1"/>
              <a:t>Naive</a:t>
            </a:r>
            <a:r>
              <a:rPr lang="es-ES" sz="3600" b="1" dirty="0"/>
              <a:t> </a:t>
            </a:r>
            <a:r>
              <a:rPr lang="es-ES" sz="3600" b="1" dirty="0" err="1"/>
              <a:t>Bayes</a:t>
            </a:r>
            <a:endParaRPr lang="es-EC" sz="3600" dirty="0"/>
          </a:p>
          <a:p>
            <a:pPr marL="0" indent="0">
              <a:buNone/>
            </a:pPr>
            <a:r>
              <a:rPr lang="es-EC" sz="2000" dirty="0" smtClean="0"/>
              <a:t>Archivo Para Predicción						             Test</a:t>
            </a:r>
          </a:p>
          <a:p>
            <a:pPr marL="0" indent="0">
              <a:buNone/>
            </a:pPr>
            <a:endParaRPr lang="es-EC" sz="2000" dirty="0"/>
          </a:p>
        </p:txBody>
      </p:sp>
      <p:pic>
        <p:nvPicPr>
          <p:cNvPr id="6" name="Imagen 5"/>
          <p:cNvPicPr/>
          <p:nvPr/>
        </p:nvPicPr>
        <p:blipFill rotWithShape="1">
          <a:blip r:embed="rId2"/>
          <a:srcRect r="21081"/>
          <a:stretch/>
        </p:blipFill>
        <p:spPr>
          <a:xfrm>
            <a:off x="848519" y="3417999"/>
            <a:ext cx="2833026" cy="3429000"/>
          </a:xfrm>
          <a:prstGeom prst="rect">
            <a:avLst/>
          </a:prstGeom>
        </p:spPr>
      </p:pic>
      <p:pic>
        <p:nvPicPr>
          <p:cNvPr id="7" name="Imagen 6" descr="C:\Users\TUTILLOD\AppData\Local\Temp\SNAGHTMLb604b7c.PNG"/>
          <p:cNvPicPr/>
          <p:nvPr/>
        </p:nvPicPr>
        <p:blipFill rotWithShape="1">
          <a:blip r:embed="rId3">
            <a:extLst>
              <a:ext uri="{28A0092B-C50C-407E-A947-70E740481C1C}">
                <a14:useLocalDpi xmlns:a14="http://schemas.microsoft.com/office/drawing/2010/main" val="0"/>
              </a:ext>
            </a:extLst>
          </a:blip>
          <a:srcRect b="10476"/>
          <a:stretch/>
        </p:blipFill>
        <p:spPr bwMode="auto">
          <a:xfrm>
            <a:off x="4506119" y="3417999"/>
            <a:ext cx="5410200" cy="3259026"/>
          </a:xfrm>
          <a:prstGeom prst="rect">
            <a:avLst/>
          </a:prstGeom>
          <a:noFill/>
          <a:ln>
            <a:noFill/>
          </a:ln>
        </p:spPr>
      </p:pic>
    </p:spTree>
    <p:extLst>
      <p:ext uri="{BB962C8B-B14F-4D97-AF65-F5344CB8AC3E}">
        <p14:creationId xmlns:p14="http://schemas.microsoft.com/office/powerpoint/2010/main" val="819999535"/>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lásico de Office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Brisa.thmx</Template>
  <TotalTime>880</TotalTime>
  <Words>1150</Words>
  <Application>Microsoft Office PowerPoint</Application>
  <PresentationFormat>Personalizado</PresentationFormat>
  <Paragraphs>119</Paragraphs>
  <Slides>23</Slides>
  <Notes>1</Notes>
  <HiddenSlides>0</HiddenSlides>
  <MMClips>0</MMClips>
  <ScaleCrop>false</ScaleCrop>
  <HeadingPairs>
    <vt:vector size="6" baseType="variant">
      <vt:variant>
        <vt:lpstr>Tema</vt:lpstr>
      </vt:variant>
      <vt:variant>
        <vt:i4>1</vt:i4>
      </vt:variant>
      <vt:variant>
        <vt:lpstr>Títulos de diapositiva</vt:lpstr>
      </vt:variant>
      <vt:variant>
        <vt:i4>23</vt:i4>
      </vt:variant>
      <vt:variant>
        <vt:lpstr>Presentaciones personalizadas</vt:lpstr>
      </vt:variant>
      <vt:variant>
        <vt:i4>1</vt:i4>
      </vt:variant>
    </vt:vector>
  </HeadingPairs>
  <TitlesOfParts>
    <vt:vector size="25" baseType="lpstr">
      <vt:lpstr>Tema de Office</vt:lpstr>
      <vt:lpstr>Presentación de PowerPoint</vt:lpstr>
      <vt:lpstr>Objetivo</vt:lpstr>
      <vt:lpstr>FASES DEL PROYECTO</vt:lpstr>
      <vt:lpstr>Fase de Pre - Procesamiento</vt:lpstr>
      <vt:lpstr>Fase de Pre - Procesamiento</vt:lpstr>
      <vt:lpstr>Archivo ARFF</vt:lpstr>
      <vt:lpstr>Obtención de Resultados</vt:lpstr>
      <vt:lpstr>Obtención de Resultados</vt:lpstr>
      <vt:lpstr>Obtención de Resultados</vt:lpstr>
      <vt:lpstr>PREGUNTAS </vt:lpstr>
      <vt:lpstr>PREGUNTAS </vt:lpstr>
      <vt:lpstr>Presentación de PowerPoint</vt:lpstr>
      <vt:lpstr>PREGUNTAS </vt:lpstr>
      <vt:lpstr>PREGUNTAS </vt:lpstr>
      <vt:lpstr>PREGUNTAS </vt:lpstr>
      <vt:lpstr>PREGUNTAS </vt:lpstr>
      <vt:lpstr>PREGUNTAS </vt:lpstr>
      <vt:lpstr>PREGUNTAS </vt:lpstr>
      <vt:lpstr>PREGUNTAS </vt:lpstr>
      <vt:lpstr>CONCLUSIONES </vt:lpstr>
      <vt:lpstr>CONCLUSIONES </vt:lpstr>
      <vt:lpstr>Referencias </vt:lpstr>
      <vt:lpstr>Link al GitHub</vt:lpstr>
      <vt:lpstr>Pres. personalizada1</vt:lpstr>
    </vt:vector>
  </TitlesOfParts>
  <Company>CEC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CEC EPN</dc:creator>
  <cp:lastModifiedBy>Graciela González</cp:lastModifiedBy>
  <cp:revision>141</cp:revision>
  <dcterms:created xsi:type="dcterms:W3CDTF">2013-01-31T17:19:57Z</dcterms:created>
  <dcterms:modified xsi:type="dcterms:W3CDTF">2017-01-20T22:42:12Z</dcterms:modified>
</cp:coreProperties>
</file>