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Trirong"/>
      <p:regular r:id="rId36"/>
      <p:bold r:id="rId37"/>
      <p:italic r:id="rId38"/>
      <p:boldItalic r:id="rId39"/>
    </p:embeddedFont>
    <p:embeddedFont>
      <p:font typeface="Raleway"/>
      <p:regular r:id="rId40"/>
      <p:bold r:id="rId41"/>
      <p:italic r:id="rId42"/>
      <p:boldItalic r:id="rId43"/>
    </p:embeddedFont>
    <p:embeddedFont>
      <p:font typeface="Changa ExtraLight"/>
      <p:regular r:id="rId44"/>
      <p:bold r:id="rId45"/>
    </p:embeddedFont>
    <p:embeddedFont>
      <p:font typeface="Palanquin Dark"/>
      <p:regular r:id="rId46"/>
      <p:bold r:id="rId47"/>
    </p:embeddedFont>
    <p:embeddedFont>
      <p:font typeface="Montserrat"/>
      <p:regular r:id="rId48"/>
      <p:bold r:id="rId49"/>
      <p:italic r:id="rId50"/>
      <p:boldItalic r:id="rId51"/>
    </p:embeddedFont>
    <p:embeddedFont>
      <p:font typeface="Changa"/>
      <p:regular r:id="rId52"/>
      <p:bold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8ECB6CA-A495-482C-9132-2E8A135C4EC4}">
  <a:tblStyle styleId="{58ECB6CA-A495-482C-9132-2E8A135C4E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regular.fntdata"/><Relationship Id="rId42" Type="http://schemas.openxmlformats.org/officeDocument/2006/relationships/font" Target="fonts/Raleway-italic.fntdata"/><Relationship Id="rId41" Type="http://schemas.openxmlformats.org/officeDocument/2006/relationships/font" Target="fonts/Raleway-bold.fntdata"/><Relationship Id="rId44" Type="http://schemas.openxmlformats.org/officeDocument/2006/relationships/font" Target="fonts/ChangaExtraLight-regular.fntdata"/><Relationship Id="rId43" Type="http://schemas.openxmlformats.org/officeDocument/2006/relationships/font" Target="fonts/Raleway-boldItalic.fntdata"/><Relationship Id="rId46" Type="http://schemas.openxmlformats.org/officeDocument/2006/relationships/font" Target="fonts/PalanquinDark-regular.fntdata"/><Relationship Id="rId45" Type="http://schemas.openxmlformats.org/officeDocument/2006/relationships/font" Target="fonts/ChangaExtra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regular.fntdata"/><Relationship Id="rId47" Type="http://schemas.openxmlformats.org/officeDocument/2006/relationships/font" Target="fonts/PalanquinDark-bold.fntdata"/><Relationship Id="rId49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Trirong-bold.fntdata"/><Relationship Id="rId36" Type="http://schemas.openxmlformats.org/officeDocument/2006/relationships/font" Target="fonts/Trirong-regular.fntdata"/><Relationship Id="rId39" Type="http://schemas.openxmlformats.org/officeDocument/2006/relationships/font" Target="fonts/Trirong-boldItalic.fntdata"/><Relationship Id="rId38" Type="http://schemas.openxmlformats.org/officeDocument/2006/relationships/font" Target="fonts/Trirong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boldItalic.fntdata"/><Relationship Id="rId50" Type="http://schemas.openxmlformats.org/officeDocument/2006/relationships/font" Target="fonts/Montserrat-italic.fntdata"/><Relationship Id="rId53" Type="http://schemas.openxmlformats.org/officeDocument/2006/relationships/font" Target="fonts/Changa-bold.fntdata"/><Relationship Id="rId52" Type="http://schemas.openxmlformats.org/officeDocument/2006/relationships/font" Target="fonts/Chang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3f51ea29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63f51ea2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44c27e1a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44c27e1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6095794b24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6095794b2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705700" y="1610825"/>
            <a:ext cx="4507500" cy="25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D219"/>
              </a:buClr>
              <a:buSzPts val="4800"/>
              <a:buNone/>
              <a:defRPr sz="4800">
                <a:solidFill>
                  <a:srgbClr val="FFD2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D219"/>
              </a:buClr>
              <a:buSzPts val="4800"/>
              <a:buNone/>
              <a:defRPr sz="4800">
                <a:solidFill>
                  <a:srgbClr val="FFD2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D219"/>
              </a:buClr>
              <a:buSzPts val="4800"/>
              <a:buNone/>
              <a:defRPr sz="4800">
                <a:solidFill>
                  <a:srgbClr val="FFD2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D219"/>
              </a:buClr>
              <a:buSzPts val="4800"/>
              <a:buNone/>
              <a:defRPr sz="4800">
                <a:solidFill>
                  <a:srgbClr val="FFD2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D219"/>
              </a:buClr>
              <a:buSzPts val="4800"/>
              <a:buNone/>
              <a:defRPr sz="4800">
                <a:solidFill>
                  <a:srgbClr val="FFD2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D219"/>
              </a:buClr>
              <a:buSzPts val="4800"/>
              <a:buNone/>
              <a:defRPr sz="4800">
                <a:solidFill>
                  <a:srgbClr val="FFD2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D219"/>
              </a:buClr>
              <a:buSzPts val="4800"/>
              <a:buNone/>
              <a:defRPr sz="4800">
                <a:solidFill>
                  <a:srgbClr val="FFD2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D219"/>
              </a:buClr>
              <a:buSzPts val="4800"/>
              <a:buNone/>
              <a:defRPr sz="4800">
                <a:solidFill>
                  <a:srgbClr val="FFD2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D219"/>
              </a:buClr>
              <a:buSzPts val="4800"/>
              <a:buNone/>
              <a:defRPr sz="4800">
                <a:solidFill>
                  <a:srgbClr val="FFD2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landscape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background with golden border">
  <p:cSld name="BLANK_1_1">
    <p:bg>
      <p:bgPr>
        <a:solidFill>
          <a:srgbClr val="DA221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background with white border">
  <p:cSld name="BLANK_1_1_1">
    <p:bg>
      <p:bgPr>
        <a:solidFill>
          <a:srgbClr val="DA2214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ctrTitle"/>
          </p:nvPr>
        </p:nvSpPr>
        <p:spPr>
          <a:xfrm>
            <a:off x="3705700" y="2192950"/>
            <a:ext cx="3669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hanga ExtraLight"/>
              <a:buNone/>
              <a:defRPr b="0" sz="42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hanga ExtraLight"/>
              <a:buNone/>
              <a:defRPr sz="42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hanga ExtraLight"/>
              <a:buNone/>
              <a:defRPr sz="42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hanga ExtraLight"/>
              <a:buNone/>
              <a:defRPr sz="42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hanga ExtraLight"/>
              <a:buNone/>
              <a:defRPr sz="42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hanga ExtraLight"/>
              <a:buNone/>
              <a:defRPr sz="42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hanga ExtraLight"/>
              <a:buNone/>
              <a:defRPr sz="42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hanga ExtraLight"/>
              <a:buNone/>
              <a:defRPr sz="42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hanga ExtraLight"/>
              <a:buNone/>
              <a:defRPr sz="42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" type="subTitle"/>
          </p:nvPr>
        </p:nvSpPr>
        <p:spPr>
          <a:xfrm>
            <a:off x="3705700" y="3297250"/>
            <a:ext cx="3669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C43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C43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C43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C43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C43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C43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1800"/>
              <a:buNone/>
              <a:defRPr sz="1800">
                <a:solidFill>
                  <a:srgbClr val="FFC43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1800"/>
              <a:buNone/>
              <a:defRPr sz="1800">
                <a:solidFill>
                  <a:srgbClr val="FFC43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1800"/>
              <a:buNone/>
              <a:defRPr sz="1800">
                <a:solidFill>
                  <a:srgbClr val="FFC43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idx="1" type="body"/>
          </p:nvPr>
        </p:nvSpPr>
        <p:spPr>
          <a:xfrm>
            <a:off x="1393575" y="2161800"/>
            <a:ext cx="3676800" cy="819900"/>
          </a:xfrm>
          <a:prstGeom prst="rect">
            <a:avLst/>
          </a:prstGeom>
          <a:effectLst>
            <a:outerShdw blurRad="57150" rotWithShape="0" algn="bl" dir="5400000" dist="952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๏"/>
              <a:defRPr i="1" sz="3000">
                <a:solidFill>
                  <a:srgbClr val="FFC432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⊙"/>
              <a:defRPr i="1" sz="3000">
                <a:solidFill>
                  <a:srgbClr val="FFC432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>
                <a:solidFill>
                  <a:srgbClr val="FFC432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>
                <a:solidFill>
                  <a:srgbClr val="FFC432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>
                <a:solidFill>
                  <a:srgbClr val="FFC432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>
                <a:solidFill>
                  <a:srgbClr val="FFC432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3000"/>
              <a:buChar char="●"/>
              <a:defRPr i="1" sz="3000">
                <a:solidFill>
                  <a:srgbClr val="FFC432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3000"/>
              <a:buChar char="○"/>
              <a:defRPr i="1" sz="3000">
                <a:solidFill>
                  <a:srgbClr val="FFC432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3000"/>
              <a:buChar char="■"/>
              <a:defRPr i="1" sz="3000">
                <a:solidFill>
                  <a:srgbClr val="FFC43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idx="1" type="body"/>
          </p:nvPr>
        </p:nvSpPr>
        <p:spPr>
          <a:xfrm>
            <a:off x="3902000" y="773000"/>
            <a:ext cx="4059900" cy="3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⊙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type="title"/>
          </p:nvPr>
        </p:nvSpPr>
        <p:spPr>
          <a:xfrm>
            <a:off x="1125575" y="773000"/>
            <a:ext cx="24762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>
            <p:ph type="title"/>
          </p:nvPr>
        </p:nvSpPr>
        <p:spPr>
          <a:xfrm>
            <a:off x="1125575" y="773000"/>
            <a:ext cx="24762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" type="body"/>
          </p:nvPr>
        </p:nvSpPr>
        <p:spPr>
          <a:xfrm>
            <a:off x="3655450" y="773000"/>
            <a:ext cx="2139900" cy="3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⊙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" name="Google Shape;21;p6"/>
          <p:cNvSpPr txBox="1"/>
          <p:nvPr>
            <p:ph idx="2" type="body"/>
          </p:nvPr>
        </p:nvSpPr>
        <p:spPr>
          <a:xfrm>
            <a:off x="5924151" y="773000"/>
            <a:ext cx="2139900" cy="3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⊙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1125575" y="773000"/>
            <a:ext cx="19605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73075" y="773000"/>
            <a:ext cx="1692900" cy="3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⊙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5" name="Google Shape;25;p7"/>
          <p:cNvSpPr txBox="1"/>
          <p:nvPr>
            <p:ph idx="2" type="body"/>
          </p:nvPr>
        </p:nvSpPr>
        <p:spPr>
          <a:xfrm>
            <a:off x="4952960" y="773000"/>
            <a:ext cx="1692900" cy="3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⊙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6" name="Google Shape;26;p7"/>
          <p:cNvSpPr txBox="1"/>
          <p:nvPr>
            <p:ph idx="3" type="body"/>
          </p:nvPr>
        </p:nvSpPr>
        <p:spPr>
          <a:xfrm>
            <a:off x="6732844" y="773000"/>
            <a:ext cx="1692900" cy="3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⊙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1125575" y="773000"/>
            <a:ext cx="24762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idx="1" type="body"/>
          </p:nvPr>
        </p:nvSpPr>
        <p:spPr>
          <a:xfrm>
            <a:off x="793275" y="4191450"/>
            <a:ext cx="75573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C43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25575" y="773000"/>
            <a:ext cx="2476200" cy="1318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9525">
              <a:srgbClr val="000000">
                <a:alpha val="15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2400"/>
              <a:buFont typeface="Changa"/>
              <a:buNone/>
              <a:defRPr b="1" sz="2400">
                <a:solidFill>
                  <a:srgbClr val="FFC432"/>
                </a:solidFill>
                <a:latin typeface="Changa"/>
                <a:ea typeface="Changa"/>
                <a:cs typeface="Changa"/>
                <a:sym typeface="Chan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2400"/>
              <a:buFont typeface="Palanquin Dark"/>
              <a:buNone/>
              <a:defRPr sz="2400">
                <a:solidFill>
                  <a:srgbClr val="FFC43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2400"/>
              <a:buFont typeface="Palanquin Dark"/>
              <a:buNone/>
              <a:defRPr sz="2400">
                <a:solidFill>
                  <a:srgbClr val="FFC43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2400"/>
              <a:buFont typeface="Palanquin Dark"/>
              <a:buNone/>
              <a:defRPr sz="2400">
                <a:solidFill>
                  <a:srgbClr val="FFC43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2400"/>
              <a:buFont typeface="Palanquin Dark"/>
              <a:buNone/>
              <a:defRPr sz="2400">
                <a:solidFill>
                  <a:srgbClr val="FFC43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2400"/>
              <a:buFont typeface="Palanquin Dark"/>
              <a:buNone/>
              <a:defRPr sz="2400">
                <a:solidFill>
                  <a:srgbClr val="FFC43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2400"/>
              <a:buFont typeface="Palanquin Dark"/>
              <a:buNone/>
              <a:defRPr sz="2400">
                <a:solidFill>
                  <a:srgbClr val="FFC43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2400"/>
              <a:buFont typeface="Palanquin Dark"/>
              <a:buNone/>
              <a:defRPr sz="2400">
                <a:solidFill>
                  <a:srgbClr val="FFC43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2400"/>
              <a:buFont typeface="Palanquin Dark"/>
              <a:buNone/>
              <a:defRPr sz="2400">
                <a:solidFill>
                  <a:srgbClr val="FFC43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902000" y="773000"/>
            <a:ext cx="3805500" cy="3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Clr>
                <a:srgbClr val="FFC432"/>
              </a:buClr>
              <a:buSzPts val="2200"/>
              <a:buFont typeface="Changa ExtraLight"/>
              <a:buChar char="๏"/>
              <a:defRPr sz="22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2200"/>
              <a:buFont typeface="Changa ExtraLight"/>
              <a:buChar char="⊙"/>
              <a:defRPr sz="22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defRPr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2200"/>
              <a:buFont typeface="Changa ExtraLight"/>
              <a:buChar char="○"/>
              <a:defRPr sz="22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defRPr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2200"/>
              <a:buFont typeface="Changa ExtraLight"/>
              <a:buChar char="○"/>
              <a:defRPr sz="22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defRPr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2200"/>
              <a:buFont typeface="Changa ExtraLight"/>
              <a:buChar char="○"/>
              <a:defRPr sz="22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defRPr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2200"/>
              <a:buFont typeface="Changa ExtraLight"/>
              <a:buChar char="○"/>
              <a:defRPr sz="22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defRPr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hanga ExtraLight"/>
              <a:buChar char="●"/>
              <a:defRPr sz="22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defRPr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hanga ExtraLight"/>
              <a:buChar char="○"/>
              <a:defRPr sz="22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defRPr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hanga ExtraLight"/>
              <a:buChar char="■"/>
              <a:defRPr sz="22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artstation.com/alejandromonge" TargetMode="External"/><Relationship Id="rId4" Type="http://schemas.openxmlformats.org/officeDocument/2006/relationships/hyperlink" Target="http://www.slidescarnival.com/" TargetMode="External"/><Relationship Id="rId5" Type="http://schemas.openxmlformats.org/officeDocument/2006/relationships/hyperlink" Target="http://unsplash.co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fontsquirrel.com/fonts/changa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27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ctrTitle"/>
          </p:nvPr>
        </p:nvSpPr>
        <p:spPr>
          <a:xfrm>
            <a:off x="3299075" y="1317150"/>
            <a:ext cx="5245800" cy="25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C432"/>
                </a:solidFill>
              </a:rPr>
              <a:t>Identifying music features that can define rules in classifying musical themes</a:t>
            </a:r>
            <a:endParaRPr>
              <a:solidFill>
                <a:srgbClr val="FFC43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C43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C432"/>
                </a:solidFill>
              </a:rPr>
              <a:t>Calimag, Mendoza, Ong, Nuncio</a:t>
            </a:r>
            <a:endParaRPr sz="2400">
              <a:solidFill>
                <a:srgbClr val="FFC43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2400">
                <a:solidFill>
                  <a:srgbClr val="FFC432"/>
                </a:solidFill>
              </a:rPr>
              <a:t>Adviser: DEJA, Jordan Aiko</a:t>
            </a:r>
            <a:endParaRPr b="0" sz="2400">
              <a:solidFill>
                <a:srgbClr val="FFC43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C43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title"/>
          </p:nvPr>
        </p:nvSpPr>
        <p:spPr>
          <a:xfrm>
            <a:off x="1125575" y="773000"/>
            <a:ext cx="19605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73075" y="773000"/>
            <a:ext cx="1692900" cy="3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>
            <a:off x="4952960" y="773000"/>
            <a:ext cx="1692900" cy="3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98" name="Google Shape;98;p23"/>
          <p:cNvSpPr txBox="1"/>
          <p:nvPr>
            <p:ph idx="3" type="body"/>
          </p:nvPr>
        </p:nvSpPr>
        <p:spPr>
          <a:xfrm>
            <a:off x="6732844" y="773000"/>
            <a:ext cx="1692900" cy="3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idx="4294967295" type="title"/>
          </p:nvPr>
        </p:nvSpPr>
        <p:spPr>
          <a:xfrm>
            <a:off x="5143500" y="967475"/>
            <a:ext cx="31713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04" name="Google Shape;104;p24"/>
          <p:cNvSpPr txBox="1"/>
          <p:nvPr>
            <p:ph idx="4294967295" type="body"/>
          </p:nvPr>
        </p:nvSpPr>
        <p:spPr>
          <a:xfrm>
            <a:off x="5143500" y="1743125"/>
            <a:ext cx="3171300" cy="17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pic>
        <p:nvPicPr>
          <p:cNvPr id="105" name="Google Shape;10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931650" y="777500"/>
            <a:ext cx="3588600" cy="3588600"/>
          </a:xfrm>
          <a:prstGeom prst="ellipse">
            <a:avLst/>
          </a:prstGeom>
          <a:noFill/>
          <a:ln cap="flat" cmpd="thickThin" w="114300">
            <a:solidFill>
              <a:srgbClr val="FFC43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>
            <p:ph idx="4294967295" type="title"/>
          </p:nvPr>
        </p:nvSpPr>
        <p:spPr>
          <a:xfrm>
            <a:off x="813000" y="285450"/>
            <a:ext cx="7546500" cy="10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00"/>
              <a:t>Want big impact?</a:t>
            </a:r>
            <a:endParaRPr b="0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USE BIG IMAGE.</a:t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125575" y="773000"/>
            <a:ext cx="24762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16" name="Google Shape;116;p26"/>
          <p:cNvSpPr/>
          <p:nvPr/>
        </p:nvSpPr>
        <p:spPr>
          <a:xfrm>
            <a:off x="3784725" y="1032825"/>
            <a:ext cx="1838700" cy="1838700"/>
          </a:xfrm>
          <a:prstGeom prst="donut">
            <a:avLst>
              <a:gd fmla="val 25000" name="adj"/>
            </a:avLst>
          </a:prstGeom>
          <a:solidFill>
            <a:srgbClr val="FFC432"/>
          </a:solidFill>
          <a:ln cap="flat" cmpd="dbl" w="76200">
            <a:solidFill>
              <a:srgbClr val="FFC4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rPr>
              <a:t>White</a:t>
            </a:r>
            <a:endParaRPr sz="1200">
              <a:solidFill>
                <a:srgbClr val="FFFFFF"/>
              </a:solidFill>
              <a:latin typeface="Changa ExtraLight"/>
              <a:ea typeface="Changa ExtraLight"/>
              <a:cs typeface="Changa ExtraLight"/>
              <a:sym typeface="Changa ExtraLight"/>
            </a:endParaRPr>
          </a:p>
        </p:txBody>
      </p:sp>
      <p:sp>
        <p:nvSpPr>
          <p:cNvPr id="117" name="Google Shape;117;p26"/>
          <p:cNvSpPr/>
          <p:nvPr/>
        </p:nvSpPr>
        <p:spPr>
          <a:xfrm>
            <a:off x="6070725" y="1032825"/>
            <a:ext cx="1838700" cy="1838700"/>
          </a:xfrm>
          <a:prstGeom prst="donut">
            <a:avLst>
              <a:gd fmla="val 25000" name="adj"/>
            </a:avLst>
          </a:prstGeom>
          <a:solidFill>
            <a:srgbClr val="FFC432"/>
          </a:solidFill>
          <a:ln cap="flat" cmpd="dbl" w="76200">
            <a:solidFill>
              <a:srgbClr val="FFC4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rPr>
              <a:t>Black</a:t>
            </a:r>
            <a:endParaRPr sz="1200">
              <a:solidFill>
                <a:srgbClr val="FFFFFF"/>
              </a:solidFill>
              <a:latin typeface="Changa ExtraLight"/>
              <a:ea typeface="Changa ExtraLight"/>
              <a:cs typeface="Changa ExtraLight"/>
              <a:sym typeface="Changa ExtraLight"/>
            </a:endParaRPr>
          </a:p>
        </p:txBody>
      </p:sp>
      <p:sp>
        <p:nvSpPr>
          <p:cNvPr id="118" name="Google Shape;118;p26"/>
          <p:cNvSpPr/>
          <p:nvPr/>
        </p:nvSpPr>
        <p:spPr>
          <a:xfrm>
            <a:off x="4927725" y="2194875"/>
            <a:ext cx="1838700" cy="1838700"/>
          </a:xfrm>
          <a:prstGeom prst="donut">
            <a:avLst>
              <a:gd fmla="val 25000" name="adj"/>
            </a:avLst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rPr>
              <a:t>Gray</a:t>
            </a:r>
            <a:endParaRPr sz="1200">
              <a:solidFill>
                <a:srgbClr val="FFFFFF"/>
              </a:solidFill>
              <a:latin typeface="Changa ExtraLight"/>
              <a:ea typeface="Changa ExtraLight"/>
              <a:cs typeface="Changa ExtraLight"/>
              <a:sym typeface="Changa Extra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1125575" y="773000"/>
            <a:ext cx="24762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24" name="Google Shape;124;p27"/>
          <p:cNvGraphicFramePr/>
          <p:nvPr/>
        </p:nvGraphicFramePr>
        <p:xfrm>
          <a:off x="3739150" y="9209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{58ECB6CA-A495-482C-9132-2E8A135C4EC4}</a:tableStyleId>
              </a:tblPr>
              <a:tblGrid>
                <a:gridCol w="1069600"/>
                <a:gridCol w="1069600"/>
                <a:gridCol w="1069600"/>
                <a:gridCol w="1069600"/>
              </a:tblGrid>
              <a:tr h="81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C432"/>
                        </a:solidFill>
                        <a:latin typeface="Changa ExtraLight"/>
                        <a:ea typeface="Changa ExtraLight"/>
                        <a:cs typeface="Changa ExtraLight"/>
                        <a:sym typeface="Changa Extra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C432"/>
                          </a:solidFill>
                          <a:latin typeface="Changa ExtraLight"/>
                          <a:ea typeface="Changa ExtraLight"/>
                          <a:cs typeface="Changa ExtraLight"/>
                          <a:sym typeface="Changa ExtraLight"/>
                        </a:rPr>
                        <a:t>A</a:t>
                      </a:r>
                      <a:endParaRPr sz="1800">
                        <a:solidFill>
                          <a:srgbClr val="FFC432"/>
                        </a:solidFill>
                        <a:latin typeface="Changa ExtraLight"/>
                        <a:ea typeface="Changa ExtraLight"/>
                        <a:cs typeface="Changa ExtraLight"/>
                        <a:sym typeface="Changa Extra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C432"/>
                          </a:solidFill>
                          <a:latin typeface="Changa ExtraLight"/>
                          <a:ea typeface="Changa ExtraLight"/>
                          <a:cs typeface="Changa ExtraLight"/>
                          <a:sym typeface="Changa ExtraLight"/>
                        </a:rPr>
                        <a:t>B</a:t>
                      </a:r>
                      <a:endParaRPr sz="1800">
                        <a:solidFill>
                          <a:srgbClr val="FFC432"/>
                        </a:solidFill>
                        <a:latin typeface="Changa ExtraLight"/>
                        <a:ea typeface="Changa ExtraLight"/>
                        <a:cs typeface="Changa ExtraLight"/>
                        <a:sym typeface="Changa Extra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C432"/>
                          </a:solidFill>
                          <a:latin typeface="Changa ExtraLight"/>
                          <a:ea typeface="Changa ExtraLight"/>
                          <a:cs typeface="Changa ExtraLight"/>
                          <a:sym typeface="Changa ExtraLight"/>
                        </a:rPr>
                        <a:t>C</a:t>
                      </a:r>
                      <a:endParaRPr sz="1800">
                        <a:solidFill>
                          <a:srgbClr val="FFC432"/>
                        </a:solidFill>
                        <a:latin typeface="Changa ExtraLight"/>
                        <a:ea typeface="Changa ExtraLight"/>
                        <a:cs typeface="Changa ExtraLight"/>
                        <a:sym typeface="Changa Extra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1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C432"/>
                          </a:solidFill>
                          <a:latin typeface="Changa ExtraLight"/>
                          <a:ea typeface="Changa ExtraLight"/>
                          <a:cs typeface="Changa ExtraLight"/>
                          <a:sym typeface="Changa ExtraLight"/>
                        </a:rPr>
                        <a:t>Yellow</a:t>
                      </a:r>
                      <a:endParaRPr sz="1800">
                        <a:solidFill>
                          <a:srgbClr val="FFC432"/>
                        </a:solidFill>
                        <a:latin typeface="Changa ExtraLight"/>
                        <a:ea typeface="Changa ExtraLight"/>
                        <a:cs typeface="Changa ExtraLight"/>
                        <a:sym typeface="Changa Extra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hanga"/>
                          <a:ea typeface="Changa"/>
                          <a:cs typeface="Changa"/>
                          <a:sym typeface="Changa"/>
                        </a:rPr>
                        <a:t>10</a:t>
                      </a:r>
                      <a:endParaRPr b="1" sz="1800">
                        <a:solidFill>
                          <a:srgbClr val="FFFFFF"/>
                        </a:solidFill>
                        <a:latin typeface="Changa"/>
                        <a:ea typeface="Changa"/>
                        <a:cs typeface="Changa"/>
                        <a:sym typeface="Chang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hanga"/>
                          <a:ea typeface="Changa"/>
                          <a:cs typeface="Changa"/>
                          <a:sym typeface="Changa"/>
                        </a:rPr>
                        <a:t>20</a:t>
                      </a:r>
                      <a:endParaRPr b="1" sz="1800">
                        <a:solidFill>
                          <a:srgbClr val="FFFFFF"/>
                        </a:solidFill>
                        <a:latin typeface="Changa"/>
                        <a:ea typeface="Changa"/>
                        <a:cs typeface="Changa"/>
                        <a:sym typeface="Chang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hanga"/>
                          <a:ea typeface="Changa"/>
                          <a:cs typeface="Changa"/>
                          <a:sym typeface="Changa"/>
                        </a:rPr>
                        <a:t>7</a:t>
                      </a:r>
                      <a:endParaRPr b="1" sz="1800">
                        <a:solidFill>
                          <a:srgbClr val="FFFFFF"/>
                        </a:solidFill>
                        <a:latin typeface="Changa"/>
                        <a:ea typeface="Changa"/>
                        <a:cs typeface="Changa"/>
                        <a:sym typeface="Chang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1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C432"/>
                          </a:solidFill>
                          <a:latin typeface="Changa ExtraLight"/>
                          <a:ea typeface="Changa ExtraLight"/>
                          <a:cs typeface="Changa ExtraLight"/>
                          <a:sym typeface="Changa ExtraLight"/>
                        </a:rPr>
                        <a:t>Blue</a:t>
                      </a:r>
                      <a:endParaRPr sz="1800">
                        <a:solidFill>
                          <a:srgbClr val="FFC432"/>
                        </a:solidFill>
                        <a:latin typeface="Changa ExtraLight"/>
                        <a:ea typeface="Changa ExtraLight"/>
                        <a:cs typeface="Changa ExtraLight"/>
                        <a:sym typeface="Changa Extra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hanga"/>
                          <a:ea typeface="Changa"/>
                          <a:cs typeface="Changa"/>
                          <a:sym typeface="Changa"/>
                        </a:rPr>
                        <a:t>30</a:t>
                      </a:r>
                      <a:endParaRPr b="1" sz="1800">
                        <a:solidFill>
                          <a:srgbClr val="FFFFFF"/>
                        </a:solidFill>
                        <a:latin typeface="Changa"/>
                        <a:ea typeface="Changa"/>
                        <a:cs typeface="Changa"/>
                        <a:sym typeface="Chang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hanga"/>
                          <a:ea typeface="Changa"/>
                          <a:cs typeface="Changa"/>
                          <a:sym typeface="Changa"/>
                        </a:rPr>
                        <a:t>15</a:t>
                      </a:r>
                      <a:endParaRPr b="1" sz="1800">
                        <a:solidFill>
                          <a:srgbClr val="FFFFFF"/>
                        </a:solidFill>
                        <a:latin typeface="Changa"/>
                        <a:ea typeface="Changa"/>
                        <a:cs typeface="Changa"/>
                        <a:sym typeface="Chang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hanga"/>
                          <a:ea typeface="Changa"/>
                          <a:cs typeface="Changa"/>
                          <a:sym typeface="Changa"/>
                        </a:rPr>
                        <a:t>10</a:t>
                      </a:r>
                      <a:endParaRPr b="1" sz="1800">
                        <a:solidFill>
                          <a:srgbClr val="FFFFFF"/>
                        </a:solidFill>
                        <a:latin typeface="Changa"/>
                        <a:ea typeface="Changa"/>
                        <a:cs typeface="Changa"/>
                        <a:sym typeface="Chang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1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C432"/>
                          </a:solidFill>
                          <a:latin typeface="Changa ExtraLight"/>
                          <a:ea typeface="Changa ExtraLight"/>
                          <a:cs typeface="Changa ExtraLight"/>
                          <a:sym typeface="Changa ExtraLight"/>
                        </a:rPr>
                        <a:t>Orange</a:t>
                      </a:r>
                      <a:endParaRPr sz="1800">
                        <a:solidFill>
                          <a:srgbClr val="FFC432"/>
                        </a:solidFill>
                        <a:latin typeface="Changa ExtraLight"/>
                        <a:ea typeface="Changa ExtraLight"/>
                        <a:cs typeface="Changa ExtraLight"/>
                        <a:sym typeface="Changa Extra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hanga"/>
                          <a:ea typeface="Changa"/>
                          <a:cs typeface="Changa"/>
                          <a:sym typeface="Changa"/>
                        </a:rPr>
                        <a:t>5</a:t>
                      </a:r>
                      <a:endParaRPr b="1" sz="1800">
                        <a:solidFill>
                          <a:srgbClr val="FFFFFF"/>
                        </a:solidFill>
                        <a:latin typeface="Changa"/>
                        <a:ea typeface="Changa"/>
                        <a:cs typeface="Changa"/>
                        <a:sym typeface="Chang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hanga"/>
                          <a:ea typeface="Changa"/>
                          <a:cs typeface="Changa"/>
                          <a:sym typeface="Changa"/>
                        </a:rPr>
                        <a:t>24</a:t>
                      </a:r>
                      <a:endParaRPr b="1" sz="1800">
                        <a:solidFill>
                          <a:srgbClr val="FFFFFF"/>
                        </a:solidFill>
                        <a:latin typeface="Changa"/>
                        <a:ea typeface="Changa"/>
                        <a:cs typeface="Changa"/>
                        <a:sym typeface="Chang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hanga"/>
                          <a:ea typeface="Changa"/>
                          <a:cs typeface="Changa"/>
                          <a:sym typeface="Changa"/>
                        </a:rPr>
                        <a:t>16</a:t>
                      </a:r>
                      <a:endParaRPr b="1" sz="1800">
                        <a:solidFill>
                          <a:srgbClr val="FFFFFF"/>
                        </a:solidFill>
                        <a:latin typeface="Changa"/>
                        <a:ea typeface="Changa"/>
                        <a:cs typeface="Changa"/>
                        <a:sym typeface="Chang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idx="4294967295" type="title"/>
          </p:nvPr>
        </p:nvSpPr>
        <p:spPr>
          <a:xfrm>
            <a:off x="829250" y="332375"/>
            <a:ext cx="7519200" cy="5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30" name="Google Shape;130;p28"/>
          <p:cNvSpPr/>
          <p:nvPr/>
        </p:nvSpPr>
        <p:spPr>
          <a:xfrm>
            <a:off x="971925" y="1025608"/>
            <a:ext cx="7447359" cy="3547758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8"/>
          <p:cNvSpPr/>
          <p:nvPr/>
        </p:nvSpPr>
        <p:spPr>
          <a:xfrm>
            <a:off x="2244650" y="1857375"/>
            <a:ext cx="679500" cy="2490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A2214"/>
                </a:solidFill>
                <a:latin typeface="Changa"/>
                <a:ea typeface="Changa"/>
                <a:cs typeface="Changa"/>
                <a:sym typeface="Changa"/>
              </a:rPr>
              <a:t>our office</a:t>
            </a:r>
            <a:endParaRPr b="1" sz="800">
              <a:solidFill>
                <a:srgbClr val="DA2214"/>
              </a:solidFill>
              <a:latin typeface="Changa"/>
              <a:ea typeface="Changa"/>
              <a:cs typeface="Changa"/>
              <a:sym typeface="Changa"/>
            </a:endParaRPr>
          </a:p>
        </p:txBody>
      </p:sp>
      <p:sp>
        <p:nvSpPr>
          <p:cNvPr id="132" name="Google Shape;132;p28"/>
          <p:cNvSpPr/>
          <p:nvPr/>
        </p:nvSpPr>
        <p:spPr>
          <a:xfrm>
            <a:off x="1595475" y="2157500"/>
            <a:ext cx="146100" cy="146100"/>
          </a:xfrm>
          <a:prstGeom prst="donut">
            <a:avLst>
              <a:gd fmla="val 3784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8"/>
          <p:cNvSpPr/>
          <p:nvPr/>
        </p:nvSpPr>
        <p:spPr>
          <a:xfrm>
            <a:off x="3172225" y="3338600"/>
            <a:ext cx="146100" cy="146100"/>
          </a:xfrm>
          <a:prstGeom prst="donut">
            <a:avLst>
              <a:gd fmla="val 3784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8"/>
          <p:cNvSpPr/>
          <p:nvPr/>
        </p:nvSpPr>
        <p:spPr>
          <a:xfrm>
            <a:off x="4030725" y="1969250"/>
            <a:ext cx="146100" cy="146100"/>
          </a:xfrm>
          <a:prstGeom prst="donut">
            <a:avLst>
              <a:gd fmla="val 3784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8"/>
          <p:cNvSpPr/>
          <p:nvPr/>
        </p:nvSpPr>
        <p:spPr>
          <a:xfrm>
            <a:off x="4688350" y="3844275"/>
            <a:ext cx="146100" cy="146100"/>
          </a:xfrm>
          <a:prstGeom prst="donut">
            <a:avLst>
              <a:gd fmla="val 3784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8"/>
          <p:cNvSpPr/>
          <p:nvPr/>
        </p:nvSpPr>
        <p:spPr>
          <a:xfrm>
            <a:off x="6599875" y="2389725"/>
            <a:ext cx="146100" cy="146100"/>
          </a:xfrm>
          <a:prstGeom prst="donut">
            <a:avLst>
              <a:gd fmla="val 3784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8"/>
          <p:cNvSpPr/>
          <p:nvPr/>
        </p:nvSpPr>
        <p:spPr>
          <a:xfrm>
            <a:off x="7312275" y="3917775"/>
            <a:ext cx="146100" cy="146100"/>
          </a:xfrm>
          <a:prstGeom prst="donut">
            <a:avLst>
              <a:gd fmla="val 3784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>
            <p:ph idx="4294967295" type="ctrTitle"/>
          </p:nvPr>
        </p:nvSpPr>
        <p:spPr>
          <a:xfrm>
            <a:off x="685800" y="1554775"/>
            <a:ext cx="50292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89,526,123</a:t>
            </a:r>
            <a:endParaRPr sz="7200"/>
          </a:p>
        </p:txBody>
      </p:sp>
      <p:sp>
        <p:nvSpPr>
          <p:cNvPr id="143" name="Google Shape;143;p29"/>
          <p:cNvSpPr txBox="1"/>
          <p:nvPr>
            <p:ph idx="4294967295" type="subTitle"/>
          </p:nvPr>
        </p:nvSpPr>
        <p:spPr>
          <a:xfrm>
            <a:off x="685800" y="2582875"/>
            <a:ext cx="5029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Whoa! That’s a big number, aren’t you proud?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idx="4294967295" type="ctrTitle"/>
          </p:nvPr>
        </p:nvSpPr>
        <p:spPr>
          <a:xfrm>
            <a:off x="1106250" y="822812"/>
            <a:ext cx="52551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89,526,129$</a:t>
            </a:r>
            <a:endParaRPr sz="3600"/>
          </a:p>
        </p:txBody>
      </p:sp>
      <p:sp>
        <p:nvSpPr>
          <p:cNvPr id="149" name="Google Shape;149;p30"/>
          <p:cNvSpPr txBox="1"/>
          <p:nvPr>
            <p:ph idx="4294967295" type="subTitle"/>
          </p:nvPr>
        </p:nvSpPr>
        <p:spPr>
          <a:xfrm>
            <a:off x="1106250" y="1281319"/>
            <a:ext cx="5255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That’s a lot of money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0" name="Google Shape;150;p30"/>
          <p:cNvSpPr txBox="1"/>
          <p:nvPr>
            <p:ph idx="4294967295" type="ctrTitle"/>
          </p:nvPr>
        </p:nvSpPr>
        <p:spPr>
          <a:xfrm>
            <a:off x="1106250" y="3429294"/>
            <a:ext cx="52551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100%</a:t>
            </a:r>
            <a:endParaRPr sz="3600"/>
          </a:p>
        </p:txBody>
      </p:sp>
      <p:sp>
        <p:nvSpPr>
          <p:cNvPr id="151" name="Google Shape;151;p30"/>
          <p:cNvSpPr txBox="1"/>
          <p:nvPr>
            <p:ph idx="4294967295" type="subTitle"/>
          </p:nvPr>
        </p:nvSpPr>
        <p:spPr>
          <a:xfrm>
            <a:off x="1106250" y="3887801"/>
            <a:ext cx="5255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Total success!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2" name="Google Shape;152;p30"/>
          <p:cNvSpPr txBox="1"/>
          <p:nvPr>
            <p:ph idx="4294967295" type="ctrTitle"/>
          </p:nvPr>
        </p:nvSpPr>
        <p:spPr>
          <a:xfrm>
            <a:off x="1106250" y="2114847"/>
            <a:ext cx="52551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185,296 users</a:t>
            </a:r>
            <a:endParaRPr sz="3600"/>
          </a:p>
        </p:txBody>
      </p:sp>
      <p:sp>
        <p:nvSpPr>
          <p:cNvPr id="153" name="Google Shape;153;p30"/>
          <p:cNvSpPr txBox="1"/>
          <p:nvPr>
            <p:ph idx="4294967295" type="subTitle"/>
          </p:nvPr>
        </p:nvSpPr>
        <p:spPr>
          <a:xfrm>
            <a:off x="1106250" y="2573354"/>
            <a:ext cx="5255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And a lot of users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/>
          <p:nvPr/>
        </p:nvSpPr>
        <p:spPr>
          <a:xfrm>
            <a:off x="3328150" y="1676400"/>
            <a:ext cx="3934008" cy="2276475"/>
          </a:xfrm>
          <a:custGeom>
            <a:rect b="b" l="l" r="r" t="t"/>
            <a:pathLst>
              <a:path extrusionOk="0" h="91059" w="188976">
                <a:moveTo>
                  <a:pt x="0" y="44577"/>
                </a:moveTo>
                <a:lnTo>
                  <a:pt x="0" y="0"/>
                </a:lnTo>
                <a:lnTo>
                  <a:pt x="94107" y="0"/>
                </a:lnTo>
                <a:lnTo>
                  <a:pt x="94107" y="91059"/>
                </a:lnTo>
                <a:lnTo>
                  <a:pt x="188976" y="91059"/>
                </a:lnTo>
                <a:lnTo>
                  <a:pt x="188976" y="44577"/>
                </a:lnTo>
              </a:path>
            </a:pathLst>
          </a:custGeom>
          <a:noFill/>
          <a:ln cap="flat" cmpd="sng" w="38100">
            <a:solidFill>
              <a:srgbClr val="FFC43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59" name="Google Shape;159;p31"/>
          <p:cNvSpPr txBox="1"/>
          <p:nvPr>
            <p:ph type="title"/>
          </p:nvPr>
        </p:nvSpPr>
        <p:spPr>
          <a:xfrm>
            <a:off x="1125575" y="773000"/>
            <a:ext cx="24762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60" name="Google Shape;160;p31"/>
          <p:cNvSpPr/>
          <p:nvPr/>
        </p:nvSpPr>
        <p:spPr>
          <a:xfrm>
            <a:off x="3217000" y="2704988"/>
            <a:ext cx="219300" cy="219300"/>
          </a:xfrm>
          <a:prstGeom prst="ellipse">
            <a:avLst/>
          </a:prstGeom>
          <a:solidFill>
            <a:srgbClr val="DA2214"/>
          </a:solidFill>
          <a:ln cap="flat" cmpd="thinThick" w="114300">
            <a:solidFill>
              <a:srgbClr val="FFC4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1"/>
          <p:cNvSpPr/>
          <p:nvPr/>
        </p:nvSpPr>
        <p:spPr>
          <a:xfrm>
            <a:off x="5181850" y="2704988"/>
            <a:ext cx="219300" cy="219300"/>
          </a:xfrm>
          <a:prstGeom prst="ellipse">
            <a:avLst/>
          </a:prstGeom>
          <a:solidFill>
            <a:srgbClr val="DA2214"/>
          </a:solidFill>
          <a:ln cap="flat" cmpd="thinThick" w="114300">
            <a:solidFill>
              <a:srgbClr val="FFC4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7156225" y="2704988"/>
            <a:ext cx="219300" cy="219300"/>
          </a:xfrm>
          <a:prstGeom prst="ellipse">
            <a:avLst/>
          </a:prstGeom>
          <a:solidFill>
            <a:srgbClr val="DA2214"/>
          </a:solidFill>
          <a:ln cap="flat" cmpd="thinThick" w="114300">
            <a:solidFill>
              <a:srgbClr val="FFC4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/>
        </p:nvSpPr>
        <p:spPr>
          <a:xfrm>
            <a:off x="3503550" y="2610188"/>
            <a:ext cx="11808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rPr>
              <a:t>first</a:t>
            </a:r>
            <a:endParaRPr sz="1800">
              <a:solidFill>
                <a:srgbClr val="FFFFFF"/>
              </a:solidFill>
              <a:latin typeface="Changa ExtraLight"/>
              <a:ea typeface="Changa ExtraLight"/>
              <a:cs typeface="Changa ExtraLight"/>
              <a:sym typeface="Changa ExtraLight"/>
            </a:endParaRPr>
          </a:p>
        </p:txBody>
      </p:sp>
      <p:sp>
        <p:nvSpPr>
          <p:cNvPr id="164" name="Google Shape;164;p31"/>
          <p:cNvSpPr txBox="1"/>
          <p:nvPr/>
        </p:nvSpPr>
        <p:spPr>
          <a:xfrm>
            <a:off x="5486650" y="2610188"/>
            <a:ext cx="11808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rPr>
              <a:t>second</a:t>
            </a:r>
            <a:endParaRPr sz="1800">
              <a:solidFill>
                <a:srgbClr val="FFFFFF"/>
              </a:solidFill>
              <a:latin typeface="Changa ExtraLight"/>
              <a:ea typeface="Changa ExtraLight"/>
              <a:cs typeface="Changa ExtraLight"/>
              <a:sym typeface="Changa ExtraLight"/>
            </a:endParaRPr>
          </a:p>
        </p:txBody>
      </p:sp>
      <p:sp>
        <p:nvSpPr>
          <p:cNvPr id="165" name="Google Shape;165;p31"/>
          <p:cNvSpPr txBox="1"/>
          <p:nvPr/>
        </p:nvSpPr>
        <p:spPr>
          <a:xfrm>
            <a:off x="7422925" y="2610188"/>
            <a:ext cx="10740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rPr>
              <a:t>last</a:t>
            </a:r>
            <a:endParaRPr sz="1800">
              <a:solidFill>
                <a:srgbClr val="FFFFFF"/>
              </a:solidFill>
              <a:latin typeface="Changa ExtraLight"/>
              <a:ea typeface="Changa ExtraLight"/>
              <a:cs typeface="Changa ExtraLight"/>
              <a:sym typeface="Changa Extra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1125575" y="773000"/>
            <a:ext cx="19605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173075" y="773000"/>
            <a:ext cx="1692900" cy="20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Yellow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72" name="Google Shape;172;p32"/>
          <p:cNvSpPr txBox="1"/>
          <p:nvPr>
            <p:ph idx="2" type="body"/>
          </p:nvPr>
        </p:nvSpPr>
        <p:spPr>
          <a:xfrm>
            <a:off x="4952962" y="773000"/>
            <a:ext cx="1692900" cy="20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Blue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173" name="Google Shape;173;p32"/>
          <p:cNvSpPr txBox="1"/>
          <p:nvPr>
            <p:ph idx="3" type="body"/>
          </p:nvPr>
        </p:nvSpPr>
        <p:spPr>
          <a:xfrm>
            <a:off x="6732849" y="773000"/>
            <a:ext cx="1692900" cy="20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Red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3173075" y="2525600"/>
            <a:ext cx="1692900" cy="20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Yellow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75" name="Google Shape;175;p32"/>
          <p:cNvSpPr txBox="1"/>
          <p:nvPr>
            <p:ph idx="2" type="body"/>
          </p:nvPr>
        </p:nvSpPr>
        <p:spPr>
          <a:xfrm>
            <a:off x="4952962" y="2525600"/>
            <a:ext cx="1692900" cy="20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Blue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176" name="Google Shape;176;p32"/>
          <p:cNvSpPr txBox="1"/>
          <p:nvPr>
            <p:ph idx="3" type="body"/>
          </p:nvPr>
        </p:nvSpPr>
        <p:spPr>
          <a:xfrm>
            <a:off x="6732849" y="2525600"/>
            <a:ext cx="1692900" cy="20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Red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813" y="328975"/>
            <a:ext cx="7974374" cy="448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793275" y="4191450"/>
            <a:ext cx="75573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182" name="Google Shape;18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2225" y="676025"/>
            <a:ext cx="4019551" cy="33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/>
          <p:nvPr/>
        </p:nvSpPr>
        <p:spPr>
          <a:xfrm>
            <a:off x="1639326" y="739675"/>
            <a:ext cx="1901995" cy="3816517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C4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4"/>
          <p:cNvSpPr txBox="1"/>
          <p:nvPr>
            <p:ph idx="4294967295" type="body"/>
          </p:nvPr>
        </p:nvSpPr>
        <p:spPr>
          <a:xfrm>
            <a:off x="4200525" y="721425"/>
            <a:ext cx="4113900" cy="38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C432"/>
                </a:solidFill>
                <a:latin typeface="Changa"/>
                <a:ea typeface="Changa"/>
                <a:cs typeface="Changa"/>
                <a:sym typeface="Changa"/>
              </a:rPr>
              <a:t>ANDROID PROJECT</a:t>
            </a:r>
            <a:endParaRPr b="1" sz="3000">
              <a:solidFill>
                <a:srgbClr val="FFC432"/>
              </a:solidFill>
              <a:latin typeface="Changa"/>
              <a:ea typeface="Changa"/>
              <a:cs typeface="Changa"/>
              <a:sym typeface="Chang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189" name="Google Shape;189;p34"/>
          <p:cNvSpPr/>
          <p:nvPr/>
        </p:nvSpPr>
        <p:spPr>
          <a:xfrm>
            <a:off x="1734800" y="1068376"/>
            <a:ext cx="1721100" cy="30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rPr>
              <a:t>Place your screenshot here</a:t>
            </a:r>
            <a:endParaRPr sz="1000">
              <a:solidFill>
                <a:srgbClr val="FFFFFF"/>
              </a:solidFill>
              <a:latin typeface="Changa ExtraLight"/>
              <a:ea typeface="Changa ExtraLight"/>
              <a:cs typeface="Changa ExtraLight"/>
              <a:sym typeface="Changa Extra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/>
          <p:nvPr/>
        </p:nvSpPr>
        <p:spPr>
          <a:xfrm>
            <a:off x="1719450" y="729625"/>
            <a:ext cx="1762277" cy="3708584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C4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5"/>
          <p:cNvSpPr/>
          <p:nvPr/>
        </p:nvSpPr>
        <p:spPr>
          <a:xfrm>
            <a:off x="1874787" y="1264675"/>
            <a:ext cx="1453800" cy="26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hanga ExtraLight"/>
                <a:ea typeface="Changa ExtraLight"/>
                <a:cs typeface="Changa ExtraLight"/>
                <a:sym typeface="Changa ExtraLight"/>
              </a:rPr>
              <a:t>Place your screenshot here</a:t>
            </a:r>
            <a:endParaRPr sz="1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6" name="Google Shape;196;p35"/>
          <p:cNvSpPr txBox="1"/>
          <p:nvPr>
            <p:ph idx="4294967295" type="body"/>
          </p:nvPr>
        </p:nvSpPr>
        <p:spPr>
          <a:xfrm>
            <a:off x="4200525" y="721425"/>
            <a:ext cx="4113900" cy="38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FFC432"/>
                </a:solidFill>
                <a:latin typeface="Changa"/>
                <a:ea typeface="Changa"/>
                <a:cs typeface="Changa"/>
                <a:sym typeface="Changa"/>
              </a:rPr>
              <a:t>iPHONE PROJECT</a:t>
            </a:r>
            <a:endParaRPr b="1" sz="3000">
              <a:solidFill>
                <a:srgbClr val="FFC432"/>
              </a:solidFill>
              <a:latin typeface="Changa"/>
              <a:ea typeface="Changa"/>
              <a:cs typeface="Changa"/>
              <a:sym typeface="Chang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3000">
              <a:solidFill>
                <a:srgbClr val="EBBD2D"/>
              </a:solidFill>
              <a:latin typeface="Trirong"/>
              <a:ea typeface="Trirong"/>
              <a:cs typeface="Trirong"/>
              <a:sym typeface="Trirong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/>
          <p:nvPr/>
        </p:nvSpPr>
        <p:spPr>
          <a:xfrm>
            <a:off x="1178375" y="669575"/>
            <a:ext cx="2690077" cy="3804447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C4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6"/>
          <p:cNvSpPr/>
          <p:nvPr/>
        </p:nvSpPr>
        <p:spPr>
          <a:xfrm>
            <a:off x="1368601" y="1033555"/>
            <a:ext cx="2308500" cy="30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hanga ExtraLight"/>
                <a:ea typeface="Changa ExtraLight"/>
                <a:cs typeface="Changa ExtraLight"/>
                <a:sym typeface="Changa ExtraLight"/>
              </a:rPr>
              <a:t>Place your screenshot here</a:t>
            </a:r>
            <a:endParaRPr sz="1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3" name="Google Shape;203;p36"/>
          <p:cNvSpPr txBox="1"/>
          <p:nvPr>
            <p:ph idx="4294967295" type="body"/>
          </p:nvPr>
        </p:nvSpPr>
        <p:spPr>
          <a:xfrm>
            <a:off x="4200525" y="721425"/>
            <a:ext cx="4113900" cy="38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FFC432"/>
                </a:solidFill>
                <a:latin typeface="Changa"/>
                <a:ea typeface="Changa"/>
                <a:cs typeface="Changa"/>
                <a:sym typeface="Changa"/>
              </a:rPr>
              <a:t>TABLET PROJECT</a:t>
            </a:r>
            <a:endParaRPr b="1" sz="3000">
              <a:solidFill>
                <a:srgbClr val="FFC432"/>
              </a:solidFill>
              <a:latin typeface="Changa"/>
              <a:ea typeface="Changa"/>
              <a:cs typeface="Changa"/>
              <a:sym typeface="Chang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3000">
              <a:solidFill>
                <a:srgbClr val="EBBD2D"/>
              </a:solidFill>
              <a:latin typeface="Trirong"/>
              <a:ea typeface="Trirong"/>
              <a:cs typeface="Trirong"/>
              <a:sym typeface="Trirong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/>
          <p:nvPr/>
        </p:nvSpPr>
        <p:spPr>
          <a:xfrm>
            <a:off x="1040200" y="1027425"/>
            <a:ext cx="4233455" cy="3295792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C4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7"/>
          <p:cNvSpPr/>
          <p:nvPr/>
        </p:nvSpPr>
        <p:spPr>
          <a:xfrm>
            <a:off x="1217359" y="1202448"/>
            <a:ext cx="3879300" cy="24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hanga ExtraLight"/>
                <a:ea typeface="Changa ExtraLight"/>
                <a:cs typeface="Changa ExtraLight"/>
                <a:sym typeface="Changa ExtraLight"/>
              </a:rPr>
              <a:t>Place your screenshot here</a:t>
            </a:r>
            <a:endParaRPr sz="1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0" name="Google Shape;210;p37"/>
          <p:cNvSpPr txBox="1"/>
          <p:nvPr>
            <p:ph idx="4294967295" type="body"/>
          </p:nvPr>
        </p:nvSpPr>
        <p:spPr>
          <a:xfrm>
            <a:off x="5772150" y="721425"/>
            <a:ext cx="2618400" cy="38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FFC432"/>
                </a:solidFill>
                <a:latin typeface="Changa"/>
                <a:ea typeface="Changa"/>
                <a:cs typeface="Changa"/>
                <a:sym typeface="Changa"/>
              </a:rPr>
              <a:t>DESKTOP PROJECT</a:t>
            </a:r>
            <a:endParaRPr b="1" sz="3000">
              <a:solidFill>
                <a:srgbClr val="FFC432"/>
              </a:solidFill>
              <a:latin typeface="Changa"/>
              <a:ea typeface="Changa"/>
              <a:cs typeface="Changa"/>
              <a:sym typeface="Chang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3000">
              <a:solidFill>
                <a:srgbClr val="EBBD2D"/>
              </a:solidFill>
              <a:latin typeface="Trirong"/>
              <a:ea typeface="Trirong"/>
              <a:cs typeface="Trirong"/>
              <a:sym typeface="Trirong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/>
          <p:nvPr>
            <p:ph idx="4294967295" type="ctrTitle"/>
          </p:nvPr>
        </p:nvSpPr>
        <p:spPr>
          <a:xfrm>
            <a:off x="1122750" y="1049950"/>
            <a:ext cx="40701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</a:t>
            </a:r>
            <a:r>
              <a:rPr lang="en" sz="6000"/>
              <a:t>!</a:t>
            </a:r>
            <a:endParaRPr sz="6000"/>
          </a:p>
        </p:txBody>
      </p:sp>
      <p:sp>
        <p:nvSpPr>
          <p:cNvPr id="216" name="Google Shape;216;p38"/>
          <p:cNvSpPr txBox="1"/>
          <p:nvPr>
            <p:ph idx="4294967295" type="subTitle"/>
          </p:nvPr>
        </p:nvSpPr>
        <p:spPr>
          <a:xfrm>
            <a:off x="1122750" y="2020973"/>
            <a:ext cx="4070100" cy="17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You can find me at</a:t>
            </a:r>
            <a:endParaRPr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๏"/>
            </a:pPr>
            <a:r>
              <a:rPr lang="en"/>
              <a:t>@username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๏"/>
            </a:pPr>
            <a:r>
              <a:rPr lang="en"/>
              <a:t>user@mail.me</a:t>
            </a:r>
            <a:endParaRPr/>
          </a:p>
        </p:txBody>
      </p:sp>
      <p:sp>
        <p:nvSpPr>
          <p:cNvPr id="217" name="Google Shape;217;p38"/>
          <p:cNvSpPr/>
          <p:nvPr/>
        </p:nvSpPr>
        <p:spPr>
          <a:xfrm>
            <a:off x="5275683" y="1453453"/>
            <a:ext cx="2458892" cy="223658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noFill/>
          <a:ln cap="flat" cmpd="thickThin" w="114300">
            <a:solidFill>
              <a:srgbClr val="FFC4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type="title"/>
          </p:nvPr>
        </p:nvSpPr>
        <p:spPr>
          <a:xfrm>
            <a:off x="1125575" y="773000"/>
            <a:ext cx="24762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23" name="Google Shape;223;p39"/>
          <p:cNvSpPr txBox="1"/>
          <p:nvPr>
            <p:ph idx="1" type="body"/>
          </p:nvPr>
        </p:nvSpPr>
        <p:spPr>
          <a:xfrm>
            <a:off x="3902000" y="773000"/>
            <a:ext cx="4059900" cy="3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rgbClr val="FFD219"/>
              </a:buClr>
              <a:buSzPts val="2200"/>
              <a:buChar char="๏"/>
            </a:pPr>
            <a:r>
              <a:rPr lang="en">
                <a:solidFill>
                  <a:srgbClr val="FFFFFF"/>
                </a:solidFill>
              </a:rPr>
              <a:t>Background illustrated by </a:t>
            </a:r>
            <a:r>
              <a:rPr lang="en" u="sng">
                <a:solidFill>
                  <a:srgbClr val="FFFFFF"/>
                </a:solidFill>
                <a:hlinkClick r:id="rId3"/>
              </a:rPr>
              <a:t>Alex Monge</a:t>
            </a:r>
            <a:r>
              <a:rPr lang="en">
                <a:solidFill>
                  <a:srgbClr val="FFFFFF"/>
                </a:solidFill>
              </a:rPr>
              <a:t> for SlidesCarnival</a:t>
            </a:r>
            <a:endParaRPr>
              <a:solidFill>
                <a:srgbClr val="FFFFFF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219"/>
              </a:buClr>
              <a:buSzPts val="2200"/>
              <a:buChar char="๏"/>
            </a:pPr>
            <a:r>
              <a:rPr lang="en">
                <a:solidFill>
                  <a:srgbClr val="FFFFFF"/>
                </a:solidFill>
              </a:rPr>
              <a:t>Presentation template by </a:t>
            </a:r>
            <a:r>
              <a:rPr lang="en" u="sng">
                <a:solidFill>
                  <a:srgbClr val="FFFFFF"/>
                </a:solidFill>
                <a:hlinkClick r:id="rId4"/>
              </a:rPr>
              <a:t>SlidesCarnival</a:t>
            </a:r>
            <a:endParaRPr>
              <a:solidFill>
                <a:srgbClr val="FFFFFF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219"/>
              </a:buClr>
              <a:buSzPts val="2200"/>
              <a:buChar char="๏"/>
            </a:pPr>
            <a:r>
              <a:rPr lang="en">
                <a:solidFill>
                  <a:srgbClr val="FFFFFF"/>
                </a:solidFill>
              </a:rPr>
              <a:t>Photographs by </a:t>
            </a:r>
            <a:r>
              <a:rPr lang="en" u="sng">
                <a:solidFill>
                  <a:srgbClr val="FFFFFF"/>
                </a:solidFill>
                <a:hlinkClick r:id="rId5"/>
              </a:rPr>
              <a:t>Unsplash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1125575" y="773000"/>
            <a:ext cx="24762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29" name="Google Shape;229;p40"/>
          <p:cNvSpPr txBox="1"/>
          <p:nvPr>
            <p:ph idx="1" type="body"/>
          </p:nvPr>
        </p:nvSpPr>
        <p:spPr>
          <a:xfrm>
            <a:off x="3902000" y="773000"/>
            <a:ext cx="4059900" cy="3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๏"/>
            </a:pPr>
            <a:r>
              <a:rPr lang="en" sz="1400"/>
              <a:t>Titles: </a:t>
            </a:r>
            <a:r>
              <a:rPr b="1" lang="en" sz="1400"/>
              <a:t>Changa Bold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๏"/>
            </a:pPr>
            <a:r>
              <a:rPr lang="en" sz="1400"/>
              <a:t>Body copy: </a:t>
            </a:r>
            <a:r>
              <a:rPr b="1" lang="en" sz="1400"/>
              <a:t>Changa Light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at </a:t>
            </a:r>
            <a:r>
              <a:rPr lang="en" sz="1400" u="sng">
                <a:solidFill>
                  <a:srgbClr val="FFFFFF"/>
                </a:solidFill>
                <a:hlinkClick r:id="rId3"/>
              </a:rPr>
              <a:t>https://www.fontsquirrel.com/fonts/changa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Gold </a:t>
            </a:r>
            <a:r>
              <a:rPr b="1" lang="en" sz="1400">
                <a:solidFill>
                  <a:srgbClr val="FFC432"/>
                </a:solidFill>
              </a:rPr>
              <a:t>#ffc432</a:t>
            </a:r>
            <a:r>
              <a:rPr b="1" lang="en" sz="1400"/>
              <a:t> · </a:t>
            </a:r>
            <a:r>
              <a:rPr lang="en" sz="1400"/>
              <a:t>Red </a:t>
            </a:r>
            <a:r>
              <a:rPr b="1" lang="en" sz="1400">
                <a:solidFill>
                  <a:srgbClr val="DA2214"/>
                </a:solidFill>
                <a:highlight>
                  <a:srgbClr val="FFFFFF"/>
                </a:highlight>
              </a:rPr>
              <a:t>#da2214</a:t>
            </a:r>
            <a:endParaRPr b="1" sz="1400">
              <a:solidFill>
                <a:srgbClr val="DA2214"/>
              </a:solidFill>
            </a:endParaRPr>
          </a:p>
        </p:txBody>
      </p:sp>
      <p:sp>
        <p:nvSpPr>
          <p:cNvPr id="230" name="Google Shape;230;p40"/>
          <p:cNvSpPr txBox="1"/>
          <p:nvPr/>
        </p:nvSpPr>
        <p:spPr>
          <a:xfrm>
            <a:off x="3902050" y="3616550"/>
            <a:ext cx="4059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C432"/>
                </a:solidFill>
                <a:latin typeface="Changa ExtraLight"/>
                <a:ea typeface="Changa ExtraLight"/>
                <a:cs typeface="Changa ExtraLight"/>
                <a:sym typeface="Changa Extra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100">
              <a:solidFill>
                <a:srgbClr val="FFC432"/>
              </a:solidFill>
              <a:latin typeface="Changa ExtraLight"/>
              <a:ea typeface="Changa ExtraLight"/>
              <a:cs typeface="Changa ExtraLight"/>
              <a:sym typeface="Changa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C432"/>
              </a:solidFill>
              <a:latin typeface="Changa ExtraLight"/>
              <a:ea typeface="Changa ExtraLight"/>
              <a:cs typeface="Changa ExtraLight"/>
              <a:sym typeface="Changa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C432"/>
              </a:solidFill>
              <a:latin typeface="Changa ExtraLight"/>
              <a:ea typeface="Changa ExtraLight"/>
              <a:cs typeface="Changa ExtraLight"/>
              <a:sym typeface="Changa Extra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41"/>
          <p:cNvGrpSpPr/>
          <p:nvPr/>
        </p:nvGrpSpPr>
        <p:grpSpPr>
          <a:xfrm>
            <a:off x="1283639" y="818031"/>
            <a:ext cx="274240" cy="346829"/>
            <a:chOff x="584925" y="238125"/>
            <a:chExt cx="415200" cy="525100"/>
          </a:xfrm>
        </p:grpSpPr>
        <p:sp>
          <p:nvSpPr>
            <p:cNvPr id="236" name="Google Shape;236;p41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1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1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1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1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1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" name="Google Shape;242;p41"/>
          <p:cNvGrpSpPr/>
          <p:nvPr/>
        </p:nvGrpSpPr>
        <p:grpSpPr>
          <a:xfrm>
            <a:off x="1719173" y="868427"/>
            <a:ext cx="293609" cy="244418"/>
            <a:chOff x="1244325" y="314425"/>
            <a:chExt cx="444525" cy="370050"/>
          </a:xfrm>
        </p:grpSpPr>
        <p:sp>
          <p:nvSpPr>
            <p:cNvPr id="243" name="Google Shape;243;p41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1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41"/>
          <p:cNvGrpSpPr/>
          <p:nvPr/>
        </p:nvGrpSpPr>
        <p:grpSpPr>
          <a:xfrm>
            <a:off x="2170856" y="867222"/>
            <a:ext cx="280713" cy="246829"/>
            <a:chOff x="1928175" y="312600"/>
            <a:chExt cx="425000" cy="373700"/>
          </a:xfrm>
        </p:grpSpPr>
        <p:sp>
          <p:nvSpPr>
            <p:cNvPr id="246" name="Google Shape;246;p41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1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41"/>
          <p:cNvSpPr/>
          <p:nvPr/>
        </p:nvSpPr>
        <p:spPr>
          <a:xfrm>
            <a:off x="2641449" y="858349"/>
            <a:ext cx="229887" cy="264563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1"/>
          <p:cNvSpPr/>
          <p:nvPr/>
        </p:nvSpPr>
        <p:spPr>
          <a:xfrm>
            <a:off x="3102384" y="859158"/>
            <a:ext cx="198447" cy="262945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" name="Google Shape;250;p41"/>
          <p:cNvGrpSpPr/>
          <p:nvPr/>
        </p:nvGrpSpPr>
        <p:grpSpPr>
          <a:xfrm>
            <a:off x="3485565" y="854325"/>
            <a:ext cx="322654" cy="272638"/>
            <a:chOff x="3918650" y="293075"/>
            <a:chExt cx="488500" cy="412775"/>
          </a:xfrm>
        </p:grpSpPr>
        <p:sp>
          <p:nvSpPr>
            <p:cNvPr id="251" name="Google Shape;251;p41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1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1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" name="Google Shape;254;p41"/>
          <p:cNvGrpSpPr/>
          <p:nvPr/>
        </p:nvGrpSpPr>
        <p:grpSpPr>
          <a:xfrm>
            <a:off x="3959424" y="833751"/>
            <a:ext cx="265389" cy="313771"/>
            <a:chOff x="4636075" y="261925"/>
            <a:chExt cx="401800" cy="475050"/>
          </a:xfrm>
        </p:grpSpPr>
        <p:sp>
          <p:nvSpPr>
            <p:cNvPr id="255" name="Google Shape;255;p41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1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1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1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" name="Google Shape;259;p41"/>
          <p:cNvSpPr/>
          <p:nvPr/>
        </p:nvSpPr>
        <p:spPr>
          <a:xfrm>
            <a:off x="4385206" y="857936"/>
            <a:ext cx="304094" cy="265389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" name="Google Shape;260;p41"/>
          <p:cNvGrpSpPr/>
          <p:nvPr/>
        </p:nvGrpSpPr>
        <p:grpSpPr>
          <a:xfrm>
            <a:off x="4849481" y="859973"/>
            <a:ext cx="266182" cy="260931"/>
            <a:chOff x="5983625" y="301625"/>
            <a:chExt cx="403000" cy="395050"/>
          </a:xfrm>
        </p:grpSpPr>
        <p:sp>
          <p:nvSpPr>
            <p:cNvPr id="261" name="Google Shape;261;p41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1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1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1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1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1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1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1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1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1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1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41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1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1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1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1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1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1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1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41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" name="Google Shape;281;p41"/>
          <p:cNvGrpSpPr/>
          <p:nvPr/>
        </p:nvGrpSpPr>
        <p:grpSpPr>
          <a:xfrm>
            <a:off x="5296722" y="857942"/>
            <a:ext cx="262152" cy="261756"/>
            <a:chOff x="6660750" y="298550"/>
            <a:chExt cx="396900" cy="396300"/>
          </a:xfrm>
        </p:grpSpPr>
        <p:sp>
          <p:nvSpPr>
            <p:cNvPr id="282" name="Google Shape;282;p41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1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" name="Google Shape;284;p41"/>
          <p:cNvGrpSpPr/>
          <p:nvPr/>
        </p:nvGrpSpPr>
        <p:grpSpPr>
          <a:xfrm>
            <a:off x="1283639" y="1270110"/>
            <a:ext cx="274240" cy="331918"/>
            <a:chOff x="584925" y="922575"/>
            <a:chExt cx="415200" cy="502525"/>
          </a:xfrm>
        </p:grpSpPr>
        <p:sp>
          <p:nvSpPr>
            <p:cNvPr id="285" name="Google Shape;285;p41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1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1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41"/>
          <p:cNvGrpSpPr/>
          <p:nvPr/>
        </p:nvGrpSpPr>
        <p:grpSpPr>
          <a:xfrm>
            <a:off x="1720791" y="1262448"/>
            <a:ext cx="290389" cy="346036"/>
            <a:chOff x="1246775" y="910975"/>
            <a:chExt cx="439650" cy="523900"/>
          </a:xfrm>
        </p:grpSpPr>
        <p:sp>
          <p:nvSpPr>
            <p:cNvPr id="289" name="Google Shape;289;p41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1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1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41"/>
          <p:cNvGrpSpPr/>
          <p:nvPr/>
        </p:nvGrpSpPr>
        <p:grpSpPr>
          <a:xfrm>
            <a:off x="2169651" y="1318095"/>
            <a:ext cx="283123" cy="235534"/>
            <a:chOff x="1926350" y="995225"/>
            <a:chExt cx="428650" cy="356600"/>
          </a:xfrm>
        </p:grpSpPr>
        <p:sp>
          <p:nvSpPr>
            <p:cNvPr id="293" name="Google Shape;293;p41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1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1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41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7" name="Google Shape;297;p41"/>
          <p:cNvSpPr/>
          <p:nvPr/>
        </p:nvSpPr>
        <p:spPr>
          <a:xfrm>
            <a:off x="2618052" y="1298312"/>
            <a:ext cx="276683" cy="275065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1"/>
          <p:cNvSpPr/>
          <p:nvPr/>
        </p:nvSpPr>
        <p:spPr>
          <a:xfrm>
            <a:off x="3063680" y="1312033"/>
            <a:ext cx="275858" cy="247638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1"/>
          <p:cNvSpPr/>
          <p:nvPr/>
        </p:nvSpPr>
        <p:spPr>
          <a:xfrm>
            <a:off x="3512923" y="1314048"/>
            <a:ext cx="267800" cy="24359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1"/>
          <p:cNvSpPr/>
          <p:nvPr/>
        </p:nvSpPr>
        <p:spPr>
          <a:xfrm>
            <a:off x="3967005" y="1316459"/>
            <a:ext cx="250065" cy="23877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1" name="Google Shape;301;p41"/>
          <p:cNvGrpSpPr/>
          <p:nvPr/>
        </p:nvGrpSpPr>
        <p:grpSpPr>
          <a:xfrm>
            <a:off x="4399416" y="1300361"/>
            <a:ext cx="275858" cy="276254"/>
            <a:chOff x="5302225" y="968375"/>
            <a:chExt cx="417650" cy="418250"/>
          </a:xfrm>
        </p:grpSpPr>
        <p:sp>
          <p:nvSpPr>
            <p:cNvPr id="302" name="Google Shape;302;p41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41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" name="Google Shape;304;p41"/>
          <p:cNvGrpSpPr/>
          <p:nvPr/>
        </p:nvGrpSpPr>
        <p:grpSpPr>
          <a:xfrm>
            <a:off x="4811568" y="1269301"/>
            <a:ext cx="342007" cy="333123"/>
            <a:chOff x="5926225" y="921350"/>
            <a:chExt cx="517800" cy="504350"/>
          </a:xfrm>
        </p:grpSpPr>
        <p:sp>
          <p:nvSpPr>
            <p:cNvPr id="305" name="Google Shape;305;p41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1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" name="Google Shape;307;p41"/>
          <p:cNvGrpSpPr/>
          <p:nvPr/>
        </p:nvGrpSpPr>
        <p:grpSpPr>
          <a:xfrm>
            <a:off x="5268089" y="1275757"/>
            <a:ext cx="319418" cy="320227"/>
            <a:chOff x="6617400" y="931125"/>
            <a:chExt cx="483600" cy="484825"/>
          </a:xfrm>
        </p:grpSpPr>
        <p:sp>
          <p:nvSpPr>
            <p:cNvPr id="308" name="Google Shape;308;p41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41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Google Shape;310;p41"/>
          <p:cNvGrpSpPr/>
          <p:nvPr/>
        </p:nvGrpSpPr>
        <p:grpSpPr>
          <a:xfrm>
            <a:off x="1266697" y="1772998"/>
            <a:ext cx="308123" cy="216182"/>
            <a:chOff x="559275" y="1683950"/>
            <a:chExt cx="466500" cy="327300"/>
          </a:xfrm>
        </p:grpSpPr>
        <p:sp>
          <p:nvSpPr>
            <p:cNvPr id="311" name="Google Shape;311;p41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1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41"/>
          <p:cNvGrpSpPr/>
          <p:nvPr/>
        </p:nvGrpSpPr>
        <p:grpSpPr>
          <a:xfrm>
            <a:off x="1711924" y="1730264"/>
            <a:ext cx="308123" cy="301667"/>
            <a:chOff x="1233350" y="1619250"/>
            <a:chExt cx="466500" cy="456725"/>
          </a:xfrm>
        </p:grpSpPr>
        <p:sp>
          <p:nvSpPr>
            <p:cNvPr id="314" name="Google Shape;314;p41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41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1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1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" name="Google Shape;318;p41"/>
          <p:cNvGrpSpPr/>
          <p:nvPr/>
        </p:nvGrpSpPr>
        <p:grpSpPr>
          <a:xfrm>
            <a:off x="2166827" y="1736704"/>
            <a:ext cx="288771" cy="288771"/>
            <a:chOff x="1922075" y="1629000"/>
            <a:chExt cx="437200" cy="437200"/>
          </a:xfrm>
        </p:grpSpPr>
        <p:sp>
          <p:nvSpPr>
            <p:cNvPr id="319" name="Google Shape;319;p41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1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" name="Google Shape;321;p41"/>
          <p:cNvGrpSpPr/>
          <p:nvPr/>
        </p:nvGrpSpPr>
        <p:grpSpPr>
          <a:xfrm>
            <a:off x="2610848" y="1735498"/>
            <a:ext cx="291181" cy="291181"/>
            <a:chOff x="2594325" y="1627175"/>
            <a:chExt cx="440850" cy="440850"/>
          </a:xfrm>
        </p:grpSpPr>
        <p:sp>
          <p:nvSpPr>
            <p:cNvPr id="322" name="Google Shape;322;p41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1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41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" name="Google Shape;325;p41"/>
          <p:cNvSpPr/>
          <p:nvPr/>
        </p:nvSpPr>
        <p:spPr>
          <a:xfrm>
            <a:off x="3068914" y="1748380"/>
            <a:ext cx="265389" cy="265372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6" name="Google Shape;326;p41"/>
          <p:cNvGrpSpPr/>
          <p:nvPr/>
        </p:nvGrpSpPr>
        <p:grpSpPr>
          <a:xfrm>
            <a:off x="3528728" y="1713718"/>
            <a:ext cx="236327" cy="334741"/>
            <a:chOff x="3984000" y="1594200"/>
            <a:chExt cx="357800" cy="506800"/>
          </a:xfrm>
        </p:grpSpPr>
        <p:sp>
          <p:nvSpPr>
            <p:cNvPr id="327" name="Google Shape;327;p41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1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41"/>
          <p:cNvGrpSpPr/>
          <p:nvPr/>
        </p:nvGrpSpPr>
        <p:grpSpPr>
          <a:xfrm>
            <a:off x="3936438" y="1785498"/>
            <a:ext cx="311360" cy="191182"/>
            <a:chOff x="4601275" y="1702875"/>
            <a:chExt cx="471400" cy="289450"/>
          </a:xfrm>
        </p:grpSpPr>
        <p:sp>
          <p:nvSpPr>
            <p:cNvPr id="330" name="Google Shape;330;p41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1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1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1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1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41"/>
          <p:cNvGrpSpPr/>
          <p:nvPr/>
        </p:nvGrpSpPr>
        <p:grpSpPr>
          <a:xfrm>
            <a:off x="4396592" y="1738718"/>
            <a:ext cx="281505" cy="284742"/>
            <a:chOff x="5297950" y="1632050"/>
            <a:chExt cx="426200" cy="431100"/>
          </a:xfrm>
        </p:grpSpPr>
        <p:sp>
          <p:nvSpPr>
            <p:cNvPr id="336" name="Google Shape;336;p41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41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8" name="Google Shape;338;p41"/>
          <p:cNvGrpSpPr/>
          <p:nvPr/>
        </p:nvGrpSpPr>
        <p:grpSpPr>
          <a:xfrm>
            <a:off x="4841010" y="1730264"/>
            <a:ext cx="283123" cy="301667"/>
            <a:chOff x="5970800" y="1619250"/>
            <a:chExt cx="428650" cy="456725"/>
          </a:xfrm>
        </p:grpSpPr>
        <p:sp>
          <p:nvSpPr>
            <p:cNvPr id="339" name="Google Shape;339;p41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1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1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1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1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41"/>
          <p:cNvGrpSpPr/>
          <p:nvPr/>
        </p:nvGrpSpPr>
        <p:grpSpPr>
          <a:xfrm>
            <a:off x="5273340" y="1726631"/>
            <a:ext cx="317387" cy="289563"/>
            <a:chOff x="6625350" y="1613750"/>
            <a:chExt cx="480525" cy="438400"/>
          </a:xfrm>
        </p:grpSpPr>
        <p:sp>
          <p:nvSpPr>
            <p:cNvPr id="345" name="Google Shape;345;p41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1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1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1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1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41"/>
          <p:cNvGrpSpPr/>
          <p:nvPr/>
        </p:nvGrpSpPr>
        <p:grpSpPr>
          <a:xfrm>
            <a:off x="1300977" y="2197667"/>
            <a:ext cx="239563" cy="257314"/>
            <a:chOff x="611175" y="2326900"/>
            <a:chExt cx="362700" cy="389575"/>
          </a:xfrm>
        </p:grpSpPr>
        <p:sp>
          <p:nvSpPr>
            <p:cNvPr id="351" name="Google Shape;351;p41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41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41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41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Google Shape;355;p41"/>
          <p:cNvSpPr/>
          <p:nvPr/>
        </p:nvSpPr>
        <p:spPr>
          <a:xfrm>
            <a:off x="1739726" y="2200034"/>
            <a:ext cx="252476" cy="252476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1"/>
          <p:cNvSpPr/>
          <p:nvPr/>
        </p:nvSpPr>
        <p:spPr>
          <a:xfrm>
            <a:off x="2184940" y="2200034"/>
            <a:ext cx="252476" cy="252476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1"/>
          <p:cNvSpPr/>
          <p:nvPr/>
        </p:nvSpPr>
        <p:spPr>
          <a:xfrm>
            <a:off x="2630155" y="2200034"/>
            <a:ext cx="252476" cy="252476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8" name="Google Shape;358;p41"/>
          <p:cNvGrpSpPr/>
          <p:nvPr/>
        </p:nvGrpSpPr>
        <p:grpSpPr>
          <a:xfrm>
            <a:off x="3134311" y="2156534"/>
            <a:ext cx="134709" cy="336360"/>
            <a:chOff x="3386850" y="2264625"/>
            <a:chExt cx="203950" cy="509250"/>
          </a:xfrm>
        </p:grpSpPr>
        <p:sp>
          <p:nvSpPr>
            <p:cNvPr id="359" name="Google Shape;359;p41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1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" name="Google Shape;361;p41"/>
          <p:cNvGrpSpPr/>
          <p:nvPr/>
        </p:nvGrpSpPr>
        <p:grpSpPr>
          <a:xfrm>
            <a:off x="4036868" y="2199285"/>
            <a:ext cx="110502" cy="250858"/>
            <a:chOff x="4753325" y="2329350"/>
            <a:chExt cx="167300" cy="379800"/>
          </a:xfrm>
        </p:grpSpPr>
        <p:sp>
          <p:nvSpPr>
            <p:cNvPr id="362" name="Google Shape;362;p41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41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" name="Google Shape;364;p41"/>
          <p:cNvGrpSpPr/>
          <p:nvPr/>
        </p:nvGrpSpPr>
        <p:grpSpPr>
          <a:xfrm>
            <a:off x="3589610" y="2158136"/>
            <a:ext cx="114564" cy="333140"/>
            <a:chOff x="4076175" y="2267050"/>
            <a:chExt cx="173450" cy="504375"/>
          </a:xfrm>
        </p:grpSpPr>
        <p:sp>
          <p:nvSpPr>
            <p:cNvPr id="365" name="Google Shape;365;p41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1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7" name="Google Shape;367;p41"/>
          <p:cNvSpPr/>
          <p:nvPr/>
        </p:nvSpPr>
        <p:spPr>
          <a:xfrm>
            <a:off x="4411015" y="2193181"/>
            <a:ext cx="252476" cy="266181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8" name="Google Shape;368;p41"/>
          <p:cNvGrpSpPr/>
          <p:nvPr/>
        </p:nvGrpSpPr>
        <p:grpSpPr>
          <a:xfrm>
            <a:off x="4843833" y="2198063"/>
            <a:ext cx="277476" cy="256505"/>
            <a:chOff x="5975075" y="2327500"/>
            <a:chExt cx="420100" cy="388350"/>
          </a:xfrm>
        </p:grpSpPr>
        <p:sp>
          <p:nvSpPr>
            <p:cNvPr id="369" name="Google Shape;369;p41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1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41"/>
          <p:cNvGrpSpPr/>
          <p:nvPr/>
        </p:nvGrpSpPr>
        <p:grpSpPr>
          <a:xfrm>
            <a:off x="5342693" y="2190401"/>
            <a:ext cx="170211" cy="277476"/>
            <a:chOff x="6730350" y="2315900"/>
            <a:chExt cx="257700" cy="420100"/>
          </a:xfrm>
        </p:grpSpPr>
        <p:sp>
          <p:nvSpPr>
            <p:cNvPr id="372" name="Google Shape;372;p41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1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1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1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41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41"/>
          <p:cNvGrpSpPr/>
          <p:nvPr/>
        </p:nvGrpSpPr>
        <p:grpSpPr>
          <a:xfrm>
            <a:off x="1377595" y="2614261"/>
            <a:ext cx="86327" cy="314580"/>
            <a:chOff x="727175" y="2957625"/>
            <a:chExt cx="130700" cy="476275"/>
          </a:xfrm>
        </p:grpSpPr>
        <p:sp>
          <p:nvSpPr>
            <p:cNvPr id="378" name="Google Shape;378;p41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1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0" name="Google Shape;380;p41"/>
          <p:cNvSpPr/>
          <p:nvPr/>
        </p:nvSpPr>
        <p:spPr>
          <a:xfrm>
            <a:off x="2178897" y="2601706"/>
            <a:ext cx="264563" cy="339580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1"/>
          <p:cNvSpPr/>
          <p:nvPr/>
        </p:nvSpPr>
        <p:spPr>
          <a:xfrm>
            <a:off x="1767961" y="2601706"/>
            <a:ext cx="196003" cy="339580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41"/>
          <p:cNvGrpSpPr/>
          <p:nvPr/>
        </p:nvGrpSpPr>
        <p:grpSpPr>
          <a:xfrm>
            <a:off x="2603583" y="2624333"/>
            <a:ext cx="305712" cy="294418"/>
            <a:chOff x="2583325" y="2972875"/>
            <a:chExt cx="462850" cy="445750"/>
          </a:xfrm>
        </p:grpSpPr>
        <p:sp>
          <p:nvSpPr>
            <p:cNvPr id="383" name="Google Shape;383;p41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1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Google Shape;385;p41"/>
          <p:cNvGrpSpPr/>
          <p:nvPr/>
        </p:nvGrpSpPr>
        <p:grpSpPr>
          <a:xfrm>
            <a:off x="3038324" y="2668306"/>
            <a:ext cx="326683" cy="206489"/>
            <a:chOff x="3241525" y="3039450"/>
            <a:chExt cx="494600" cy="312625"/>
          </a:xfrm>
        </p:grpSpPr>
        <p:sp>
          <p:nvSpPr>
            <p:cNvPr id="386" name="Google Shape;386;p41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1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8" name="Google Shape;388;p41"/>
          <p:cNvSpPr/>
          <p:nvPr/>
        </p:nvSpPr>
        <p:spPr>
          <a:xfrm>
            <a:off x="3951682" y="2631147"/>
            <a:ext cx="280713" cy="280696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9" name="Google Shape;389;p41"/>
          <p:cNvGrpSpPr/>
          <p:nvPr/>
        </p:nvGrpSpPr>
        <p:grpSpPr>
          <a:xfrm>
            <a:off x="4368356" y="2646526"/>
            <a:ext cx="337978" cy="250049"/>
            <a:chOff x="5255200" y="3006475"/>
            <a:chExt cx="511700" cy="378575"/>
          </a:xfrm>
        </p:grpSpPr>
        <p:sp>
          <p:nvSpPr>
            <p:cNvPr id="390" name="Google Shape;390;p41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1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Google Shape;392;p41"/>
          <p:cNvGrpSpPr/>
          <p:nvPr/>
        </p:nvGrpSpPr>
        <p:grpSpPr>
          <a:xfrm>
            <a:off x="3510168" y="2632011"/>
            <a:ext cx="273447" cy="279078"/>
            <a:chOff x="3955900" y="2984500"/>
            <a:chExt cx="414000" cy="422525"/>
          </a:xfrm>
        </p:grpSpPr>
        <p:sp>
          <p:nvSpPr>
            <p:cNvPr id="393" name="Google Shape;393;p41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1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1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6" name="Google Shape;396;p41"/>
          <p:cNvSpPr/>
          <p:nvPr/>
        </p:nvSpPr>
        <p:spPr>
          <a:xfrm>
            <a:off x="1269511" y="3096522"/>
            <a:ext cx="305696" cy="240372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1"/>
          <p:cNvSpPr/>
          <p:nvPr/>
        </p:nvSpPr>
        <p:spPr>
          <a:xfrm>
            <a:off x="4875994" y="2618234"/>
            <a:ext cx="212945" cy="306522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8" name="Google Shape;398;p41"/>
          <p:cNvGrpSpPr/>
          <p:nvPr/>
        </p:nvGrpSpPr>
        <p:grpSpPr>
          <a:xfrm>
            <a:off x="5323340" y="2627966"/>
            <a:ext cx="208916" cy="296845"/>
            <a:chOff x="6701050" y="2978375"/>
            <a:chExt cx="316300" cy="449425"/>
          </a:xfrm>
        </p:grpSpPr>
        <p:sp>
          <p:nvSpPr>
            <p:cNvPr id="399" name="Google Shape;399;p41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1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Google Shape;401;p41"/>
          <p:cNvGrpSpPr/>
          <p:nvPr/>
        </p:nvGrpSpPr>
        <p:grpSpPr>
          <a:xfrm>
            <a:off x="1717158" y="3116752"/>
            <a:ext cx="297654" cy="200049"/>
            <a:chOff x="1241275" y="3718400"/>
            <a:chExt cx="450650" cy="302875"/>
          </a:xfrm>
        </p:grpSpPr>
        <p:sp>
          <p:nvSpPr>
            <p:cNvPr id="402" name="Google Shape;402;p41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1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1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1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Google Shape;406;p41"/>
          <p:cNvGrpSpPr/>
          <p:nvPr/>
        </p:nvGrpSpPr>
        <p:grpSpPr>
          <a:xfrm>
            <a:off x="2166431" y="3101429"/>
            <a:ext cx="289563" cy="231092"/>
            <a:chOff x="1921475" y="3695200"/>
            <a:chExt cx="438400" cy="349875"/>
          </a:xfrm>
        </p:grpSpPr>
        <p:sp>
          <p:nvSpPr>
            <p:cNvPr id="407" name="Google Shape;407;p41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1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1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0" name="Google Shape;410;p41"/>
          <p:cNvGrpSpPr/>
          <p:nvPr/>
        </p:nvGrpSpPr>
        <p:grpSpPr>
          <a:xfrm>
            <a:off x="2614481" y="3097796"/>
            <a:ext cx="283916" cy="237962"/>
            <a:chOff x="2599825" y="3689700"/>
            <a:chExt cx="429850" cy="360275"/>
          </a:xfrm>
        </p:grpSpPr>
        <p:sp>
          <p:nvSpPr>
            <p:cNvPr id="411" name="Google Shape;411;p41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1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41"/>
          <p:cNvGrpSpPr/>
          <p:nvPr/>
        </p:nvGrpSpPr>
        <p:grpSpPr>
          <a:xfrm>
            <a:off x="3073413" y="3073192"/>
            <a:ext cx="256505" cy="267800"/>
            <a:chOff x="3294650" y="3652450"/>
            <a:chExt cx="388350" cy="405450"/>
          </a:xfrm>
        </p:grpSpPr>
        <p:sp>
          <p:nvSpPr>
            <p:cNvPr id="414" name="Google Shape;414;p41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1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1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41"/>
          <p:cNvGrpSpPr/>
          <p:nvPr/>
        </p:nvGrpSpPr>
        <p:grpSpPr>
          <a:xfrm>
            <a:off x="3497272" y="3107076"/>
            <a:ext cx="299240" cy="219402"/>
            <a:chOff x="3936375" y="3703750"/>
            <a:chExt cx="453050" cy="332175"/>
          </a:xfrm>
        </p:grpSpPr>
        <p:sp>
          <p:nvSpPr>
            <p:cNvPr id="418" name="Google Shape;418;p41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1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1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1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1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" name="Google Shape;423;p41"/>
          <p:cNvGrpSpPr/>
          <p:nvPr/>
        </p:nvGrpSpPr>
        <p:grpSpPr>
          <a:xfrm>
            <a:off x="3942499" y="3107076"/>
            <a:ext cx="299240" cy="219402"/>
            <a:chOff x="4610450" y="3703750"/>
            <a:chExt cx="453050" cy="332175"/>
          </a:xfrm>
        </p:grpSpPr>
        <p:sp>
          <p:nvSpPr>
            <p:cNvPr id="424" name="Google Shape;424;p41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1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Google Shape;426;p41"/>
          <p:cNvGrpSpPr/>
          <p:nvPr/>
        </p:nvGrpSpPr>
        <p:grpSpPr>
          <a:xfrm>
            <a:off x="4398211" y="3084900"/>
            <a:ext cx="278269" cy="263754"/>
            <a:chOff x="5300400" y="3670175"/>
            <a:chExt cx="421300" cy="399325"/>
          </a:xfrm>
        </p:grpSpPr>
        <p:sp>
          <p:nvSpPr>
            <p:cNvPr id="427" name="Google Shape;427;p41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1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1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1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1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2" name="Google Shape;432;p41"/>
          <p:cNvSpPr/>
          <p:nvPr/>
        </p:nvSpPr>
        <p:spPr>
          <a:xfrm>
            <a:off x="4827598" y="3061847"/>
            <a:ext cx="309741" cy="309725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3" name="Google Shape;433;p41"/>
          <p:cNvGrpSpPr/>
          <p:nvPr/>
        </p:nvGrpSpPr>
        <p:grpSpPr>
          <a:xfrm>
            <a:off x="5292693" y="3081663"/>
            <a:ext cx="270211" cy="270227"/>
            <a:chOff x="6654650" y="3665275"/>
            <a:chExt cx="409100" cy="409125"/>
          </a:xfrm>
        </p:grpSpPr>
        <p:sp>
          <p:nvSpPr>
            <p:cNvPr id="434" name="Google Shape;434;p41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1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41"/>
          <p:cNvGrpSpPr/>
          <p:nvPr/>
        </p:nvGrpSpPr>
        <p:grpSpPr>
          <a:xfrm>
            <a:off x="1274359" y="3515595"/>
            <a:ext cx="292800" cy="292816"/>
            <a:chOff x="570875" y="4322250"/>
            <a:chExt cx="443300" cy="443325"/>
          </a:xfrm>
        </p:grpSpPr>
        <p:sp>
          <p:nvSpPr>
            <p:cNvPr id="437" name="Google Shape;437;p41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1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1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1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1" name="Google Shape;441;p41"/>
          <p:cNvSpPr/>
          <p:nvPr/>
        </p:nvSpPr>
        <p:spPr>
          <a:xfrm>
            <a:off x="1707461" y="3572382"/>
            <a:ext cx="317007" cy="17907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2" name="Google Shape;442;p41"/>
          <p:cNvGrpSpPr/>
          <p:nvPr/>
        </p:nvGrpSpPr>
        <p:grpSpPr>
          <a:xfrm>
            <a:off x="2204740" y="3493832"/>
            <a:ext cx="212945" cy="336343"/>
            <a:chOff x="1979475" y="4289300"/>
            <a:chExt cx="322400" cy="509225"/>
          </a:xfrm>
        </p:grpSpPr>
        <p:sp>
          <p:nvSpPr>
            <p:cNvPr id="443" name="Google Shape;443;p41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1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1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41"/>
          <p:cNvGrpSpPr/>
          <p:nvPr/>
        </p:nvGrpSpPr>
        <p:grpSpPr>
          <a:xfrm>
            <a:off x="2631010" y="3498257"/>
            <a:ext cx="251254" cy="327492"/>
            <a:chOff x="2624850" y="4296000"/>
            <a:chExt cx="380400" cy="495825"/>
          </a:xfrm>
        </p:grpSpPr>
        <p:sp>
          <p:nvSpPr>
            <p:cNvPr id="447" name="Google Shape;447;p41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1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0" name="Google Shape;450;p41"/>
          <p:cNvSpPr/>
          <p:nvPr/>
        </p:nvSpPr>
        <p:spPr>
          <a:xfrm>
            <a:off x="3512527" y="3527618"/>
            <a:ext cx="268592" cy="268609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1"/>
          <p:cNvSpPr/>
          <p:nvPr/>
        </p:nvSpPr>
        <p:spPr>
          <a:xfrm>
            <a:off x="3067312" y="3544559"/>
            <a:ext cx="268592" cy="234725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1"/>
          <p:cNvSpPr/>
          <p:nvPr/>
        </p:nvSpPr>
        <p:spPr>
          <a:xfrm>
            <a:off x="3956520" y="3526412"/>
            <a:ext cx="271036" cy="271020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3" name="Google Shape;453;p41"/>
          <p:cNvGrpSpPr/>
          <p:nvPr/>
        </p:nvGrpSpPr>
        <p:grpSpPr>
          <a:xfrm>
            <a:off x="4382078" y="3530523"/>
            <a:ext cx="310534" cy="262962"/>
            <a:chOff x="5275975" y="4344850"/>
            <a:chExt cx="470150" cy="398125"/>
          </a:xfrm>
        </p:grpSpPr>
        <p:sp>
          <p:nvSpPr>
            <p:cNvPr id="454" name="Google Shape;454;p41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1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1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" name="Google Shape;457;p41"/>
          <p:cNvSpPr/>
          <p:nvPr/>
        </p:nvSpPr>
        <p:spPr>
          <a:xfrm>
            <a:off x="4842921" y="3522384"/>
            <a:ext cx="279094" cy="279078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8" name="Google Shape;458;p41"/>
          <p:cNvGrpSpPr/>
          <p:nvPr/>
        </p:nvGrpSpPr>
        <p:grpSpPr>
          <a:xfrm>
            <a:off x="5284618" y="3509155"/>
            <a:ext cx="286360" cy="305696"/>
            <a:chOff x="6642425" y="4312500"/>
            <a:chExt cx="433550" cy="462825"/>
          </a:xfrm>
        </p:grpSpPr>
        <p:sp>
          <p:nvSpPr>
            <p:cNvPr id="459" name="Google Shape;459;p41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1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1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2" name="Google Shape;462;p41"/>
          <p:cNvSpPr/>
          <p:nvPr/>
        </p:nvSpPr>
        <p:spPr>
          <a:xfrm>
            <a:off x="1236851" y="3998640"/>
            <a:ext cx="367799" cy="216991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3" name="Google Shape;463;p41"/>
          <p:cNvGrpSpPr/>
          <p:nvPr/>
        </p:nvGrpSpPr>
        <p:grpSpPr>
          <a:xfrm>
            <a:off x="1719173" y="3962853"/>
            <a:ext cx="293609" cy="288771"/>
            <a:chOff x="1244325" y="4999400"/>
            <a:chExt cx="444525" cy="437200"/>
          </a:xfrm>
        </p:grpSpPr>
        <p:sp>
          <p:nvSpPr>
            <p:cNvPr id="464" name="Google Shape;464;p41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1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1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41"/>
          <p:cNvGrpSpPr/>
          <p:nvPr/>
        </p:nvGrpSpPr>
        <p:grpSpPr>
          <a:xfrm>
            <a:off x="2190621" y="3953573"/>
            <a:ext cx="241182" cy="307314"/>
            <a:chOff x="1958100" y="4985350"/>
            <a:chExt cx="365150" cy="465275"/>
          </a:xfrm>
        </p:grpSpPr>
        <p:sp>
          <p:nvSpPr>
            <p:cNvPr id="470" name="Google Shape;470;p41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1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1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41"/>
          <p:cNvGrpSpPr/>
          <p:nvPr/>
        </p:nvGrpSpPr>
        <p:grpSpPr>
          <a:xfrm>
            <a:off x="2618097" y="3965264"/>
            <a:ext cx="276683" cy="284329"/>
            <a:chOff x="2605300" y="5003050"/>
            <a:chExt cx="418900" cy="430475"/>
          </a:xfrm>
        </p:grpSpPr>
        <p:sp>
          <p:nvSpPr>
            <p:cNvPr id="474" name="Google Shape;474;p41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1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1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" name="Google Shape;477;p41"/>
          <p:cNvGrpSpPr/>
          <p:nvPr/>
        </p:nvGrpSpPr>
        <p:grpSpPr>
          <a:xfrm>
            <a:off x="3036309" y="3971324"/>
            <a:ext cx="330712" cy="271829"/>
            <a:chOff x="3238475" y="5012225"/>
            <a:chExt cx="500700" cy="411550"/>
          </a:xfrm>
        </p:grpSpPr>
        <p:sp>
          <p:nvSpPr>
            <p:cNvPr id="478" name="Google Shape;478;p41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1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1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1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1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41"/>
          <p:cNvGrpSpPr/>
          <p:nvPr/>
        </p:nvGrpSpPr>
        <p:grpSpPr>
          <a:xfrm>
            <a:off x="3910629" y="3942278"/>
            <a:ext cx="362978" cy="329903"/>
            <a:chOff x="4562200" y="4968250"/>
            <a:chExt cx="549550" cy="499475"/>
          </a:xfrm>
        </p:grpSpPr>
        <p:sp>
          <p:nvSpPr>
            <p:cNvPr id="484" name="Google Shape;484;p41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1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1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1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1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41"/>
          <p:cNvGrpSpPr/>
          <p:nvPr/>
        </p:nvGrpSpPr>
        <p:grpSpPr>
          <a:xfrm>
            <a:off x="3521067" y="3960838"/>
            <a:ext cx="251650" cy="292387"/>
            <a:chOff x="3972400" y="4996350"/>
            <a:chExt cx="381000" cy="442675"/>
          </a:xfrm>
        </p:grpSpPr>
        <p:sp>
          <p:nvSpPr>
            <p:cNvPr id="490" name="Google Shape;490;p41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1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Google Shape;492;p41"/>
          <p:cNvGrpSpPr/>
          <p:nvPr/>
        </p:nvGrpSpPr>
        <p:grpSpPr>
          <a:xfrm>
            <a:off x="4359092" y="3936235"/>
            <a:ext cx="356521" cy="341990"/>
            <a:chOff x="5241175" y="4959100"/>
            <a:chExt cx="539775" cy="517775"/>
          </a:xfrm>
        </p:grpSpPr>
        <p:sp>
          <p:nvSpPr>
            <p:cNvPr id="493" name="Google Shape;493;p41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1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1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1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1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1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9" name="Google Shape;499;p41"/>
          <p:cNvSpPr/>
          <p:nvPr/>
        </p:nvSpPr>
        <p:spPr>
          <a:xfrm>
            <a:off x="4825583" y="4020419"/>
            <a:ext cx="313771" cy="173431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0" name="Google Shape;500;p41"/>
          <p:cNvGrpSpPr/>
          <p:nvPr/>
        </p:nvGrpSpPr>
        <p:grpSpPr>
          <a:xfrm>
            <a:off x="5312854" y="3987044"/>
            <a:ext cx="228682" cy="262962"/>
            <a:chOff x="6685175" y="5036025"/>
            <a:chExt cx="346225" cy="398125"/>
          </a:xfrm>
        </p:grpSpPr>
        <p:sp>
          <p:nvSpPr>
            <p:cNvPr id="501" name="Google Shape;501;p41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1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1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1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1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41"/>
          <p:cNvGrpSpPr/>
          <p:nvPr/>
        </p:nvGrpSpPr>
        <p:grpSpPr>
          <a:xfrm>
            <a:off x="6083893" y="3316799"/>
            <a:ext cx="432570" cy="421334"/>
            <a:chOff x="5926225" y="921350"/>
            <a:chExt cx="517800" cy="504350"/>
          </a:xfrm>
        </p:grpSpPr>
        <p:sp>
          <p:nvSpPr>
            <p:cNvPr id="507" name="Google Shape;507;p41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08" name="Google Shape;508;p41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09" name="Google Shape;509;p41"/>
          <p:cNvSpPr/>
          <p:nvPr/>
        </p:nvSpPr>
        <p:spPr>
          <a:xfrm>
            <a:off x="6277813" y="35528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0" name="Google Shape;510;p41"/>
          <p:cNvGrpSpPr/>
          <p:nvPr/>
        </p:nvGrpSpPr>
        <p:grpSpPr>
          <a:xfrm>
            <a:off x="6805110" y="3326596"/>
            <a:ext cx="1075937" cy="1047989"/>
            <a:chOff x="5926225" y="921350"/>
            <a:chExt cx="517800" cy="504350"/>
          </a:xfrm>
        </p:grpSpPr>
        <p:sp>
          <p:nvSpPr>
            <p:cNvPr id="511" name="Google Shape;511;p41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FC4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1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FC4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3" name="Google Shape;513;p41"/>
          <p:cNvSpPr/>
          <p:nvPr/>
        </p:nvSpPr>
        <p:spPr>
          <a:xfrm>
            <a:off x="7287423" y="3913693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1"/>
          <p:cNvSpPr txBox="1"/>
          <p:nvPr/>
        </p:nvSpPr>
        <p:spPr>
          <a:xfrm>
            <a:off x="5944975" y="733325"/>
            <a:ext cx="26988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rPr>
              <a:t>SlidesCarnival icons are editable shapes. </a:t>
            </a:r>
            <a:endParaRPr sz="1200">
              <a:solidFill>
                <a:srgbClr val="FFFFFF"/>
              </a:solidFill>
              <a:latin typeface="Changa ExtraLight"/>
              <a:ea typeface="Changa ExtraLight"/>
              <a:cs typeface="Changa ExtraLight"/>
              <a:sym typeface="Changa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Changa ExtraLight"/>
              <a:ea typeface="Changa ExtraLight"/>
              <a:cs typeface="Changa ExtraLight"/>
              <a:sym typeface="Changa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rPr>
              <a:t>This means that you can:</a:t>
            </a:r>
            <a:endParaRPr sz="1200">
              <a:solidFill>
                <a:srgbClr val="FFFFFF"/>
              </a:solidFill>
              <a:latin typeface="Changa ExtraLight"/>
              <a:ea typeface="Changa ExtraLight"/>
              <a:cs typeface="Changa ExtraLight"/>
              <a:sym typeface="Changa Extra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hanga ExtraLight"/>
              <a:buChar char="●"/>
            </a:pPr>
            <a:r>
              <a:rPr lang="en" sz="12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rPr>
              <a:t>Resize them without losing quality.</a:t>
            </a:r>
            <a:endParaRPr sz="1200">
              <a:solidFill>
                <a:srgbClr val="FFFFFF"/>
              </a:solidFill>
              <a:latin typeface="Changa ExtraLight"/>
              <a:ea typeface="Changa ExtraLight"/>
              <a:cs typeface="Changa ExtraLight"/>
              <a:sym typeface="Changa Extra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hanga ExtraLight"/>
              <a:buChar char="●"/>
            </a:pPr>
            <a:r>
              <a:rPr lang="en" sz="12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rPr>
              <a:t>Change fill color and opacity.</a:t>
            </a:r>
            <a:endParaRPr sz="1200">
              <a:solidFill>
                <a:srgbClr val="FFFFFF"/>
              </a:solidFill>
              <a:latin typeface="Changa ExtraLight"/>
              <a:ea typeface="Changa ExtraLight"/>
              <a:cs typeface="Changa ExtraLight"/>
              <a:sym typeface="Changa Extra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hanga ExtraLight"/>
              <a:buChar char="●"/>
            </a:pPr>
            <a:r>
              <a:rPr lang="en" sz="12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rPr>
              <a:t>Change line color, width and style.</a:t>
            </a:r>
            <a:endParaRPr sz="1200">
              <a:solidFill>
                <a:srgbClr val="FFFFFF"/>
              </a:solidFill>
              <a:latin typeface="Changa ExtraLight"/>
              <a:ea typeface="Changa ExtraLight"/>
              <a:cs typeface="Changa ExtraLight"/>
              <a:sym typeface="Changa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hanga ExtraLight"/>
              <a:ea typeface="Changa ExtraLight"/>
              <a:cs typeface="Changa ExtraLight"/>
              <a:sym typeface="Changa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rPr>
              <a:t>Isn’t that nice? :)</a:t>
            </a:r>
            <a:endParaRPr sz="1200">
              <a:solidFill>
                <a:srgbClr val="FFFFFF"/>
              </a:solidFill>
              <a:latin typeface="Changa ExtraLight"/>
              <a:ea typeface="Changa ExtraLight"/>
              <a:cs typeface="Changa ExtraLight"/>
              <a:sym typeface="Changa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hanga ExtraLight"/>
              <a:ea typeface="Changa ExtraLight"/>
              <a:cs typeface="Changa ExtraLight"/>
              <a:sym typeface="Changa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rPr>
              <a:t>Examples:</a:t>
            </a:r>
            <a:endParaRPr sz="1200">
              <a:solidFill>
                <a:srgbClr val="FFFFFF"/>
              </a:solidFill>
              <a:latin typeface="Changa ExtraLight"/>
              <a:ea typeface="Changa ExtraLight"/>
              <a:cs typeface="Changa ExtraLight"/>
              <a:sym typeface="Changa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Changa ExtraLight"/>
              <a:ea typeface="Changa ExtraLight"/>
              <a:cs typeface="Changa ExtraLight"/>
              <a:sym typeface="Changa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hanga ExtraLight"/>
              <a:ea typeface="Changa ExtraLight"/>
              <a:cs typeface="Changa ExtraLight"/>
              <a:sym typeface="Changa Extra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2"/>
          <p:cNvSpPr txBox="1"/>
          <p:nvPr/>
        </p:nvSpPr>
        <p:spPr>
          <a:xfrm>
            <a:off x="2076916" y="990475"/>
            <a:ext cx="59202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rPr>
              <a:t>Now you can use any emoji as an icon! And of course it resizes without losing quality and you can change the color.</a:t>
            </a:r>
            <a:endParaRPr>
              <a:solidFill>
                <a:srgbClr val="FFFFFF"/>
              </a:solidFill>
              <a:latin typeface="Changa ExtraLight"/>
              <a:ea typeface="Changa ExtraLight"/>
              <a:cs typeface="Changa ExtraLight"/>
              <a:sym typeface="Changa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hanga ExtraLight"/>
              <a:ea typeface="Changa ExtraLight"/>
              <a:cs typeface="Changa ExtraLight"/>
              <a:sym typeface="Changa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Changa ExtraLight"/>
              <a:ea typeface="Changa ExtraLight"/>
              <a:cs typeface="Changa ExtraLight"/>
              <a:sym typeface="Changa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hanga ExtraLight"/>
              <a:ea typeface="Changa ExtraLight"/>
              <a:cs typeface="Changa ExtraLight"/>
              <a:sym typeface="Changa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hanga ExtraLight"/>
              <a:ea typeface="Changa ExtraLight"/>
              <a:cs typeface="Changa ExtraLight"/>
              <a:sym typeface="Changa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hanga ExtraLight"/>
              <a:ea typeface="Changa ExtraLight"/>
              <a:cs typeface="Changa ExtraLight"/>
              <a:sym typeface="Changa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hanga ExtraLight"/>
              <a:ea typeface="Changa ExtraLight"/>
              <a:cs typeface="Changa ExtraLight"/>
              <a:sym typeface="Changa ExtraLight"/>
            </a:endParaRPr>
          </a:p>
        </p:txBody>
      </p:sp>
      <p:sp>
        <p:nvSpPr>
          <p:cNvPr id="520" name="Google Shape;520;p42"/>
          <p:cNvSpPr txBox="1"/>
          <p:nvPr/>
        </p:nvSpPr>
        <p:spPr>
          <a:xfrm>
            <a:off x="877506" y="2450450"/>
            <a:ext cx="75627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CC0000"/>
                </a:highlight>
                <a:latin typeface="Changa ExtraLight"/>
                <a:ea typeface="Changa ExtraLight"/>
                <a:cs typeface="Changa ExtraLight"/>
                <a:sym typeface="Changa Extra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CC0000"/>
              </a:highlight>
              <a:latin typeface="Changa ExtraLight"/>
              <a:ea typeface="Changa ExtraLight"/>
              <a:cs typeface="Changa ExtraLight"/>
              <a:sym typeface="Changa ExtraLight"/>
            </a:endParaRPr>
          </a:p>
        </p:txBody>
      </p:sp>
      <p:sp>
        <p:nvSpPr>
          <p:cNvPr id="521" name="Google Shape;521;p42"/>
          <p:cNvSpPr txBox="1"/>
          <p:nvPr/>
        </p:nvSpPr>
        <p:spPr>
          <a:xfrm>
            <a:off x="801375" y="1008825"/>
            <a:ext cx="1187400" cy="10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200">
                <a:solidFill>
                  <a:srgbClr val="FFC432"/>
                </a:solidFill>
              </a:rPr>
              <a:t>😉</a:t>
            </a:r>
            <a:endParaRPr sz="7200">
              <a:solidFill>
                <a:srgbClr val="FFC43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type="title"/>
          </p:nvPr>
        </p:nvSpPr>
        <p:spPr>
          <a:xfrm>
            <a:off x="1125575" y="773000"/>
            <a:ext cx="24762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52" name="Google Shape;52;p16"/>
          <p:cNvSpPr txBox="1"/>
          <p:nvPr>
            <p:ph idx="2" type="body"/>
          </p:nvPr>
        </p:nvSpPr>
        <p:spPr>
          <a:xfrm>
            <a:off x="5924150" y="773000"/>
            <a:ext cx="2139900" cy="26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53" name="Google Shape;53;p16"/>
          <p:cNvSpPr txBox="1"/>
          <p:nvPr>
            <p:ph idx="2" type="body"/>
          </p:nvPr>
        </p:nvSpPr>
        <p:spPr>
          <a:xfrm>
            <a:off x="3655450" y="3759600"/>
            <a:ext cx="4408500" cy="7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C432"/>
                </a:solidFill>
              </a:rPr>
              <a:t>More info on how to use this template at </a:t>
            </a:r>
            <a:r>
              <a:rPr b="1" lang="en" sz="1000" u="sng">
                <a:solidFill>
                  <a:srgbClr val="FFC432"/>
                </a:solidFill>
                <a:hlinkClick r:id="rId4"/>
              </a:rPr>
              <a:t>www.slidescarnival.com/help-use-presentation-template</a:t>
            </a:r>
            <a:endParaRPr b="1" sz="1000">
              <a:solidFill>
                <a:srgbClr val="FFC4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C432"/>
                </a:solidFill>
              </a:rPr>
              <a:t>This template is free to use under </a:t>
            </a:r>
            <a:r>
              <a:rPr lang="en" sz="1000" u="sng">
                <a:solidFill>
                  <a:srgbClr val="FFC432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FFC432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FFC4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C4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C432"/>
              </a:solidFill>
            </a:endParaRPr>
          </a:p>
        </p:txBody>
      </p:sp>
      <p:sp>
        <p:nvSpPr>
          <p:cNvPr id="54" name="Google Shape;54;p16"/>
          <p:cNvSpPr txBox="1"/>
          <p:nvPr>
            <p:ph idx="1" type="body"/>
          </p:nvPr>
        </p:nvSpPr>
        <p:spPr>
          <a:xfrm>
            <a:off x="3655450" y="773000"/>
            <a:ext cx="2139900" cy="26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Google Shape;526;p4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43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28" name="Google Shape;528;p43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529" name="Google Shape;529;p43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530" name="Google Shape;530;p43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31" name="Google Shape;531;p43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532" name="Google Shape;532;p43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533" name="Google Shape;533;p43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34" name="Google Shape;534;p43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535" name="Google Shape;535;p43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536" name="Google Shape;536;p43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37" name="Google Shape;537;p43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538" name="Google Shape;538;p43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539" name="Google Shape;539;p43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40" name="Google Shape;540;p43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idx="4294967295" type="ctrTitle"/>
          </p:nvPr>
        </p:nvSpPr>
        <p:spPr>
          <a:xfrm>
            <a:off x="1122750" y="1049950"/>
            <a:ext cx="40701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60" name="Google Shape;60;p17"/>
          <p:cNvSpPr txBox="1"/>
          <p:nvPr>
            <p:ph idx="4294967295" type="subTitle"/>
          </p:nvPr>
        </p:nvSpPr>
        <p:spPr>
          <a:xfrm>
            <a:off x="1122750" y="2020973"/>
            <a:ext cx="4070100" cy="17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I AM JAYDEN SMITH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 am here because I love to give presentations.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You can find me at @username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ctrTitle"/>
          </p:nvPr>
        </p:nvSpPr>
        <p:spPr>
          <a:xfrm>
            <a:off x="3705700" y="2192950"/>
            <a:ext cx="3669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66" name="Google Shape;66;p18"/>
          <p:cNvSpPr txBox="1"/>
          <p:nvPr>
            <p:ph idx="1" type="subTitle"/>
          </p:nvPr>
        </p:nvSpPr>
        <p:spPr>
          <a:xfrm>
            <a:off x="3705700" y="3297250"/>
            <a:ext cx="3669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idx="1" type="body"/>
          </p:nvPr>
        </p:nvSpPr>
        <p:spPr>
          <a:xfrm>
            <a:off x="1393575" y="2161800"/>
            <a:ext cx="3676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reader.”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125575" y="773000"/>
            <a:ext cx="24762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3902000" y="773000"/>
            <a:ext cx="4059900" cy="3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๏"/>
            </a:pPr>
            <a:r>
              <a:rPr lang="en"/>
              <a:t>Here you have a list of items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๏"/>
            </a:pPr>
            <a:r>
              <a:rPr lang="en"/>
              <a:t>And some text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๏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idx="4294967295" type="subTitle"/>
          </p:nvPr>
        </p:nvSpPr>
        <p:spPr>
          <a:xfrm>
            <a:off x="808425" y="4336675"/>
            <a:ext cx="7539900" cy="5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83" name="Google Shape;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388" y="1109663"/>
            <a:ext cx="599122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3655450" y="773000"/>
            <a:ext cx="2139900" cy="3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89" name="Google Shape;89;p22"/>
          <p:cNvSpPr txBox="1"/>
          <p:nvPr>
            <p:ph type="title"/>
          </p:nvPr>
        </p:nvSpPr>
        <p:spPr>
          <a:xfrm>
            <a:off x="1125575" y="773000"/>
            <a:ext cx="24762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90" name="Google Shape;90;p22"/>
          <p:cNvSpPr txBox="1"/>
          <p:nvPr>
            <p:ph idx="2" type="body"/>
          </p:nvPr>
        </p:nvSpPr>
        <p:spPr>
          <a:xfrm>
            <a:off x="5924151" y="773000"/>
            <a:ext cx="2139900" cy="3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hinese New Year 2018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