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HUmILbLoGbPRluDSf2GrIhZK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Sampling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68443" y="6392779"/>
            <a:ext cx="90156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presentation is based on L.V. Graduer “Stratification” materials: https://stepik.org/media/attachments/lesson/26213/strata.pdf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stratas?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200" y="2603667"/>
            <a:ext cx="10515600" cy="3724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reduce variance for estimation of unknown parameters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add objects from different stratas in a sample (it may not happen with plain random sampling)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38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Equal EV and equal variances:</a:t>
            </a:r>
            <a:endParaRPr/>
          </a:p>
        </p:txBody>
      </p:sp>
      <p:pic>
        <p:nvPicPr>
          <p:cNvPr id="167" name="Google Shape;16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314" y="1690688"/>
            <a:ext cx="721137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066" y="1690688"/>
            <a:ext cx="719386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Different EV and equal variances: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093" y="1690688"/>
            <a:ext cx="731981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Different EV and different variances: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of boxplots: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Optimal sampling helped to generate samples with </a:t>
            </a:r>
            <a:r>
              <a:rPr i="1" lang="en-US"/>
              <a:t>lower sample mean variance;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 the interquartile range is lower both for sample variance and sample mean;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if the stratas’ EV and Variances are equal, there is no such an advantage.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Stratification: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Population height.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Female 54%, Man 46%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860" y="3204942"/>
            <a:ext cx="4694572" cy="25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818146" y="5366084"/>
            <a:ext cx="649705" cy="2769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Stratification examples: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Population can be grouped into clusters (or stratas) basing on geographic location;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users – by a browser used;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Financial transactions – by transaction scale: large, medium, small.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2433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mixture of distributions: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78597"/>
            <a:ext cx="10515600" cy="49762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-1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281" y="2228587"/>
            <a:ext cx="8119437" cy="303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Expected value and variance: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Stratified samples: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Within the </a:t>
            </a:r>
            <a:r>
              <a:rPr i="1" lang="en-US" sz="2000"/>
              <a:t>k</a:t>
            </a:r>
            <a:r>
              <a:rPr i="1" lang="en-US" sz="1600"/>
              <a:t>th</a:t>
            </a:r>
            <a:r>
              <a:rPr lang="en-US" sz="1600"/>
              <a:t> </a:t>
            </a:r>
            <a:r>
              <a:rPr lang="en-US" sz="2000"/>
              <a:t>strata let’s take a sample of volume </a:t>
            </a:r>
            <a:r>
              <a:rPr i="1" lang="en-US" sz="2000"/>
              <a:t>n</a:t>
            </a:r>
            <a:r>
              <a:rPr i="1" lang="en-US" sz="1600"/>
              <a:t>k: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Then it’s sample mean: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It’s sample variance: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10956" r="0" t="0"/>
          <a:stretch/>
        </p:blipFill>
        <p:spPr>
          <a:xfrm>
            <a:off x="4400480" y="2437645"/>
            <a:ext cx="3033490" cy="50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674" y="3755493"/>
            <a:ext cx="1796425" cy="81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2373" y="5265613"/>
            <a:ext cx="2610637" cy="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 expectation estimation for a mixture:</a:t>
            </a:r>
            <a:endParaRPr/>
          </a:p>
        </p:txBody>
      </p:sp>
      <p:pic>
        <p:nvPicPr>
          <p:cNvPr id="126" name="Google Shape;12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34192"/>
          <a:stretch/>
        </p:blipFill>
        <p:spPr>
          <a:xfrm>
            <a:off x="1648326" y="3264569"/>
            <a:ext cx="5529230" cy="2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70395" l="27861" r="0" t="0"/>
          <a:stretch/>
        </p:blipFill>
        <p:spPr>
          <a:xfrm>
            <a:off x="1648326" y="1899068"/>
            <a:ext cx="4104131" cy="111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6256421" y="2205789"/>
            <a:ext cx="4104131" cy="37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mixture sample mean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6256420" y="3521241"/>
            <a:ext cx="4104131" cy="37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 of mixture sample mean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6184232" y="4948989"/>
            <a:ext cx="4104131" cy="37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Variance of mixture sample mean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Variance estimation for a mixture:</a:t>
            </a:r>
            <a:endParaRPr/>
          </a:p>
        </p:txBody>
      </p:sp>
      <p:pic>
        <p:nvPicPr>
          <p:cNvPr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51653"/>
          <a:stretch/>
        </p:blipFill>
        <p:spPr>
          <a:xfrm>
            <a:off x="1367590" y="3922294"/>
            <a:ext cx="6373726" cy="210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 b="53801" l="20136" r="0" t="0"/>
          <a:stretch/>
        </p:blipFill>
        <p:spPr>
          <a:xfrm>
            <a:off x="1580148" y="1802225"/>
            <a:ext cx="5045242" cy="19924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8087869" y="3052010"/>
            <a:ext cx="4104131" cy="37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mixture sample variance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8087869" y="4190999"/>
            <a:ext cx="3630890" cy="37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 of mixture sample variance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8087868" y="5333998"/>
            <a:ext cx="3999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Variance of mixture sample variance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choose sample volumes of stratas? 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774032" y="1690688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7" r="0" t="-1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7573" y="2934453"/>
            <a:ext cx="5276854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6497" y="3844883"/>
            <a:ext cx="650587" cy="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79619" y="5378157"/>
            <a:ext cx="4704426" cy="42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2020-06-25T09:59:54Z</dcterms:created>
  <dc:creator>Gagampy Isgamor</dc:creator>
</cp:coreProperties>
</file>