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4"/>
  </p:notesMasterIdLst>
  <p:sldIdLst>
    <p:sldId id="256" r:id="rId2"/>
    <p:sldId id="258" r:id="rId3"/>
    <p:sldId id="259" r:id="rId4"/>
    <p:sldId id="261" r:id="rId5"/>
    <p:sldId id="262" r:id="rId6"/>
    <p:sldId id="263" r:id="rId7"/>
    <p:sldId id="312" r:id="rId8"/>
    <p:sldId id="313" r:id="rId9"/>
    <p:sldId id="275" r:id="rId10"/>
    <p:sldId id="264" r:id="rId11"/>
    <p:sldId id="278" r:id="rId12"/>
    <p:sldId id="276" r:id="rId13"/>
    <p:sldId id="266" r:id="rId14"/>
    <p:sldId id="267" r:id="rId15"/>
    <p:sldId id="270" r:id="rId16"/>
    <p:sldId id="271" r:id="rId17"/>
    <p:sldId id="314" r:id="rId18"/>
    <p:sldId id="272" r:id="rId19"/>
    <p:sldId id="315" r:id="rId20"/>
    <p:sldId id="279" r:id="rId21"/>
    <p:sldId id="286" r:id="rId22"/>
    <p:sldId id="289" r:id="rId23"/>
  </p:sldIdLst>
  <p:sldSz cx="9144000" cy="5143500" type="screen16x9"/>
  <p:notesSz cx="6858000" cy="9144000"/>
  <p:embeddedFontLst>
    <p:embeddedFont>
      <p:font typeface="Asap" panose="020B0604020202020204" charset="0"/>
      <p:regular r:id="rId25"/>
      <p:bold r:id="rId26"/>
      <p:italic r:id="rId27"/>
      <p:boldItalic r:id="rId28"/>
    </p:embeddedFont>
    <p:embeddedFont>
      <p:font typeface="Audiowide" panose="020B0604020202020204" charset="0"/>
      <p:regular r:id="rId29"/>
    </p:embeddedFont>
    <p:embeddedFont>
      <p:font typeface="Bebas Neue" panose="020B0606020202050201" pitchFamily="3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FC0F06-1689-4596-A346-BA2E56B25D47}">
  <a:tblStyle styleId="{26FC0F06-1689-4596-A346-BA2E56B25D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13" autoAdjust="0"/>
    <p:restoredTop sz="94660"/>
  </p:normalViewPr>
  <p:slideViewPr>
    <p:cSldViewPr snapToGrid="0" showGuides="1">
      <p:cViewPr varScale="1">
        <p:scale>
          <a:sx n="135" d="100"/>
          <a:sy n="135" d="100"/>
        </p:scale>
        <p:origin x="708"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11a18f3d690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11a18f3d69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11a18f3d502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11a18f3d502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11dd2a9c5c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 name="Google Shape;996;g11dd2a9c5c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11a18f3d502_0_1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11a18f3d502_0_1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11a18f3d502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11a18f3d502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11a18f3d502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11a18f3d502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11a18f3d502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2" name="Google Shape;822;g11a18f3d502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11a18f3d502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11a18f3d502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11a18f3d502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11a18f3d502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6341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11a18f3d502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11a18f3d502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11a18f3d502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11a18f3d502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4905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11a18f3d50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11a18f3d50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11dd2a9c5c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11dd2a9c5c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9"/>
        <p:cNvGrpSpPr/>
        <p:nvPr/>
      </p:nvGrpSpPr>
      <p:grpSpPr>
        <a:xfrm>
          <a:off x="0" y="0"/>
          <a:ext cx="0" cy="0"/>
          <a:chOff x="0" y="0"/>
          <a:chExt cx="0" cy="0"/>
        </a:xfrm>
      </p:grpSpPr>
      <p:sp>
        <p:nvSpPr>
          <p:cNvPr id="1280" name="Google Shape;1280;g11a18f3d502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1" name="Google Shape;1281;g11a18f3d502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5"/>
        <p:cNvGrpSpPr/>
        <p:nvPr/>
      </p:nvGrpSpPr>
      <p:grpSpPr>
        <a:xfrm>
          <a:off x="0" y="0"/>
          <a:ext cx="0" cy="0"/>
          <a:chOff x="0" y="0"/>
          <a:chExt cx="0" cy="0"/>
        </a:xfrm>
      </p:grpSpPr>
      <p:sp>
        <p:nvSpPr>
          <p:cNvPr id="1306" name="Google Shape;1306;g11a18f3d502_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7" name="Google Shape;1307;g11a18f3d502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11a18f3d502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11a18f3d502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11a18f3d502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11a18f3d502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1a18f3d502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1a18f3d502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1a18f3d502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1a18f3d502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1a18f3d502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1a18f3d502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4638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1a18f3d502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1a18f3d502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188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11dd2a9c5c2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11dd2a9c5c2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43700" y="1303974"/>
            <a:ext cx="6582300" cy="19596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8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943700" y="3782968"/>
            <a:ext cx="3841800" cy="409500"/>
          </a:xfrm>
          <a:prstGeom prst="rect">
            <a:avLst/>
          </a:prstGeom>
          <a:ln>
            <a:noFill/>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648138" y="3481943"/>
            <a:ext cx="7844100" cy="0"/>
          </a:xfrm>
          <a:prstGeom prst="straightConnector1">
            <a:avLst/>
          </a:prstGeom>
          <a:noFill/>
          <a:ln w="9525" cap="flat" cmpd="sng">
            <a:solidFill>
              <a:schemeClr val="accent6"/>
            </a:solidFill>
            <a:prstDash val="solid"/>
            <a:round/>
            <a:headEnd type="none" w="med" len="med"/>
            <a:tailEnd type="none" w="med" len="med"/>
          </a:ln>
        </p:spPr>
      </p:cxnSp>
      <p:sp>
        <p:nvSpPr>
          <p:cNvPr id="12" name="Google Shape;12;p2"/>
          <p:cNvSpPr/>
          <p:nvPr/>
        </p:nvSpPr>
        <p:spPr>
          <a:xfrm>
            <a:off x="647325" y="656400"/>
            <a:ext cx="7845000" cy="3830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4648334" y="3832960"/>
            <a:ext cx="4560190" cy="1087521"/>
            <a:chOff x="1258150" y="661475"/>
            <a:chExt cx="4716300" cy="1124750"/>
          </a:xfrm>
        </p:grpSpPr>
        <p:sp>
          <p:nvSpPr>
            <p:cNvPr id="14" name="Google Shape;14;p2"/>
            <p:cNvSpPr/>
            <p:nvPr/>
          </p:nvSpPr>
          <p:spPr>
            <a:xfrm>
              <a:off x="1605900" y="661475"/>
              <a:ext cx="4098650" cy="1124750"/>
            </a:xfrm>
            <a:custGeom>
              <a:avLst/>
              <a:gdLst/>
              <a:ahLst/>
              <a:cxnLst/>
              <a:rect l="l" t="t" r="r" b="b"/>
              <a:pathLst>
                <a:path w="163946" h="44990" fill="none" extrusionOk="0">
                  <a:moveTo>
                    <a:pt x="163946" y="27062"/>
                  </a:moveTo>
                  <a:lnTo>
                    <a:pt x="162028" y="30395"/>
                  </a:lnTo>
                  <a:lnTo>
                    <a:pt x="159654" y="26293"/>
                  </a:lnTo>
                  <a:lnTo>
                    <a:pt x="158324" y="32645"/>
                  </a:lnTo>
                  <a:lnTo>
                    <a:pt x="155514" y="25524"/>
                  </a:lnTo>
                  <a:lnTo>
                    <a:pt x="153292" y="32645"/>
                  </a:lnTo>
                  <a:lnTo>
                    <a:pt x="151070" y="26825"/>
                  </a:lnTo>
                  <a:lnTo>
                    <a:pt x="149152" y="31345"/>
                  </a:lnTo>
                  <a:lnTo>
                    <a:pt x="146930" y="23862"/>
                  </a:lnTo>
                  <a:lnTo>
                    <a:pt x="144708" y="32408"/>
                  </a:lnTo>
                  <a:lnTo>
                    <a:pt x="142933" y="27062"/>
                  </a:lnTo>
                  <a:lnTo>
                    <a:pt x="140122" y="30984"/>
                  </a:lnTo>
                  <a:lnTo>
                    <a:pt x="138052" y="19352"/>
                  </a:lnTo>
                  <a:lnTo>
                    <a:pt x="134055" y="33832"/>
                  </a:lnTo>
                  <a:lnTo>
                    <a:pt x="131842" y="22495"/>
                  </a:lnTo>
                  <a:lnTo>
                    <a:pt x="129468" y="32531"/>
                  </a:lnTo>
                  <a:lnTo>
                    <a:pt x="127693" y="25638"/>
                  </a:lnTo>
                  <a:lnTo>
                    <a:pt x="125176" y="29920"/>
                  </a:lnTo>
                  <a:lnTo>
                    <a:pt x="122964" y="16143"/>
                  </a:lnTo>
                  <a:lnTo>
                    <a:pt x="121037" y="33481"/>
                  </a:lnTo>
                  <a:lnTo>
                    <a:pt x="118815" y="24688"/>
                  </a:lnTo>
                  <a:lnTo>
                    <a:pt x="116897" y="28012"/>
                  </a:lnTo>
                  <a:lnTo>
                    <a:pt x="114523" y="15317"/>
                  </a:lnTo>
                  <a:lnTo>
                    <a:pt x="112747" y="36567"/>
                  </a:lnTo>
                  <a:lnTo>
                    <a:pt x="110829" y="24100"/>
                  </a:lnTo>
                  <a:lnTo>
                    <a:pt x="107867" y="30158"/>
                  </a:lnTo>
                  <a:lnTo>
                    <a:pt x="106689" y="18754"/>
                  </a:lnTo>
                  <a:lnTo>
                    <a:pt x="105797" y="37868"/>
                  </a:lnTo>
                  <a:lnTo>
                    <a:pt x="103727" y="7246"/>
                  </a:lnTo>
                  <a:lnTo>
                    <a:pt x="101799" y="39653"/>
                  </a:lnTo>
                  <a:lnTo>
                    <a:pt x="98989" y="16266"/>
                  </a:lnTo>
                  <a:lnTo>
                    <a:pt x="97213" y="30984"/>
                  </a:lnTo>
                  <a:lnTo>
                    <a:pt x="94697" y="11993"/>
                  </a:lnTo>
                  <a:lnTo>
                    <a:pt x="93367" y="39292"/>
                  </a:lnTo>
                  <a:lnTo>
                    <a:pt x="90709" y="15079"/>
                  </a:lnTo>
                  <a:lnTo>
                    <a:pt x="88487" y="37279"/>
                  </a:lnTo>
                  <a:lnTo>
                    <a:pt x="85971" y="4160"/>
                  </a:lnTo>
                  <a:lnTo>
                    <a:pt x="84337" y="43565"/>
                  </a:lnTo>
                  <a:lnTo>
                    <a:pt x="82049" y="1"/>
                  </a:lnTo>
                  <a:lnTo>
                    <a:pt x="79903" y="44989"/>
                  </a:lnTo>
                  <a:lnTo>
                    <a:pt x="77539" y="6173"/>
                  </a:lnTo>
                  <a:lnTo>
                    <a:pt x="75611" y="38941"/>
                  </a:lnTo>
                  <a:lnTo>
                    <a:pt x="73693" y="20539"/>
                  </a:lnTo>
                  <a:lnTo>
                    <a:pt x="71319" y="37393"/>
                  </a:lnTo>
                  <a:lnTo>
                    <a:pt x="69401" y="10446"/>
                  </a:lnTo>
                  <a:lnTo>
                    <a:pt x="67028" y="31933"/>
                  </a:lnTo>
                  <a:lnTo>
                    <a:pt x="64663" y="15193"/>
                  </a:lnTo>
                  <a:lnTo>
                    <a:pt x="62593" y="42027"/>
                  </a:lnTo>
                  <a:lnTo>
                    <a:pt x="60666" y="7720"/>
                  </a:lnTo>
                  <a:lnTo>
                    <a:pt x="58453" y="37156"/>
                  </a:lnTo>
                  <a:lnTo>
                    <a:pt x="57713" y="14956"/>
                  </a:lnTo>
                  <a:lnTo>
                    <a:pt x="55937" y="30632"/>
                  </a:lnTo>
                  <a:lnTo>
                    <a:pt x="53563" y="22913"/>
                  </a:lnTo>
                  <a:lnTo>
                    <a:pt x="51645" y="40242"/>
                  </a:lnTo>
                  <a:lnTo>
                    <a:pt x="49423" y="13655"/>
                  </a:lnTo>
                  <a:lnTo>
                    <a:pt x="47648" y="28012"/>
                  </a:lnTo>
                  <a:lnTo>
                    <a:pt x="45283" y="23976"/>
                  </a:lnTo>
                  <a:lnTo>
                    <a:pt x="42910" y="35855"/>
                  </a:lnTo>
                  <a:lnTo>
                    <a:pt x="41286" y="15317"/>
                  </a:lnTo>
                  <a:lnTo>
                    <a:pt x="38618" y="29559"/>
                  </a:lnTo>
                  <a:lnTo>
                    <a:pt x="36405" y="25761"/>
                  </a:lnTo>
                  <a:lnTo>
                    <a:pt x="34478" y="32531"/>
                  </a:lnTo>
                  <a:lnTo>
                    <a:pt x="32256" y="21602"/>
                  </a:lnTo>
                  <a:lnTo>
                    <a:pt x="30044" y="35019"/>
                  </a:lnTo>
                  <a:lnTo>
                    <a:pt x="25600" y="18403"/>
                  </a:lnTo>
                  <a:lnTo>
                    <a:pt x="23530" y="31582"/>
                  </a:lnTo>
                  <a:lnTo>
                    <a:pt x="21460" y="27243"/>
                  </a:lnTo>
                  <a:lnTo>
                    <a:pt x="19238" y="31696"/>
                  </a:lnTo>
                  <a:lnTo>
                    <a:pt x="17462" y="23739"/>
                  </a:lnTo>
                  <a:lnTo>
                    <a:pt x="14804" y="30870"/>
                  </a:lnTo>
                  <a:lnTo>
                    <a:pt x="13019" y="27243"/>
                  </a:lnTo>
                  <a:lnTo>
                    <a:pt x="10654" y="32531"/>
                  </a:lnTo>
                  <a:lnTo>
                    <a:pt x="8736" y="21963"/>
                  </a:lnTo>
                  <a:lnTo>
                    <a:pt x="6514" y="32531"/>
                  </a:lnTo>
                  <a:lnTo>
                    <a:pt x="3552" y="26293"/>
                  </a:lnTo>
                  <a:lnTo>
                    <a:pt x="2071" y="31696"/>
                  </a:lnTo>
                  <a:lnTo>
                    <a:pt x="1" y="27062"/>
                  </a:lnTo>
                  <a:close/>
                </a:path>
              </a:pathLst>
            </a:custGeom>
            <a:noFill/>
            <a:ln w="8775" cap="rnd" cmpd="sng">
              <a:solidFill>
                <a:srgbClr val="FF0062"/>
              </a:solidFill>
              <a:prstDash val="solid"/>
              <a:round/>
              <a:headEnd type="none" w="sm" len="sm"/>
              <a:tailEnd type="none" w="sm" len="sm"/>
            </a:ln>
            <a:effectLst>
              <a:outerShdw blurRad="85725"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258150" y="661475"/>
              <a:ext cx="4716300" cy="1124750"/>
            </a:xfrm>
            <a:custGeom>
              <a:avLst/>
              <a:gdLst/>
              <a:ahLst/>
              <a:cxnLst/>
              <a:rect l="l" t="t" r="r" b="b"/>
              <a:pathLst>
                <a:path w="188652" h="44990" fill="none" extrusionOk="0">
                  <a:moveTo>
                    <a:pt x="188652" y="27186"/>
                  </a:moveTo>
                  <a:lnTo>
                    <a:pt x="176222" y="27062"/>
                  </a:lnTo>
                  <a:lnTo>
                    <a:pt x="174295" y="30395"/>
                  </a:lnTo>
                  <a:lnTo>
                    <a:pt x="171931" y="26293"/>
                  </a:lnTo>
                  <a:lnTo>
                    <a:pt x="170601" y="32645"/>
                  </a:lnTo>
                  <a:lnTo>
                    <a:pt x="167791" y="25524"/>
                  </a:lnTo>
                  <a:lnTo>
                    <a:pt x="165569" y="32645"/>
                  </a:lnTo>
                  <a:lnTo>
                    <a:pt x="163347" y="26825"/>
                  </a:lnTo>
                  <a:lnTo>
                    <a:pt x="161429" y="31345"/>
                  </a:lnTo>
                  <a:lnTo>
                    <a:pt x="159207" y="23862"/>
                  </a:lnTo>
                  <a:lnTo>
                    <a:pt x="156985" y="32408"/>
                  </a:lnTo>
                  <a:lnTo>
                    <a:pt x="155209" y="27062"/>
                  </a:lnTo>
                  <a:lnTo>
                    <a:pt x="152399" y="30984"/>
                  </a:lnTo>
                  <a:lnTo>
                    <a:pt x="150329" y="19352"/>
                  </a:lnTo>
                  <a:lnTo>
                    <a:pt x="146331" y="33832"/>
                  </a:lnTo>
                  <a:lnTo>
                    <a:pt x="144109" y="22495"/>
                  </a:lnTo>
                  <a:lnTo>
                    <a:pt x="141745" y="32531"/>
                  </a:lnTo>
                  <a:lnTo>
                    <a:pt x="139970" y="25638"/>
                  </a:lnTo>
                  <a:lnTo>
                    <a:pt x="137453" y="29920"/>
                  </a:lnTo>
                  <a:lnTo>
                    <a:pt x="135231" y="16143"/>
                  </a:lnTo>
                  <a:lnTo>
                    <a:pt x="133313" y="33481"/>
                  </a:lnTo>
                  <a:lnTo>
                    <a:pt x="131091" y="24688"/>
                  </a:lnTo>
                  <a:lnTo>
                    <a:pt x="129173" y="28012"/>
                  </a:lnTo>
                  <a:lnTo>
                    <a:pt x="126800" y="15317"/>
                  </a:lnTo>
                  <a:lnTo>
                    <a:pt x="125024" y="36567"/>
                  </a:lnTo>
                  <a:lnTo>
                    <a:pt x="123106" y="24100"/>
                  </a:lnTo>
                  <a:lnTo>
                    <a:pt x="120143" y="30158"/>
                  </a:lnTo>
                  <a:lnTo>
                    <a:pt x="118957" y="18754"/>
                  </a:lnTo>
                  <a:lnTo>
                    <a:pt x="118074" y="37868"/>
                  </a:lnTo>
                  <a:lnTo>
                    <a:pt x="116004" y="7246"/>
                  </a:lnTo>
                  <a:lnTo>
                    <a:pt x="114076" y="39653"/>
                  </a:lnTo>
                  <a:lnTo>
                    <a:pt x="111265" y="16266"/>
                  </a:lnTo>
                  <a:lnTo>
                    <a:pt x="109490" y="30984"/>
                  </a:lnTo>
                  <a:lnTo>
                    <a:pt x="106974" y="11993"/>
                  </a:lnTo>
                  <a:lnTo>
                    <a:pt x="105644" y="39292"/>
                  </a:lnTo>
                  <a:lnTo>
                    <a:pt x="102976" y="15079"/>
                  </a:lnTo>
                  <a:lnTo>
                    <a:pt x="100764" y="37279"/>
                  </a:lnTo>
                  <a:lnTo>
                    <a:pt x="98247" y="4160"/>
                  </a:lnTo>
                  <a:lnTo>
                    <a:pt x="96614" y="43565"/>
                  </a:lnTo>
                  <a:lnTo>
                    <a:pt x="94326" y="1"/>
                  </a:lnTo>
                  <a:lnTo>
                    <a:pt x="92180" y="44989"/>
                  </a:lnTo>
                  <a:lnTo>
                    <a:pt x="89806" y="6173"/>
                  </a:lnTo>
                  <a:lnTo>
                    <a:pt x="87888" y="38941"/>
                  </a:lnTo>
                  <a:lnTo>
                    <a:pt x="85961" y="20539"/>
                  </a:lnTo>
                  <a:lnTo>
                    <a:pt x="83596" y="37393"/>
                  </a:lnTo>
                  <a:lnTo>
                    <a:pt x="81669" y="10446"/>
                  </a:lnTo>
                  <a:lnTo>
                    <a:pt x="79304" y="31933"/>
                  </a:lnTo>
                  <a:lnTo>
                    <a:pt x="76940" y="15193"/>
                  </a:lnTo>
                  <a:lnTo>
                    <a:pt x="74870" y="42027"/>
                  </a:lnTo>
                  <a:lnTo>
                    <a:pt x="72943" y="7720"/>
                  </a:lnTo>
                  <a:lnTo>
                    <a:pt x="70721" y="37156"/>
                  </a:lnTo>
                  <a:lnTo>
                    <a:pt x="69980" y="14956"/>
                  </a:lnTo>
                  <a:lnTo>
                    <a:pt x="68204" y="30632"/>
                  </a:lnTo>
                  <a:lnTo>
                    <a:pt x="65840" y="22913"/>
                  </a:lnTo>
                  <a:lnTo>
                    <a:pt x="63913" y="40242"/>
                  </a:lnTo>
                  <a:lnTo>
                    <a:pt x="61700" y="13655"/>
                  </a:lnTo>
                  <a:lnTo>
                    <a:pt x="59925" y="28012"/>
                  </a:lnTo>
                  <a:lnTo>
                    <a:pt x="57551" y="23976"/>
                  </a:lnTo>
                  <a:lnTo>
                    <a:pt x="55186" y="35855"/>
                  </a:lnTo>
                  <a:lnTo>
                    <a:pt x="53563" y="15317"/>
                  </a:lnTo>
                  <a:lnTo>
                    <a:pt x="50895" y="29559"/>
                  </a:lnTo>
                  <a:lnTo>
                    <a:pt x="48673" y="25761"/>
                  </a:lnTo>
                  <a:lnTo>
                    <a:pt x="46755" y="32531"/>
                  </a:lnTo>
                  <a:lnTo>
                    <a:pt x="44533" y="21602"/>
                  </a:lnTo>
                  <a:lnTo>
                    <a:pt x="42311" y="35019"/>
                  </a:lnTo>
                  <a:lnTo>
                    <a:pt x="37877" y="18403"/>
                  </a:lnTo>
                  <a:lnTo>
                    <a:pt x="35807" y="31582"/>
                  </a:lnTo>
                  <a:lnTo>
                    <a:pt x="33737" y="27243"/>
                  </a:lnTo>
                  <a:lnTo>
                    <a:pt x="31515" y="31696"/>
                  </a:lnTo>
                  <a:lnTo>
                    <a:pt x="29739" y="23739"/>
                  </a:lnTo>
                  <a:lnTo>
                    <a:pt x="27071" y="30870"/>
                  </a:lnTo>
                  <a:lnTo>
                    <a:pt x="25295" y="27243"/>
                  </a:lnTo>
                  <a:lnTo>
                    <a:pt x="22931" y="32531"/>
                  </a:lnTo>
                  <a:lnTo>
                    <a:pt x="21004" y="21963"/>
                  </a:lnTo>
                  <a:lnTo>
                    <a:pt x="18791" y="32531"/>
                  </a:lnTo>
                  <a:lnTo>
                    <a:pt x="15829" y="26293"/>
                  </a:lnTo>
                  <a:lnTo>
                    <a:pt x="14347" y="31696"/>
                  </a:lnTo>
                  <a:lnTo>
                    <a:pt x="12277" y="27062"/>
                  </a:lnTo>
                  <a:lnTo>
                    <a:pt x="0" y="27062"/>
                  </a:lnTo>
                  <a:close/>
                </a:path>
              </a:pathLst>
            </a:custGeom>
            <a:noFill/>
            <a:ln w="8775" cap="rnd" cmpd="sng">
              <a:solidFill>
                <a:srgbClr val="FF009E"/>
              </a:solidFill>
              <a:prstDash val="solid"/>
              <a:round/>
              <a:headEnd type="none" w="sm" len="sm"/>
              <a:tailEnd type="none" w="sm" len="sm"/>
            </a:ln>
            <a:effectLst>
              <a:outerShdw blurRad="85725"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flipH="1">
            <a:off x="-4671307" y="-640082"/>
            <a:ext cx="6977648" cy="2588364"/>
            <a:chOff x="1346473" y="3770450"/>
            <a:chExt cx="4743150" cy="1759475"/>
          </a:xfrm>
        </p:grpSpPr>
        <p:sp>
          <p:nvSpPr>
            <p:cNvPr id="17" name="Google Shape;17;p2"/>
            <p:cNvSpPr/>
            <p:nvPr/>
          </p:nvSpPr>
          <p:spPr>
            <a:xfrm>
              <a:off x="1367325" y="3774250"/>
              <a:ext cx="4230175" cy="1755675"/>
            </a:xfrm>
            <a:custGeom>
              <a:avLst/>
              <a:gdLst/>
              <a:ahLst/>
              <a:cxnLst/>
              <a:rect l="l" t="t" r="r" b="b"/>
              <a:pathLst>
                <a:path w="169207" h="70227" fill="none" extrusionOk="0">
                  <a:moveTo>
                    <a:pt x="1" y="35114"/>
                  </a:moveTo>
                  <a:cubicBezTo>
                    <a:pt x="3172" y="23539"/>
                    <a:pt x="5423" y="35712"/>
                    <a:pt x="5423" y="35313"/>
                  </a:cubicBezTo>
                  <a:cubicBezTo>
                    <a:pt x="5423" y="34914"/>
                    <a:pt x="7141" y="56886"/>
                    <a:pt x="10189" y="35503"/>
                  </a:cubicBezTo>
                  <a:cubicBezTo>
                    <a:pt x="13228" y="14129"/>
                    <a:pt x="16675" y="30604"/>
                    <a:pt x="16798" y="35114"/>
                  </a:cubicBezTo>
                  <a:cubicBezTo>
                    <a:pt x="16931" y="39624"/>
                    <a:pt x="19846" y="49632"/>
                    <a:pt x="22229" y="35503"/>
                  </a:cubicBezTo>
                  <a:cubicBezTo>
                    <a:pt x="24603" y="21384"/>
                    <a:pt x="26331" y="30604"/>
                    <a:pt x="27385" y="34297"/>
                  </a:cubicBezTo>
                  <a:cubicBezTo>
                    <a:pt x="28449" y="37991"/>
                    <a:pt x="30300" y="54332"/>
                    <a:pt x="33206" y="35702"/>
                  </a:cubicBezTo>
                  <a:cubicBezTo>
                    <a:pt x="36121" y="17063"/>
                    <a:pt x="38761" y="35104"/>
                    <a:pt x="38628" y="35313"/>
                  </a:cubicBezTo>
                  <a:cubicBezTo>
                    <a:pt x="38504" y="35513"/>
                    <a:pt x="42207" y="70227"/>
                    <a:pt x="44458" y="35114"/>
                  </a:cubicBezTo>
                  <a:cubicBezTo>
                    <a:pt x="46699" y="0"/>
                    <a:pt x="50800" y="27859"/>
                    <a:pt x="50933" y="35313"/>
                  </a:cubicBezTo>
                  <a:cubicBezTo>
                    <a:pt x="51066" y="42767"/>
                    <a:pt x="54637" y="47078"/>
                    <a:pt x="55966" y="35114"/>
                  </a:cubicBezTo>
                  <a:cubicBezTo>
                    <a:pt x="57286" y="23150"/>
                    <a:pt x="60201" y="26872"/>
                    <a:pt x="60856" y="35114"/>
                  </a:cubicBezTo>
                  <a:cubicBezTo>
                    <a:pt x="61521" y="43356"/>
                    <a:pt x="65091" y="55709"/>
                    <a:pt x="66809" y="35114"/>
                  </a:cubicBezTo>
                  <a:cubicBezTo>
                    <a:pt x="68528" y="14519"/>
                    <a:pt x="71842" y="24517"/>
                    <a:pt x="72763" y="35114"/>
                  </a:cubicBezTo>
                  <a:cubicBezTo>
                    <a:pt x="73694" y="45701"/>
                    <a:pt x="76865" y="56497"/>
                    <a:pt x="78318" y="34876"/>
                  </a:cubicBezTo>
                  <a:cubicBezTo>
                    <a:pt x="79780" y="13256"/>
                    <a:pt x="82030" y="17073"/>
                    <a:pt x="84138" y="34876"/>
                  </a:cubicBezTo>
                  <a:cubicBezTo>
                    <a:pt x="86246" y="52680"/>
                    <a:pt x="89161" y="41390"/>
                    <a:pt x="89161" y="35361"/>
                  </a:cubicBezTo>
                  <a:cubicBezTo>
                    <a:pt x="89161" y="29341"/>
                    <a:pt x="93263" y="15497"/>
                    <a:pt x="94716" y="34307"/>
                  </a:cubicBezTo>
                  <a:cubicBezTo>
                    <a:pt x="96178" y="53117"/>
                    <a:pt x="100802" y="42767"/>
                    <a:pt x="100679" y="35503"/>
                  </a:cubicBezTo>
                  <a:cubicBezTo>
                    <a:pt x="100546" y="28249"/>
                    <a:pt x="104249" y="18241"/>
                    <a:pt x="106234" y="34610"/>
                  </a:cubicBezTo>
                  <a:cubicBezTo>
                    <a:pt x="108218" y="50980"/>
                    <a:pt x="112187" y="37269"/>
                    <a:pt x="111921" y="34629"/>
                  </a:cubicBezTo>
                  <a:cubicBezTo>
                    <a:pt x="111656" y="31980"/>
                    <a:pt x="115625" y="17462"/>
                    <a:pt x="117875" y="34629"/>
                  </a:cubicBezTo>
                  <a:cubicBezTo>
                    <a:pt x="120125" y="51787"/>
                    <a:pt x="123031" y="34629"/>
                    <a:pt x="123031" y="34629"/>
                  </a:cubicBezTo>
                  <a:cubicBezTo>
                    <a:pt x="123961" y="25115"/>
                    <a:pt x="128718" y="26283"/>
                    <a:pt x="129117" y="35503"/>
                  </a:cubicBezTo>
                  <a:cubicBezTo>
                    <a:pt x="129516" y="44723"/>
                    <a:pt x="133086" y="44334"/>
                    <a:pt x="133884" y="35351"/>
                  </a:cubicBezTo>
                  <a:cubicBezTo>
                    <a:pt x="134682" y="26359"/>
                    <a:pt x="138651" y="20795"/>
                    <a:pt x="140502" y="35351"/>
                  </a:cubicBezTo>
                  <a:cubicBezTo>
                    <a:pt x="142354" y="49898"/>
                    <a:pt x="145392" y="38247"/>
                    <a:pt x="146057" y="35503"/>
                  </a:cubicBezTo>
                  <a:cubicBezTo>
                    <a:pt x="146721" y="32759"/>
                    <a:pt x="148962" y="19618"/>
                    <a:pt x="151479" y="35702"/>
                  </a:cubicBezTo>
                  <a:cubicBezTo>
                    <a:pt x="153995" y="51787"/>
                    <a:pt x="157299" y="35702"/>
                    <a:pt x="157299" y="35702"/>
                  </a:cubicBezTo>
                  <a:cubicBezTo>
                    <a:pt x="157299" y="35702"/>
                    <a:pt x="160081" y="28448"/>
                    <a:pt x="162721" y="35702"/>
                  </a:cubicBezTo>
                  <a:cubicBezTo>
                    <a:pt x="165370" y="42957"/>
                    <a:pt x="169206" y="35702"/>
                    <a:pt x="169206" y="35702"/>
                  </a:cubicBezTo>
                </a:path>
              </a:pathLst>
            </a:custGeom>
            <a:noFill/>
            <a:ln w="9025" cap="flat" cmpd="sng">
              <a:solidFill>
                <a:srgbClr val="7DFF00"/>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42350" y="3770450"/>
              <a:ext cx="4229925" cy="1755450"/>
            </a:xfrm>
            <a:custGeom>
              <a:avLst/>
              <a:gdLst/>
              <a:ahLst/>
              <a:cxnLst/>
              <a:rect l="l" t="t" r="r" b="b"/>
              <a:pathLst>
                <a:path w="169197" h="70218" fill="none" extrusionOk="0">
                  <a:moveTo>
                    <a:pt x="0" y="35114"/>
                  </a:moveTo>
                  <a:cubicBezTo>
                    <a:pt x="3181" y="23539"/>
                    <a:pt x="5432" y="35703"/>
                    <a:pt x="5432" y="35304"/>
                  </a:cubicBezTo>
                  <a:cubicBezTo>
                    <a:pt x="5432" y="34905"/>
                    <a:pt x="7150" y="56886"/>
                    <a:pt x="10189" y="35503"/>
                  </a:cubicBezTo>
                  <a:cubicBezTo>
                    <a:pt x="13237" y="14120"/>
                    <a:pt x="16674" y="30594"/>
                    <a:pt x="16807" y="35114"/>
                  </a:cubicBezTo>
                  <a:cubicBezTo>
                    <a:pt x="16940" y="39624"/>
                    <a:pt x="19845" y="49622"/>
                    <a:pt x="22229" y="35503"/>
                  </a:cubicBezTo>
                  <a:cubicBezTo>
                    <a:pt x="24612" y="21374"/>
                    <a:pt x="26331" y="30594"/>
                    <a:pt x="27394" y="34288"/>
                  </a:cubicBezTo>
                  <a:cubicBezTo>
                    <a:pt x="28448" y="37981"/>
                    <a:pt x="30300" y="54332"/>
                    <a:pt x="33205" y="35693"/>
                  </a:cubicBezTo>
                  <a:cubicBezTo>
                    <a:pt x="36111" y="17063"/>
                    <a:pt x="38760" y="35104"/>
                    <a:pt x="38637" y="35304"/>
                  </a:cubicBezTo>
                  <a:cubicBezTo>
                    <a:pt x="38504" y="35503"/>
                    <a:pt x="42207" y="70218"/>
                    <a:pt x="44448" y="35114"/>
                  </a:cubicBezTo>
                  <a:cubicBezTo>
                    <a:pt x="46689" y="1"/>
                    <a:pt x="50800" y="27850"/>
                    <a:pt x="50933" y="35304"/>
                  </a:cubicBezTo>
                  <a:cubicBezTo>
                    <a:pt x="51066" y="42757"/>
                    <a:pt x="54636" y="47078"/>
                    <a:pt x="55956" y="35114"/>
                  </a:cubicBezTo>
                  <a:cubicBezTo>
                    <a:pt x="57285" y="23140"/>
                    <a:pt x="60191" y="26872"/>
                    <a:pt x="60855" y="35114"/>
                  </a:cubicBezTo>
                  <a:cubicBezTo>
                    <a:pt x="61511" y="43346"/>
                    <a:pt x="65090" y="55709"/>
                    <a:pt x="66809" y="35114"/>
                  </a:cubicBezTo>
                  <a:cubicBezTo>
                    <a:pt x="68528" y="14519"/>
                    <a:pt x="71832" y="24517"/>
                    <a:pt x="72762" y="35114"/>
                  </a:cubicBezTo>
                  <a:cubicBezTo>
                    <a:pt x="73684" y="45701"/>
                    <a:pt x="76864" y="56488"/>
                    <a:pt x="78317" y="34876"/>
                  </a:cubicBezTo>
                  <a:cubicBezTo>
                    <a:pt x="79770" y="13256"/>
                    <a:pt x="82020" y="17073"/>
                    <a:pt x="84138" y="34876"/>
                  </a:cubicBezTo>
                  <a:cubicBezTo>
                    <a:pt x="86246" y="52680"/>
                    <a:pt x="89161" y="41381"/>
                    <a:pt x="89161" y="35361"/>
                  </a:cubicBezTo>
                  <a:cubicBezTo>
                    <a:pt x="89161" y="29341"/>
                    <a:pt x="93263" y="15497"/>
                    <a:pt x="94716" y="34307"/>
                  </a:cubicBezTo>
                  <a:cubicBezTo>
                    <a:pt x="96168" y="53107"/>
                    <a:pt x="100802" y="42757"/>
                    <a:pt x="100669" y="35503"/>
                  </a:cubicBezTo>
                  <a:cubicBezTo>
                    <a:pt x="100536" y="28239"/>
                    <a:pt x="104239" y="18241"/>
                    <a:pt x="106224" y="34611"/>
                  </a:cubicBezTo>
                  <a:cubicBezTo>
                    <a:pt x="108208" y="50971"/>
                    <a:pt x="112177" y="37269"/>
                    <a:pt x="111921" y="34620"/>
                  </a:cubicBezTo>
                  <a:cubicBezTo>
                    <a:pt x="111655" y="31971"/>
                    <a:pt x="115624" y="17453"/>
                    <a:pt x="117874" y="34620"/>
                  </a:cubicBezTo>
                  <a:cubicBezTo>
                    <a:pt x="120115" y="51787"/>
                    <a:pt x="123030" y="34620"/>
                    <a:pt x="123030" y="34620"/>
                  </a:cubicBezTo>
                  <a:cubicBezTo>
                    <a:pt x="123951" y="25106"/>
                    <a:pt x="128718" y="26283"/>
                    <a:pt x="129117" y="35503"/>
                  </a:cubicBezTo>
                  <a:cubicBezTo>
                    <a:pt x="129516" y="44723"/>
                    <a:pt x="133086" y="44324"/>
                    <a:pt x="133883" y="35342"/>
                  </a:cubicBezTo>
                  <a:cubicBezTo>
                    <a:pt x="134672" y="26359"/>
                    <a:pt x="138641" y="20795"/>
                    <a:pt x="140492" y="35342"/>
                  </a:cubicBezTo>
                  <a:cubicBezTo>
                    <a:pt x="142344" y="49888"/>
                    <a:pt x="145392" y="38247"/>
                    <a:pt x="146047" y="35503"/>
                  </a:cubicBezTo>
                  <a:cubicBezTo>
                    <a:pt x="146711" y="32750"/>
                    <a:pt x="148962" y="19608"/>
                    <a:pt x="151478" y="35693"/>
                  </a:cubicBezTo>
                  <a:cubicBezTo>
                    <a:pt x="153985" y="51778"/>
                    <a:pt x="157289" y="35693"/>
                    <a:pt x="157289" y="35693"/>
                  </a:cubicBezTo>
                  <a:cubicBezTo>
                    <a:pt x="157289" y="35693"/>
                    <a:pt x="160071" y="28439"/>
                    <a:pt x="162720" y="35693"/>
                  </a:cubicBezTo>
                  <a:cubicBezTo>
                    <a:pt x="165360" y="42957"/>
                    <a:pt x="169196" y="35693"/>
                    <a:pt x="169196" y="35693"/>
                  </a:cubicBezTo>
                </a:path>
              </a:pathLst>
            </a:custGeom>
            <a:noFill/>
            <a:ln w="9025" cap="flat" cmpd="sng">
              <a:solidFill>
                <a:schemeClr val="accent5"/>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515925" y="3774250"/>
              <a:ext cx="4229925" cy="1755675"/>
            </a:xfrm>
            <a:custGeom>
              <a:avLst/>
              <a:gdLst/>
              <a:ahLst/>
              <a:cxnLst/>
              <a:rect l="l" t="t" r="r" b="b"/>
              <a:pathLst>
                <a:path w="169197" h="70227" fill="none" extrusionOk="0">
                  <a:moveTo>
                    <a:pt x="1" y="35114"/>
                  </a:moveTo>
                  <a:cubicBezTo>
                    <a:pt x="3172" y="23539"/>
                    <a:pt x="5423" y="35712"/>
                    <a:pt x="5423" y="35313"/>
                  </a:cubicBezTo>
                  <a:cubicBezTo>
                    <a:pt x="5423" y="34914"/>
                    <a:pt x="7141" y="56886"/>
                    <a:pt x="10189" y="35503"/>
                  </a:cubicBezTo>
                  <a:cubicBezTo>
                    <a:pt x="13228" y="14129"/>
                    <a:pt x="16675" y="30604"/>
                    <a:pt x="16798" y="35114"/>
                  </a:cubicBezTo>
                  <a:cubicBezTo>
                    <a:pt x="16931" y="39624"/>
                    <a:pt x="19846" y="49632"/>
                    <a:pt x="22229" y="35503"/>
                  </a:cubicBezTo>
                  <a:cubicBezTo>
                    <a:pt x="24603" y="21384"/>
                    <a:pt x="26331" y="30604"/>
                    <a:pt x="27385" y="34297"/>
                  </a:cubicBezTo>
                  <a:cubicBezTo>
                    <a:pt x="28449" y="37991"/>
                    <a:pt x="30300" y="54332"/>
                    <a:pt x="33206" y="35702"/>
                  </a:cubicBezTo>
                  <a:cubicBezTo>
                    <a:pt x="36111" y="17063"/>
                    <a:pt x="38761" y="35104"/>
                    <a:pt x="38628" y="35313"/>
                  </a:cubicBezTo>
                  <a:cubicBezTo>
                    <a:pt x="38495" y="35513"/>
                    <a:pt x="42198" y="70227"/>
                    <a:pt x="44439" y="35114"/>
                  </a:cubicBezTo>
                  <a:cubicBezTo>
                    <a:pt x="46689" y="0"/>
                    <a:pt x="50791" y="27859"/>
                    <a:pt x="50924" y="35313"/>
                  </a:cubicBezTo>
                  <a:cubicBezTo>
                    <a:pt x="51057" y="42767"/>
                    <a:pt x="54627" y="47078"/>
                    <a:pt x="55956" y="35114"/>
                  </a:cubicBezTo>
                  <a:cubicBezTo>
                    <a:pt x="57276" y="23150"/>
                    <a:pt x="60191" y="26872"/>
                    <a:pt x="60846" y="35114"/>
                  </a:cubicBezTo>
                  <a:cubicBezTo>
                    <a:pt x="61511" y="43356"/>
                    <a:pt x="65081" y="55709"/>
                    <a:pt x="66800" y="35114"/>
                  </a:cubicBezTo>
                  <a:cubicBezTo>
                    <a:pt x="68519" y="14519"/>
                    <a:pt x="71832" y="24527"/>
                    <a:pt x="72754" y="35114"/>
                  </a:cubicBezTo>
                  <a:cubicBezTo>
                    <a:pt x="73684" y="45710"/>
                    <a:pt x="76855" y="56497"/>
                    <a:pt x="78308" y="34876"/>
                  </a:cubicBezTo>
                  <a:cubicBezTo>
                    <a:pt x="79771" y="13256"/>
                    <a:pt x="82021" y="17073"/>
                    <a:pt x="84129" y="34876"/>
                  </a:cubicBezTo>
                  <a:cubicBezTo>
                    <a:pt x="86237" y="52680"/>
                    <a:pt x="89152" y="41390"/>
                    <a:pt x="89152" y="35370"/>
                  </a:cubicBezTo>
                  <a:cubicBezTo>
                    <a:pt x="89152" y="29341"/>
                    <a:pt x="93254" y="15497"/>
                    <a:pt x="94716" y="34307"/>
                  </a:cubicBezTo>
                  <a:cubicBezTo>
                    <a:pt x="96169" y="53117"/>
                    <a:pt x="100793" y="42767"/>
                    <a:pt x="100670" y="35503"/>
                  </a:cubicBezTo>
                  <a:cubicBezTo>
                    <a:pt x="100537" y="28249"/>
                    <a:pt x="104240" y="18241"/>
                    <a:pt x="106224" y="34610"/>
                  </a:cubicBezTo>
                  <a:cubicBezTo>
                    <a:pt x="108209" y="50980"/>
                    <a:pt x="112178" y="37269"/>
                    <a:pt x="111912" y="34629"/>
                  </a:cubicBezTo>
                  <a:cubicBezTo>
                    <a:pt x="111646" y="31980"/>
                    <a:pt x="115615" y="17462"/>
                    <a:pt x="117865" y="34629"/>
                  </a:cubicBezTo>
                  <a:cubicBezTo>
                    <a:pt x="120116" y="51787"/>
                    <a:pt x="123021" y="34629"/>
                    <a:pt x="123021" y="34629"/>
                  </a:cubicBezTo>
                  <a:cubicBezTo>
                    <a:pt x="123952" y="25115"/>
                    <a:pt x="128719" y="26283"/>
                    <a:pt x="129108" y="35503"/>
                  </a:cubicBezTo>
                  <a:cubicBezTo>
                    <a:pt x="129507" y="44723"/>
                    <a:pt x="133077" y="44334"/>
                    <a:pt x="133874" y="35351"/>
                  </a:cubicBezTo>
                  <a:cubicBezTo>
                    <a:pt x="134663" y="26359"/>
                    <a:pt x="138641" y="20795"/>
                    <a:pt x="140493" y="35351"/>
                  </a:cubicBezTo>
                  <a:cubicBezTo>
                    <a:pt x="142344" y="49898"/>
                    <a:pt x="145383" y="38247"/>
                    <a:pt x="146047" y="35503"/>
                  </a:cubicBezTo>
                  <a:cubicBezTo>
                    <a:pt x="146703" y="32759"/>
                    <a:pt x="148953" y="19618"/>
                    <a:pt x="151469" y="35702"/>
                  </a:cubicBezTo>
                  <a:cubicBezTo>
                    <a:pt x="153985" y="51787"/>
                    <a:pt x="157290" y="35702"/>
                    <a:pt x="157290" y="35702"/>
                  </a:cubicBezTo>
                  <a:cubicBezTo>
                    <a:pt x="157290" y="35702"/>
                    <a:pt x="160062" y="28448"/>
                    <a:pt x="162712" y="35702"/>
                  </a:cubicBezTo>
                  <a:cubicBezTo>
                    <a:pt x="165361" y="42957"/>
                    <a:pt x="169197" y="35702"/>
                    <a:pt x="169197" y="35702"/>
                  </a:cubicBezTo>
                </a:path>
              </a:pathLst>
            </a:custGeom>
            <a:noFill/>
            <a:ln w="9025" cap="flat" cmpd="sng">
              <a:solidFill>
                <a:srgbClr val="00FF67"/>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346473" y="4651926"/>
              <a:ext cx="4743150" cy="25"/>
            </a:xfrm>
            <a:custGeom>
              <a:avLst/>
              <a:gdLst/>
              <a:ahLst/>
              <a:cxnLst/>
              <a:rect l="l" t="t" r="r" b="b"/>
              <a:pathLst>
                <a:path w="189726" h="1" fill="none" extrusionOk="0">
                  <a:moveTo>
                    <a:pt x="1" y="1"/>
                  </a:moveTo>
                  <a:lnTo>
                    <a:pt x="189725" y="1"/>
                  </a:lnTo>
                </a:path>
              </a:pathLst>
            </a:custGeom>
            <a:noFill/>
            <a:ln w="9025" cap="flat" cmpd="sng">
              <a:solidFill>
                <a:schemeClr val="accent4"/>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7323350" y="2432232"/>
            <a:ext cx="5069700" cy="2223104"/>
            <a:chOff x="7323350" y="2432232"/>
            <a:chExt cx="5069700" cy="2223104"/>
          </a:xfrm>
        </p:grpSpPr>
        <p:grpSp>
          <p:nvGrpSpPr>
            <p:cNvPr id="22" name="Google Shape;22;p2"/>
            <p:cNvGrpSpPr/>
            <p:nvPr/>
          </p:nvGrpSpPr>
          <p:grpSpPr>
            <a:xfrm>
              <a:off x="7428074" y="2432232"/>
              <a:ext cx="4950908" cy="2223104"/>
              <a:chOff x="-602160" y="2710576"/>
              <a:chExt cx="2443083" cy="538647"/>
            </a:xfrm>
          </p:grpSpPr>
          <p:sp>
            <p:nvSpPr>
              <p:cNvPr id="23" name="Google Shape;23;p2"/>
              <p:cNvSpPr/>
              <p:nvPr/>
            </p:nvSpPr>
            <p:spPr>
              <a:xfrm>
                <a:off x="658254" y="2710576"/>
                <a:ext cx="1182669" cy="536836"/>
              </a:xfrm>
              <a:custGeom>
                <a:avLst/>
                <a:gdLst/>
                <a:ahLst/>
                <a:cxnLst/>
                <a:rect l="l" t="t" r="r" b="b"/>
                <a:pathLst>
                  <a:path w="80977" h="36757" fill="none" extrusionOk="0">
                    <a:moveTo>
                      <a:pt x="80976" y="17273"/>
                    </a:moveTo>
                    <a:cubicBezTo>
                      <a:pt x="80758" y="17273"/>
                      <a:pt x="78754" y="16646"/>
                      <a:pt x="77149" y="18754"/>
                    </a:cubicBezTo>
                    <a:cubicBezTo>
                      <a:pt x="75535" y="20862"/>
                      <a:pt x="74985" y="19380"/>
                      <a:pt x="74035" y="18754"/>
                    </a:cubicBezTo>
                    <a:cubicBezTo>
                      <a:pt x="73095" y="18118"/>
                      <a:pt x="72316" y="23910"/>
                      <a:pt x="70484" y="23492"/>
                    </a:cubicBezTo>
                    <a:cubicBezTo>
                      <a:pt x="68651" y="23065"/>
                      <a:pt x="68594" y="7796"/>
                      <a:pt x="64378" y="8641"/>
                    </a:cubicBezTo>
                    <a:cubicBezTo>
                      <a:pt x="60162" y="9477"/>
                      <a:pt x="62270" y="7369"/>
                      <a:pt x="60162" y="3685"/>
                    </a:cubicBezTo>
                    <a:cubicBezTo>
                      <a:pt x="58055" y="1"/>
                      <a:pt x="57884" y="3580"/>
                      <a:pt x="57276" y="10854"/>
                    </a:cubicBezTo>
                    <a:cubicBezTo>
                      <a:pt x="56668" y="18118"/>
                      <a:pt x="53668" y="22020"/>
                      <a:pt x="51835" y="15383"/>
                    </a:cubicBezTo>
                    <a:cubicBezTo>
                      <a:pt x="50003" y="8746"/>
                      <a:pt x="51674" y="7483"/>
                      <a:pt x="49898" y="6951"/>
                    </a:cubicBezTo>
                    <a:cubicBezTo>
                      <a:pt x="48123" y="6429"/>
                      <a:pt x="47458" y="4634"/>
                      <a:pt x="45340" y="8319"/>
                    </a:cubicBezTo>
                    <a:cubicBezTo>
                      <a:pt x="43232" y="12012"/>
                      <a:pt x="44229" y="8746"/>
                      <a:pt x="42235" y="9059"/>
                    </a:cubicBezTo>
                    <a:cubicBezTo>
                      <a:pt x="40241" y="9373"/>
                      <a:pt x="40735" y="13683"/>
                      <a:pt x="39074" y="15582"/>
                    </a:cubicBezTo>
                    <a:cubicBezTo>
                      <a:pt x="37412" y="17481"/>
                      <a:pt x="35579" y="9790"/>
                      <a:pt x="33690" y="8214"/>
                    </a:cubicBezTo>
                    <a:cubicBezTo>
                      <a:pt x="31800" y="6638"/>
                      <a:pt x="30917" y="9164"/>
                      <a:pt x="28914" y="15582"/>
                    </a:cubicBezTo>
                    <a:cubicBezTo>
                      <a:pt x="26920" y="22011"/>
                      <a:pt x="27917" y="18118"/>
                      <a:pt x="26749" y="16532"/>
                    </a:cubicBezTo>
                    <a:cubicBezTo>
                      <a:pt x="25590" y="14956"/>
                      <a:pt x="24973" y="25704"/>
                      <a:pt x="23530" y="28961"/>
                    </a:cubicBezTo>
                    <a:cubicBezTo>
                      <a:pt x="22096" y="32227"/>
                      <a:pt x="20425" y="36757"/>
                      <a:pt x="18592" y="26227"/>
                    </a:cubicBezTo>
                    <a:cubicBezTo>
                      <a:pt x="16760" y="15696"/>
                      <a:pt x="16038" y="24755"/>
                      <a:pt x="15259" y="22011"/>
                    </a:cubicBezTo>
                    <a:cubicBezTo>
                      <a:pt x="14490" y="19276"/>
                      <a:pt x="13265" y="7587"/>
                      <a:pt x="10882" y="7901"/>
                    </a:cubicBezTo>
                    <a:cubicBezTo>
                      <a:pt x="8489" y="8214"/>
                      <a:pt x="7882" y="16114"/>
                      <a:pt x="6657" y="18013"/>
                    </a:cubicBezTo>
                    <a:cubicBezTo>
                      <a:pt x="5441" y="19903"/>
                      <a:pt x="3941" y="20121"/>
                      <a:pt x="2830" y="15060"/>
                    </a:cubicBezTo>
                    <a:cubicBezTo>
                      <a:pt x="1719" y="10009"/>
                      <a:pt x="1045" y="9268"/>
                      <a:pt x="1" y="9686"/>
                    </a:cubicBezTo>
                  </a:path>
                </a:pathLst>
              </a:custGeom>
              <a:noFill/>
              <a:ln w="9025" cap="flat" cmpd="sng">
                <a:solidFill>
                  <a:schemeClr val="accent1"/>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14163" y="2710576"/>
                <a:ext cx="1182654" cy="536836"/>
              </a:xfrm>
              <a:custGeom>
                <a:avLst/>
                <a:gdLst/>
                <a:ahLst/>
                <a:cxnLst/>
                <a:rect l="l" t="t" r="r" b="b"/>
                <a:pathLst>
                  <a:path w="80976" h="36757" fill="none" extrusionOk="0">
                    <a:moveTo>
                      <a:pt x="80976" y="17273"/>
                    </a:moveTo>
                    <a:cubicBezTo>
                      <a:pt x="80757" y="17273"/>
                      <a:pt x="78763" y="16646"/>
                      <a:pt x="77149" y="18754"/>
                    </a:cubicBezTo>
                    <a:cubicBezTo>
                      <a:pt x="75544" y="20862"/>
                      <a:pt x="74984" y="19380"/>
                      <a:pt x="74044" y="18754"/>
                    </a:cubicBezTo>
                    <a:cubicBezTo>
                      <a:pt x="73095" y="18118"/>
                      <a:pt x="72325" y="23910"/>
                      <a:pt x="70493" y="23492"/>
                    </a:cubicBezTo>
                    <a:cubicBezTo>
                      <a:pt x="68660" y="23065"/>
                      <a:pt x="68603" y="7796"/>
                      <a:pt x="64387" y="8641"/>
                    </a:cubicBezTo>
                    <a:cubicBezTo>
                      <a:pt x="60162" y="9477"/>
                      <a:pt x="62270" y="7369"/>
                      <a:pt x="60162" y="3685"/>
                    </a:cubicBezTo>
                    <a:cubicBezTo>
                      <a:pt x="58054" y="1"/>
                      <a:pt x="57893" y="3580"/>
                      <a:pt x="57285" y="10854"/>
                    </a:cubicBezTo>
                    <a:cubicBezTo>
                      <a:pt x="56668" y="18118"/>
                      <a:pt x="53667" y="22020"/>
                      <a:pt x="51844" y="15383"/>
                    </a:cubicBezTo>
                    <a:cubicBezTo>
                      <a:pt x="50012" y="8746"/>
                      <a:pt x="51673" y="7483"/>
                      <a:pt x="49898" y="6951"/>
                    </a:cubicBezTo>
                    <a:cubicBezTo>
                      <a:pt x="48122" y="6429"/>
                      <a:pt x="47457" y="4634"/>
                      <a:pt x="45349" y="8319"/>
                    </a:cubicBezTo>
                    <a:cubicBezTo>
                      <a:pt x="43241" y="12012"/>
                      <a:pt x="44238" y="8746"/>
                      <a:pt x="42235" y="9059"/>
                    </a:cubicBezTo>
                    <a:cubicBezTo>
                      <a:pt x="40241" y="9373"/>
                      <a:pt x="40744" y="13683"/>
                      <a:pt x="39073" y="15582"/>
                    </a:cubicBezTo>
                    <a:cubicBezTo>
                      <a:pt x="37411" y="17481"/>
                      <a:pt x="35579" y="9790"/>
                      <a:pt x="33689" y="8214"/>
                    </a:cubicBezTo>
                    <a:cubicBezTo>
                      <a:pt x="31800" y="6638"/>
                      <a:pt x="30917" y="9164"/>
                      <a:pt x="28923" y="15582"/>
                    </a:cubicBezTo>
                    <a:cubicBezTo>
                      <a:pt x="26919" y="22011"/>
                      <a:pt x="27916" y="18118"/>
                      <a:pt x="26758" y="16532"/>
                    </a:cubicBezTo>
                    <a:cubicBezTo>
                      <a:pt x="25590" y="14956"/>
                      <a:pt x="24973" y="25704"/>
                      <a:pt x="23539" y="28961"/>
                    </a:cubicBezTo>
                    <a:cubicBezTo>
                      <a:pt x="22096" y="32227"/>
                      <a:pt x="20424" y="36757"/>
                      <a:pt x="18592" y="26227"/>
                    </a:cubicBezTo>
                    <a:cubicBezTo>
                      <a:pt x="16759" y="15696"/>
                      <a:pt x="16038" y="24755"/>
                      <a:pt x="15268" y="22011"/>
                    </a:cubicBezTo>
                    <a:cubicBezTo>
                      <a:pt x="14490" y="19276"/>
                      <a:pt x="13265" y="7587"/>
                      <a:pt x="10882" y="7901"/>
                    </a:cubicBezTo>
                    <a:cubicBezTo>
                      <a:pt x="8489" y="8214"/>
                      <a:pt x="7881" y="16114"/>
                      <a:pt x="6666" y="18013"/>
                    </a:cubicBezTo>
                    <a:cubicBezTo>
                      <a:pt x="5441" y="19903"/>
                      <a:pt x="3941" y="20121"/>
                      <a:pt x="2830" y="15060"/>
                    </a:cubicBezTo>
                    <a:cubicBezTo>
                      <a:pt x="1719" y="10009"/>
                      <a:pt x="1054" y="9268"/>
                      <a:pt x="0" y="9686"/>
                    </a:cubicBezTo>
                  </a:path>
                </a:pathLst>
              </a:custGeom>
              <a:solidFill>
                <a:schemeClr val="accent1"/>
              </a:solidFill>
              <a:ln w="9025" cap="flat" cmpd="sng">
                <a:solidFill>
                  <a:schemeClr val="accent2"/>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70480" y="2710576"/>
                <a:ext cx="1182654" cy="536836"/>
              </a:xfrm>
              <a:custGeom>
                <a:avLst/>
                <a:gdLst/>
                <a:ahLst/>
                <a:cxnLst/>
                <a:rect l="l" t="t" r="r" b="b"/>
                <a:pathLst>
                  <a:path w="80976" h="36757" fill="none" extrusionOk="0">
                    <a:moveTo>
                      <a:pt x="80976" y="17273"/>
                    </a:moveTo>
                    <a:cubicBezTo>
                      <a:pt x="80757" y="17273"/>
                      <a:pt x="78754" y="16646"/>
                      <a:pt x="77149" y="18754"/>
                    </a:cubicBezTo>
                    <a:cubicBezTo>
                      <a:pt x="75535" y="20862"/>
                      <a:pt x="74984" y="19380"/>
                      <a:pt x="74035" y="18754"/>
                    </a:cubicBezTo>
                    <a:cubicBezTo>
                      <a:pt x="73095" y="18118"/>
                      <a:pt x="72316" y="23910"/>
                      <a:pt x="70483" y="23492"/>
                    </a:cubicBezTo>
                    <a:cubicBezTo>
                      <a:pt x="68651" y="23065"/>
                      <a:pt x="68594" y="7796"/>
                      <a:pt x="64378" y="8641"/>
                    </a:cubicBezTo>
                    <a:cubicBezTo>
                      <a:pt x="60162" y="9477"/>
                      <a:pt x="62270" y="7369"/>
                      <a:pt x="60162" y="3685"/>
                    </a:cubicBezTo>
                    <a:cubicBezTo>
                      <a:pt x="58045" y="1"/>
                      <a:pt x="57883" y="3580"/>
                      <a:pt x="57275" y="10854"/>
                    </a:cubicBezTo>
                    <a:cubicBezTo>
                      <a:pt x="56668" y="18118"/>
                      <a:pt x="53667" y="22020"/>
                      <a:pt x="51835" y="15383"/>
                    </a:cubicBezTo>
                    <a:cubicBezTo>
                      <a:pt x="50002" y="8746"/>
                      <a:pt x="51664" y="7483"/>
                      <a:pt x="49898" y="6951"/>
                    </a:cubicBezTo>
                    <a:cubicBezTo>
                      <a:pt x="48122" y="6429"/>
                      <a:pt x="47448" y="4634"/>
                      <a:pt x="45340" y="8319"/>
                    </a:cubicBezTo>
                    <a:cubicBezTo>
                      <a:pt x="43232" y="12012"/>
                      <a:pt x="44229" y="8746"/>
                      <a:pt x="42235" y="9059"/>
                    </a:cubicBezTo>
                    <a:cubicBezTo>
                      <a:pt x="40231" y="9373"/>
                      <a:pt x="40735" y="13683"/>
                      <a:pt x="39073" y="15582"/>
                    </a:cubicBezTo>
                    <a:cubicBezTo>
                      <a:pt x="37402" y="17481"/>
                      <a:pt x="35569" y="9790"/>
                      <a:pt x="33689" y="8214"/>
                    </a:cubicBezTo>
                    <a:cubicBezTo>
                      <a:pt x="31800" y="6638"/>
                      <a:pt x="30907" y="9164"/>
                      <a:pt x="28913" y="15582"/>
                    </a:cubicBezTo>
                    <a:cubicBezTo>
                      <a:pt x="26910" y="22011"/>
                      <a:pt x="27916" y="18118"/>
                      <a:pt x="26748" y="16532"/>
                    </a:cubicBezTo>
                    <a:cubicBezTo>
                      <a:pt x="25580" y="14956"/>
                      <a:pt x="24973" y="25704"/>
                      <a:pt x="23529" y="28961"/>
                    </a:cubicBezTo>
                    <a:cubicBezTo>
                      <a:pt x="22086" y="32227"/>
                      <a:pt x="20424" y="36757"/>
                      <a:pt x="18592" y="26227"/>
                    </a:cubicBezTo>
                    <a:cubicBezTo>
                      <a:pt x="16759" y="15696"/>
                      <a:pt x="16038" y="24755"/>
                      <a:pt x="15259" y="22011"/>
                    </a:cubicBezTo>
                    <a:cubicBezTo>
                      <a:pt x="14480" y="19276"/>
                      <a:pt x="13265" y="7587"/>
                      <a:pt x="10882" y="7901"/>
                    </a:cubicBezTo>
                    <a:cubicBezTo>
                      <a:pt x="8489" y="8214"/>
                      <a:pt x="7881" y="16114"/>
                      <a:pt x="6656" y="18013"/>
                    </a:cubicBezTo>
                    <a:cubicBezTo>
                      <a:pt x="5441" y="19903"/>
                      <a:pt x="3941" y="20121"/>
                      <a:pt x="2830" y="15060"/>
                    </a:cubicBezTo>
                    <a:cubicBezTo>
                      <a:pt x="1719" y="10009"/>
                      <a:pt x="1054" y="9268"/>
                      <a:pt x="0" y="9695"/>
                    </a:cubicBezTo>
                  </a:path>
                </a:pathLst>
              </a:custGeom>
              <a:noFill/>
              <a:ln w="9025" cap="flat" cmpd="sng">
                <a:solidFill>
                  <a:srgbClr val="000DFF"/>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2"/>
              <p:cNvGrpSpPr/>
              <p:nvPr/>
            </p:nvGrpSpPr>
            <p:grpSpPr>
              <a:xfrm>
                <a:off x="-602160" y="2712241"/>
                <a:ext cx="1270443" cy="536982"/>
                <a:chOff x="-602160" y="2712241"/>
                <a:chExt cx="1270443" cy="536982"/>
              </a:xfrm>
            </p:grpSpPr>
            <p:sp>
              <p:nvSpPr>
                <p:cNvPr id="27" name="Google Shape;27;p2"/>
                <p:cNvSpPr/>
                <p:nvPr/>
              </p:nvSpPr>
              <p:spPr>
                <a:xfrm>
                  <a:off x="-602160" y="2712241"/>
                  <a:ext cx="1182654" cy="536982"/>
                </a:xfrm>
                <a:custGeom>
                  <a:avLst/>
                  <a:gdLst/>
                  <a:ahLst/>
                  <a:cxnLst/>
                  <a:rect l="l" t="t" r="r" b="b"/>
                  <a:pathLst>
                    <a:path w="80976" h="36767" fill="none" extrusionOk="0">
                      <a:moveTo>
                        <a:pt x="0" y="17282"/>
                      </a:moveTo>
                      <a:cubicBezTo>
                        <a:pt x="219" y="17282"/>
                        <a:pt x="2222" y="16646"/>
                        <a:pt x="3827" y="18754"/>
                      </a:cubicBezTo>
                      <a:cubicBezTo>
                        <a:pt x="5441" y="20862"/>
                        <a:pt x="5992" y="19390"/>
                        <a:pt x="6932" y="18754"/>
                      </a:cubicBezTo>
                      <a:cubicBezTo>
                        <a:pt x="7881" y="18127"/>
                        <a:pt x="8660" y="23919"/>
                        <a:pt x="10493" y="23492"/>
                      </a:cubicBezTo>
                      <a:cubicBezTo>
                        <a:pt x="12316" y="23074"/>
                        <a:pt x="12373" y="7796"/>
                        <a:pt x="16598" y="8641"/>
                      </a:cubicBezTo>
                      <a:cubicBezTo>
                        <a:pt x="20814" y="9486"/>
                        <a:pt x="18706" y="7378"/>
                        <a:pt x="20814" y="3694"/>
                      </a:cubicBezTo>
                      <a:cubicBezTo>
                        <a:pt x="22922" y="1"/>
                        <a:pt x="23083" y="3590"/>
                        <a:pt x="23700" y="10854"/>
                      </a:cubicBezTo>
                      <a:cubicBezTo>
                        <a:pt x="24308" y="18127"/>
                        <a:pt x="27309" y="22020"/>
                        <a:pt x="29141" y="15383"/>
                      </a:cubicBezTo>
                      <a:cubicBezTo>
                        <a:pt x="30964" y="8746"/>
                        <a:pt x="29303" y="7483"/>
                        <a:pt x="31078" y="6961"/>
                      </a:cubicBezTo>
                      <a:cubicBezTo>
                        <a:pt x="32854" y="6429"/>
                        <a:pt x="33518" y="4644"/>
                        <a:pt x="35626" y="8328"/>
                      </a:cubicBezTo>
                      <a:cubicBezTo>
                        <a:pt x="37744" y="12012"/>
                        <a:pt x="36737" y="8746"/>
                        <a:pt x="38741" y="9059"/>
                      </a:cubicBezTo>
                      <a:cubicBezTo>
                        <a:pt x="40735" y="9382"/>
                        <a:pt x="40241" y="13693"/>
                        <a:pt x="41903" y="15592"/>
                      </a:cubicBezTo>
                      <a:cubicBezTo>
                        <a:pt x="43564" y="17491"/>
                        <a:pt x="45397" y="9800"/>
                        <a:pt x="47287" y="8214"/>
                      </a:cubicBezTo>
                      <a:cubicBezTo>
                        <a:pt x="49176" y="6638"/>
                        <a:pt x="50059" y="9164"/>
                        <a:pt x="52063" y="15592"/>
                      </a:cubicBezTo>
                      <a:cubicBezTo>
                        <a:pt x="54057" y="22011"/>
                        <a:pt x="53060" y="18118"/>
                        <a:pt x="54228" y="16541"/>
                      </a:cubicBezTo>
                      <a:cubicBezTo>
                        <a:pt x="55386" y="14965"/>
                        <a:pt x="56003" y="25704"/>
                        <a:pt x="57447" y="28971"/>
                      </a:cubicBezTo>
                      <a:cubicBezTo>
                        <a:pt x="58880" y="32237"/>
                        <a:pt x="60551" y="36766"/>
                        <a:pt x="62384" y="26236"/>
                      </a:cubicBezTo>
                      <a:cubicBezTo>
                        <a:pt x="64217" y="15696"/>
                        <a:pt x="64938" y="24755"/>
                        <a:pt x="65717" y="22020"/>
                      </a:cubicBezTo>
                      <a:cubicBezTo>
                        <a:pt x="66486" y="19276"/>
                        <a:pt x="67711" y="7587"/>
                        <a:pt x="70094" y="7901"/>
                      </a:cubicBezTo>
                      <a:cubicBezTo>
                        <a:pt x="72487" y="8224"/>
                        <a:pt x="73095" y="16124"/>
                        <a:pt x="74320" y="18013"/>
                      </a:cubicBezTo>
                      <a:cubicBezTo>
                        <a:pt x="75535" y="19912"/>
                        <a:pt x="77035" y="20121"/>
                        <a:pt x="78146" y="15070"/>
                      </a:cubicBezTo>
                      <a:cubicBezTo>
                        <a:pt x="79257" y="10009"/>
                        <a:pt x="79922" y="9278"/>
                        <a:pt x="80976" y="9695"/>
                      </a:cubicBezTo>
                    </a:path>
                  </a:pathLst>
                </a:custGeom>
                <a:noFill/>
                <a:ln w="9025" cap="flat" cmpd="sng">
                  <a:solidFill>
                    <a:schemeClr val="accent1"/>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58200" y="2712241"/>
                  <a:ext cx="1182801" cy="536982"/>
                </a:xfrm>
                <a:custGeom>
                  <a:avLst/>
                  <a:gdLst/>
                  <a:ahLst/>
                  <a:cxnLst/>
                  <a:rect l="l" t="t" r="r" b="b"/>
                  <a:pathLst>
                    <a:path w="80986" h="36767" fill="none" extrusionOk="0">
                      <a:moveTo>
                        <a:pt x="0" y="17282"/>
                      </a:moveTo>
                      <a:cubicBezTo>
                        <a:pt x="228" y="17282"/>
                        <a:pt x="2222" y="16646"/>
                        <a:pt x="3836" y="18754"/>
                      </a:cubicBezTo>
                      <a:cubicBezTo>
                        <a:pt x="5441" y="20862"/>
                        <a:pt x="6001" y="19390"/>
                        <a:pt x="6941" y="18754"/>
                      </a:cubicBezTo>
                      <a:cubicBezTo>
                        <a:pt x="7881" y="18127"/>
                        <a:pt x="8660" y="23919"/>
                        <a:pt x="10493" y="23492"/>
                      </a:cubicBezTo>
                      <a:cubicBezTo>
                        <a:pt x="12325" y="23074"/>
                        <a:pt x="12382" y="7796"/>
                        <a:pt x="16598" y="8641"/>
                      </a:cubicBezTo>
                      <a:cubicBezTo>
                        <a:pt x="20814" y="9486"/>
                        <a:pt x="18706" y="7378"/>
                        <a:pt x="20814" y="3694"/>
                      </a:cubicBezTo>
                      <a:cubicBezTo>
                        <a:pt x="22922" y="1"/>
                        <a:pt x="23093" y="3590"/>
                        <a:pt x="23710" y="10854"/>
                      </a:cubicBezTo>
                      <a:cubicBezTo>
                        <a:pt x="24327" y="18118"/>
                        <a:pt x="27318" y="22020"/>
                        <a:pt x="29151" y="15383"/>
                      </a:cubicBezTo>
                      <a:cubicBezTo>
                        <a:pt x="30983" y="8746"/>
                        <a:pt x="29312" y="7483"/>
                        <a:pt x="31088" y="6961"/>
                      </a:cubicBezTo>
                      <a:cubicBezTo>
                        <a:pt x="32863" y="6429"/>
                        <a:pt x="33537" y="4644"/>
                        <a:pt x="35645" y="8328"/>
                      </a:cubicBezTo>
                      <a:cubicBezTo>
                        <a:pt x="37753" y="12012"/>
                        <a:pt x="36756" y="8746"/>
                        <a:pt x="38750" y="9069"/>
                      </a:cubicBezTo>
                      <a:cubicBezTo>
                        <a:pt x="40744" y="9382"/>
                        <a:pt x="40251" y="13693"/>
                        <a:pt x="41912" y="15592"/>
                      </a:cubicBezTo>
                      <a:cubicBezTo>
                        <a:pt x="43583" y="17491"/>
                        <a:pt x="45416" y="9800"/>
                        <a:pt x="47296" y="8224"/>
                      </a:cubicBezTo>
                      <a:cubicBezTo>
                        <a:pt x="49186" y="6638"/>
                        <a:pt x="50069" y="9173"/>
                        <a:pt x="52072" y="15592"/>
                      </a:cubicBezTo>
                      <a:cubicBezTo>
                        <a:pt x="54066" y="22020"/>
                        <a:pt x="53069" y="18118"/>
                        <a:pt x="54237" y="16541"/>
                      </a:cubicBezTo>
                      <a:cubicBezTo>
                        <a:pt x="55405" y="14965"/>
                        <a:pt x="56013" y="25704"/>
                        <a:pt x="57456" y="28971"/>
                      </a:cubicBezTo>
                      <a:cubicBezTo>
                        <a:pt x="58890" y="32237"/>
                        <a:pt x="60561" y="36766"/>
                        <a:pt x="62394" y="26236"/>
                      </a:cubicBezTo>
                      <a:cubicBezTo>
                        <a:pt x="64226" y="15696"/>
                        <a:pt x="64948" y="24755"/>
                        <a:pt x="65726" y="22020"/>
                      </a:cubicBezTo>
                      <a:cubicBezTo>
                        <a:pt x="66505" y="19276"/>
                        <a:pt x="67720" y="7587"/>
                        <a:pt x="70113" y="7901"/>
                      </a:cubicBezTo>
                      <a:cubicBezTo>
                        <a:pt x="72496" y="8224"/>
                        <a:pt x="73104" y="16124"/>
                        <a:pt x="74329" y="18013"/>
                      </a:cubicBezTo>
                      <a:cubicBezTo>
                        <a:pt x="75554" y="19912"/>
                        <a:pt x="77045" y="20121"/>
                        <a:pt x="78156" y="15070"/>
                      </a:cubicBezTo>
                      <a:cubicBezTo>
                        <a:pt x="79267" y="10009"/>
                        <a:pt x="79941" y="9278"/>
                        <a:pt x="80985" y="9695"/>
                      </a:cubicBezTo>
                    </a:path>
                  </a:pathLst>
                </a:custGeom>
                <a:noFill/>
                <a:ln w="9025" cap="flat" cmpd="sng">
                  <a:solidFill>
                    <a:schemeClr val="accent2"/>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14386" y="2712241"/>
                  <a:ext cx="1182669" cy="536982"/>
                </a:xfrm>
                <a:custGeom>
                  <a:avLst/>
                  <a:gdLst/>
                  <a:ahLst/>
                  <a:cxnLst/>
                  <a:rect l="l" t="t" r="r" b="b"/>
                  <a:pathLst>
                    <a:path w="80977" h="36767" fill="none" extrusionOk="0">
                      <a:moveTo>
                        <a:pt x="1" y="17282"/>
                      </a:moveTo>
                      <a:cubicBezTo>
                        <a:pt x="219" y="17282"/>
                        <a:pt x="2223" y="16646"/>
                        <a:pt x="3827" y="18754"/>
                      </a:cubicBezTo>
                      <a:cubicBezTo>
                        <a:pt x="5442" y="20862"/>
                        <a:pt x="5992" y="19390"/>
                        <a:pt x="6942" y="18754"/>
                      </a:cubicBezTo>
                      <a:cubicBezTo>
                        <a:pt x="7882" y="18127"/>
                        <a:pt x="8660" y="23919"/>
                        <a:pt x="10493" y="23492"/>
                      </a:cubicBezTo>
                      <a:cubicBezTo>
                        <a:pt x="12316" y="23074"/>
                        <a:pt x="12373" y="7796"/>
                        <a:pt x="16598" y="8641"/>
                      </a:cubicBezTo>
                      <a:cubicBezTo>
                        <a:pt x="20814" y="9486"/>
                        <a:pt x="18706" y="7378"/>
                        <a:pt x="20814" y="3694"/>
                      </a:cubicBezTo>
                      <a:cubicBezTo>
                        <a:pt x="22922" y="1"/>
                        <a:pt x="23084" y="3590"/>
                        <a:pt x="23701" y="10854"/>
                      </a:cubicBezTo>
                      <a:cubicBezTo>
                        <a:pt x="24318" y="18118"/>
                        <a:pt x="27309" y="22020"/>
                        <a:pt x="29142" y="15383"/>
                      </a:cubicBezTo>
                      <a:cubicBezTo>
                        <a:pt x="30974" y="8746"/>
                        <a:pt x="29303" y="7483"/>
                        <a:pt x="31079" y="6961"/>
                      </a:cubicBezTo>
                      <a:cubicBezTo>
                        <a:pt x="32854" y="6429"/>
                        <a:pt x="33528" y="4644"/>
                        <a:pt x="35636" y="8328"/>
                      </a:cubicBezTo>
                      <a:cubicBezTo>
                        <a:pt x="37744" y="12012"/>
                        <a:pt x="36747" y="8746"/>
                        <a:pt x="38741" y="9069"/>
                      </a:cubicBezTo>
                      <a:cubicBezTo>
                        <a:pt x="40735" y="9382"/>
                        <a:pt x="40242" y="13693"/>
                        <a:pt x="41903" y="15592"/>
                      </a:cubicBezTo>
                      <a:cubicBezTo>
                        <a:pt x="43574" y="17491"/>
                        <a:pt x="45398" y="9800"/>
                        <a:pt x="47287" y="8224"/>
                      </a:cubicBezTo>
                      <a:cubicBezTo>
                        <a:pt x="49177" y="6638"/>
                        <a:pt x="50060" y="9173"/>
                        <a:pt x="52063" y="15592"/>
                      </a:cubicBezTo>
                      <a:cubicBezTo>
                        <a:pt x="54057" y="22020"/>
                        <a:pt x="53060" y="18118"/>
                        <a:pt x="54228" y="16541"/>
                      </a:cubicBezTo>
                      <a:cubicBezTo>
                        <a:pt x="55396" y="14965"/>
                        <a:pt x="56004" y="25704"/>
                        <a:pt x="57447" y="28971"/>
                      </a:cubicBezTo>
                      <a:cubicBezTo>
                        <a:pt x="58881" y="32237"/>
                        <a:pt x="60552" y="36766"/>
                        <a:pt x="62385" y="26236"/>
                      </a:cubicBezTo>
                      <a:cubicBezTo>
                        <a:pt x="64217" y="15696"/>
                        <a:pt x="64939" y="24755"/>
                        <a:pt x="65717" y="22020"/>
                      </a:cubicBezTo>
                      <a:cubicBezTo>
                        <a:pt x="66486" y="19276"/>
                        <a:pt x="67711" y="7587"/>
                        <a:pt x="70104" y="7901"/>
                      </a:cubicBezTo>
                      <a:cubicBezTo>
                        <a:pt x="72487" y="8224"/>
                        <a:pt x="73095" y="16124"/>
                        <a:pt x="74320" y="18013"/>
                      </a:cubicBezTo>
                      <a:cubicBezTo>
                        <a:pt x="75535" y="19912"/>
                        <a:pt x="77036" y="20121"/>
                        <a:pt x="78147" y="15070"/>
                      </a:cubicBezTo>
                      <a:cubicBezTo>
                        <a:pt x="79258" y="10009"/>
                        <a:pt x="79932" y="9278"/>
                        <a:pt x="80976" y="9695"/>
                      </a:cubicBezTo>
                    </a:path>
                  </a:pathLst>
                </a:custGeom>
                <a:noFill/>
                <a:ln w="9025" cap="flat" cmpd="sng">
                  <a:solidFill>
                    <a:srgbClr val="000DFF"/>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0" name="Google Shape;30;p2"/>
            <p:cNvCxnSpPr/>
            <p:nvPr/>
          </p:nvCxnSpPr>
          <p:spPr>
            <a:xfrm>
              <a:off x="7323350" y="3482075"/>
              <a:ext cx="5069700" cy="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244"/>
        <p:cNvGrpSpPr/>
        <p:nvPr/>
      </p:nvGrpSpPr>
      <p:grpSpPr>
        <a:xfrm>
          <a:off x="0" y="0"/>
          <a:ext cx="0" cy="0"/>
          <a:chOff x="0" y="0"/>
          <a:chExt cx="0" cy="0"/>
        </a:xfrm>
      </p:grpSpPr>
      <p:sp>
        <p:nvSpPr>
          <p:cNvPr id="245" name="Google Shape;245;p15"/>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txBox="1">
            <a:spLocks noGrp="1"/>
          </p:cNvSpPr>
          <p:nvPr>
            <p:ph type="title"/>
          </p:nvPr>
        </p:nvSpPr>
        <p:spPr>
          <a:xfrm>
            <a:off x="720000" y="384984"/>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247" name="Google Shape;247;p15"/>
          <p:cNvCxnSpPr/>
          <p:nvPr/>
        </p:nvCxnSpPr>
        <p:spPr>
          <a:xfrm>
            <a:off x="423875" y="1089300"/>
            <a:ext cx="8298300" cy="0"/>
          </a:xfrm>
          <a:prstGeom prst="straightConnector1">
            <a:avLst/>
          </a:prstGeom>
          <a:noFill/>
          <a:ln w="9525" cap="flat" cmpd="sng">
            <a:solidFill>
              <a:schemeClr val="accent6"/>
            </a:solidFill>
            <a:prstDash val="solid"/>
            <a:round/>
            <a:headEnd type="none" w="med" len="med"/>
            <a:tailEnd type="none" w="med" len="med"/>
          </a:ln>
        </p:spPr>
      </p:cxnSp>
      <p:grpSp>
        <p:nvGrpSpPr>
          <p:cNvPr id="248" name="Google Shape;248;p15"/>
          <p:cNvGrpSpPr/>
          <p:nvPr/>
        </p:nvGrpSpPr>
        <p:grpSpPr>
          <a:xfrm>
            <a:off x="-1881891" y="4310313"/>
            <a:ext cx="3860763" cy="920608"/>
            <a:chOff x="1258150" y="661475"/>
            <a:chExt cx="4716300" cy="1124750"/>
          </a:xfrm>
        </p:grpSpPr>
        <p:sp>
          <p:nvSpPr>
            <p:cNvPr id="249" name="Google Shape;249;p15"/>
            <p:cNvSpPr/>
            <p:nvPr/>
          </p:nvSpPr>
          <p:spPr>
            <a:xfrm>
              <a:off x="1605900" y="661475"/>
              <a:ext cx="4098650" cy="1124750"/>
            </a:xfrm>
            <a:custGeom>
              <a:avLst/>
              <a:gdLst/>
              <a:ahLst/>
              <a:cxnLst/>
              <a:rect l="l" t="t" r="r" b="b"/>
              <a:pathLst>
                <a:path w="163946" h="44990" fill="none" extrusionOk="0">
                  <a:moveTo>
                    <a:pt x="163946" y="27062"/>
                  </a:moveTo>
                  <a:lnTo>
                    <a:pt x="162028" y="30395"/>
                  </a:lnTo>
                  <a:lnTo>
                    <a:pt x="159654" y="26293"/>
                  </a:lnTo>
                  <a:lnTo>
                    <a:pt x="158324" y="32645"/>
                  </a:lnTo>
                  <a:lnTo>
                    <a:pt x="155514" y="25524"/>
                  </a:lnTo>
                  <a:lnTo>
                    <a:pt x="153292" y="32645"/>
                  </a:lnTo>
                  <a:lnTo>
                    <a:pt x="151070" y="26825"/>
                  </a:lnTo>
                  <a:lnTo>
                    <a:pt x="149152" y="31345"/>
                  </a:lnTo>
                  <a:lnTo>
                    <a:pt x="146930" y="23862"/>
                  </a:lnTo>
                  <a:lnTo>
                    <a:pt x="144708" y="32408"/>
                  </a:lnTo>
                  <a:lnTo>
                    <a:pt x="142933" y="27062"/>
                  </a:lnTo>
                  <a:lnTo>
                    <a:pt x="140122" y="30984"/>
                  </a:lnTo>
                  <a:lnTo>
                    <a:pt x="138052" y="19352"/>
                  </a:lnTo>
                  <a:lnTo>
                    <a:pt x="134055" y="33832"/>
                  </a:lnTo>
                  <a:lnTo>
                    <a:pt x="131842" y="22495"/>
                  </a:lnTo>
                  <a:lnTo>
                    <a:pt x="129468" y="32531"/>
                  </a:lnTo>
                  <a:lnTo>
                    <a:pt x="127693" y="25638"/>
                  </a:lnTo>
                  <a:lnTo>
                    <a:pt x="125176" y="29920"/>
                  </a:lnTo>
                  <a:lnTo>
                    <a:pt x="122964" y="16143"/>
                  </a:lnTo>
                  <a:lnTo>
                    <a:pt x="121037" y="33481"/>
                  </a:lnTo>
                  <a:lnTo>
                    <a:pt x="118815" y="24688"/>
                  </a:lnTo>
                  <a:lnTo>
                    <a:pt x="116897" y="28012"/>
                  </a:lnTo>
                  <a:lnTo>
                    <a:pt x="114523" y="15317"/>
                  </a:lnTo>
                  <a:lnTo>
                    <a:pt x="112747" y="36567"/>
                  </a:lnTo>
                  <a:lnTo>
                    <a:pt x="110829" y="24100"/>
                  </a:lnTo>
                  <a:lnTo>
                    <a:pt x="107867" y="30158"/>
                  </a:lnTo>
                  <a:lnTo>
                    <a:pt x="106689" y="18754"/>
                  </a:lnTo>
                  <a:lnTo>
                    <a:pt x="105797" y="37868"/>
                  </a:lnTo>
                  <a:lnTo>
                    <a:pt x="103727" y="7246"/>
                  </a:lnTo>
                  <a:lnTo>
                    <a:pt x="101799" y="39653"/>
                  </a:lnTo>
                  <a:lnTo>
                    <a:pt x="98989" y="16266"/>
                  </a:lnTo>
                  <a:lnTo>
                    <a:pt x="97213" y="30984"/>
                  </a:lnTo>
                  <a:lnTo>
                    <a:pt x="94697" y="11993"/>
                  </a:lnTo>
                  <a:lnTo>
                    <a:pt x="93367" y="39292"/>
                  </a:lnTo>
                  <a:lnTo>
                    <a:pt x="90709" y="15079"/>
                  </a:lnTo>
                  <a:lnTo>
                    <a:pt x="88487" y="37279"/>
                  </a:lnTo>
                  <a:lnTo>
                    <a:pt x="85971" y="4160"/>
                  </a:lnTo>
                  <a:lnTo>
                    <a:pt x="84337" y="43565"/>
                  </a:lnTo>
                  <a:lnTo>
                    <a:pt x="82049" y="1"/>
                  </a:lnTo>
                  <a:lnTo>
                    <a:pt x="79903" y="44989"/>
                  </a:lnTo>
                  <a:lnTo>
                    <a:pt x="77539" y="6173"/>
                  </a:lnTo>
                  <a:lnTo>
                    <a:pt x="75611" y="38941"/>
                  </a:lnTo>
                  <a:lnTo>
                    <a:pt x="73693" y="20539"/>
                  </a:lnTo>
                  <a:lnTo>
                    <a:pt x="71319" y="37393"/>
                  </a:lnTo>
                  <a:lnTo>
                    <a:pt x="69401" y="10446"/>
                  </a:lnTo>
                  <a:lnTo>
                    <a:pt x="67028" y="31933"/>
                  </a:lnTo>
                  <a:lnTo>
                    <a:pt x="64663" y="15193"/>
                  </a:lnTo>
                  <a:lnTo>
                    <a:pt x="62593" y="42027"/>
                  </a:lnTo>
                  <a:lnTo>
                    <a:pt x="60666" y="7720"/>
                  </a:lnTo>
                  <a:lnTo>
                    <a:pt x="58453" y="37156"/>
                  </a:lnTo>
                  <a:lnTo>
                    <a:pt x="57713" y="14956"/>
                  </a:lnTo>
                  <a:lnTo>
                    <a:pt x="55937" y="30632"/>
                  </a:lnTo>
                  <a:lnTo>
                    <a:pt x="53563" y="22913"/>
                  </a:lnTo>
                  <a:lnTo>
                    <a:pt x="51645" y="40242"/>
                  </a:lnTo>
                  <a:lnTo>
                    <a:pt x="49423" y="13655"/>
                  </a:lnTo>
                  <a:lnTo>
                    <a:pt x="47648" y="28012"/>
                  </a:lnTo>
                  <a:lnTo>
                    <a:pt x="45283" y="23976"/>
                  </a:lnTo>
                  <a:lnTo>
                    <a:pt x="42910" y="35855"/>
                  </a:lnTo>
                  <a:lnTo>
                    <a:pt x="41286" y="15317"/>
                  </a:lnTo>
                  <a:lnTo>
                    <a:pt x="38618" y="29559"/>
                  </a:lnTo>
                  <a:lnTo>
                    <a:pt x="36405" y="25761"/>
                  </a:lnTo>
                  <a:lnTo>
                    <a:pt x="34478" y="32531"/>
                  </a:lnTo>
                  <a:lnTo>
                    <a:pt x="32256" y="21602"/>
                  </a:lnTo>
                  <a:lnTo>
                    <a:pt x="30044" y="35019"/>
                  </a:lnTo>
                  <a:lnTo>
                    <a:pt x="25600" y="18403"/>
                  </a:lnTo>
                  <a:lnTo>
                    <a:pt x="23530" y="31582"/>
                  </a:lnTo>
                  <a:lnTo>
                    <a:pt x="21460" y="27243"/>
                  </a:lnTo>
                  <a:lnTo>
                    <a:pt x="19238" y="31696"/>
                  </a:lnTo>
                  <a:lnTo>
                    <a:pt x="17462" y="23739"/>
                  </a:lnTo>
                  <a:lnTo>
                    <a:pt x="14804" y="30870"/>
                  </a:lnTo>
                  <a:lnTo>
                    <a:pt x="13019" y="27243"/>
                  </a:lnTo>
                  <a:lnTo>
                    <a:pt x="10654" y="32531"/>
                  </a:lnTo>
                  <a:lnTo>
                    <a:pt x="8736" y="21963"/>
                  </a:lnTo>
                  <a:lnTo>
                    <a:pt x="6514" y="32531"/>
                  </a:lnTo>
                  <a:lnTo>
                    <a:pt x="3552" y="26293"/>
                  </a:lnTo>
                  <a:lnTo>
                    <a:pt x="2071" y="31696"/>
                  </a:lnTo>
                  <a:lnTo>
                    <a:pt x="1" y="27062"/>
                  </a:lnTo>
                  <a:close/>
                </a:path>
              </a:pathLst>
            </a:custGeom>
            <a:noFill/>
            <a:ln w="8775" cap="rnd" cmpd="sng">
              <a:solidFill>
                <a:schemeClr val="accent4"/>
              </a:solidFill>
              <a:prstDash val="solid"/>
              <a:round/>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1258150" y="661475"/>
              <a:ext cx="4716300" cy="1124750"/>
            </a:xfrm>
            <a:custGeom>
              <a:avLst/>
              <a:gdLst/>
              <a:ahLst/>
              <a:cxnLst/>
              <a:rect l="l" t="t" r="r" b="b"/>
              <a:pathLst>
                <a:path w="188652" h="44990" fill="none" extrusionOk="0">
                  <a:moveTo>
                    <a:pt x="188652" y="27186"/>
                  </a:moveTo>
                  <a:lnTo>
                    <a:pt x="176222" y="27062"/>
                  </a:lnTo>
                  <a:lnTo>
                    <a:pt x="174295" y="30395"/>
                  </a:lnTo>
                  <a:lnTo>
                    <a:pt x="171931" y="26293"/>
                  </a:lnTo>
                  <a:lnTo>
                    <a:pt x="170601" y="32645"/>
                  </a:lnTo>
                  <a:lnTo>
                    <a:pt x="167791" y="25524"/>
                  </a:lnTo>
                  <a:lnTo>
                    <a:pt x="165569" y="32645"/>
                  </a:lnTo>
                  <a:lnTo>
                    <a:pt x="163347" y="26825"/>
                  </a:lnTo>
                  <a:lnTo>
                    <a:pt x="161429" y="31345"/>
                  </a:lnTo>
                  <a:lnTo>
                    <a:pt x="159207" y="23862"/>
                  </a:lnTo>
                  <a:lnTo>
                    <a:pt x="156985" y="32408"/>
                  </a:lnTo>
                  <a:lnTo>
                    <a:pt x="155209" y="27062"/>
                  </a:lnTo>
                  <a:lnTo>
                    <a:pt x="152399" y="30984"/>
                  </a:lnTo>
                  <a:lnTo>
                    <a:pt x="150329" y="19352"/>
                  </a:lnTo>
                  <a:lnTo>
                    <a:pt x="146331" y="33832"/>
                  </a:lnTo>
                  <a:lnTo>
                    <a:pt x="144109" y="22495"/>
                  </a:lnTo>
                  <a:lnTo>
                    <a:pt x="141745" y="32531"/>
                  </a:lnTo>
                  <a:lnTo>
                    <a:pt x="139970" y="25638"/>
                  </a:lnTo>
                  <a:lnTo>
                    <a:pt x="137453" y="29920"/>
                  </a:lnTo>
                  <a:lnTo>
                    <a:pt x="135231" y="16143"/>
                  </a:lnTo>
                  <a:lnTo>
                    <a:pt x="133313" y="33481"/>
                  </a:lnTo>
                  <a:lnTo>
                    <a:pt x="131091" y="24688"/>
                  </a:lnTo>
                  <a:lnTo>
                    <a:pt x="129173" y="28012"/>
                  </a:lnTo>
                  <a:lnTo>
                    <a:pt x="126800" y="15317"/>
                  </a:lnTo>
                  <a:lnTo>
                    <a:pt x="125024" y="36567"/>
                  </a:lnTo>
                  <a:lnTo>
                    <a:pt x="123106" y="24100"/>
                  </a:lnTo>
                  <a:lnTo>
                    <a:pt x="120143" y="30158"/>
                  </a:lnTo>
                  <a:lnTo>
                    <a:pt x="118957" y="18754"/>
                  </a:lnTo>
                  <a:lnTo>
                    <a:pt x="118074" y="37868"/>
                  </a:lnTo>
                  <a:lnTo>
                    <a:pt x="116004" y="7246"/>
                  </a:lnTo>
                  <a:lnTo>
                    <a:pt x="114076" y="39653"/>
                  </a:lnTo>
                  <a:lnTo>
                    <a:pt x="111265" y="16266"/>
                  </a:lnTo>
                  <a:lnTo>
                    <a:pt x="109490" y="30984"/>
                  </a:lnTo>
                  <a:lnTo>
                    <a:pt x="106974" y="11993"/>
                  </a:lnTo>
                  <a:lnTo>
                    <a:pt x="105644" y="39292"/>
                  </a:lnTo>
                  <a:lnTo>
                    <a:pt x="102976" y="15079"/>
                  </a:lnTo>
                  <a:lnTo>
                    <a:pt x="100764" y="37279"/>
                  </a:lnTo>
                  <a:lnTo>
                    <a:pt x="98247" y="4160"/>
                  </a:lnTo>
                  <a:lnTo>
                    <a:pt x="96614" y="43565"/>
                  </a:lnTo>
                  <a:lnTo>
                    <a:pt x="94326" y="1"/>
                  </a:lnTo>
                  <a:lnTo>
                    <a:pt x="92180" y="44989"/>
                  </a:lnTo>
                  <a:lnTo>
                    <a:pt x="89806" y="6173"/>
                  </a:lnTo>
                  <a:lnTo>
                    <a:pt x="87888" y="38941"/>
                  </a:lnTo>
                  <a:lnTo>
                    <a:pt x="85961" y="20539"/>
                  </a:lnTo>
                  <a:lnTo>
                    <a:pt x="83596" y="37393"/>
                  </a:lnTo>
                  <a:lnTo>
                    <a:pt x="81669" y="10446"/>
                  </a:lnTo>
                  <a:lnTo>
                    <a:pt x="79304" y="31933"/>
                  </a:lnTo>
                  <a:lnTo>
                    <a:pt x="76940" y="15193"/>
                  </a:lnTo>
                  <a:lnTo>
                    <a:pt x="74870" y="42027"/>
                  </a:lnTo>
                  <a:lnTo>
                    <a:pt x="72943" y="7720"/>
                  </a:lnTo>
                  <a:lnTo>
                    <a:pt x="70721" y="37156"/>
                  </a:lnTo>
                  <a:lnTo>
                    <a:pt x="69980" y="14956"/>
                  </a:lnTo>
                  <a:lnTo>
                    <a:pt x="68204" y="30632"/>
                  </a:lnTo>
                  <a:lnTo>
                    <a:pt x="65840" y="22913"/>
                  </a:lnTo>
                  <a:lnTo>
                    <a:pt x="63913" y="40242"/>
                  </a:lnTo>
                  <a:lnTo>
                    <a:pt x="61700" y="13655"/>
                  </a:lnTo>
                  <a:lnTo>
                    <a:pt x="59925" y="28012"/>
                  </a:lnTo>
                  <a:lnTo>
                    <a:pt x="57551" y="23976"/>
                  </a:lnTo>
                  <a:lnTo>
                    <a:pt x="55186" y="35855"/>
                  </a:lnTo>
                  <a:lnTo>
                    <a:pt x="53563" y="15317"/>
                  </a:lnTo>
                  <a:lnTo>
                    <a:pt x="50895" y="29559"/>
                  </a:lnTo>
                  <a:lnTo>
                    <a:pt x="48673" y="25761"/>
                  </a:lnTo>
                  <a:lnTo>
                    <a:pt x="46755" y="32531"/>
                  </a:lnTo>
                  <a:lnTo>
                    <a:pt x="44533" y="21602"/>
                  </a:lnTo>
                  <a:lnTo>
                    <a:pt x="42311" y="35019"/>
                  </a:lnTo>
                  <a:lnTo>
                    <a:pt x="37877" y="18403"/>
                  </a:lnTo>
                  <a:lnTo>
                    <a:pt x="35807" y="31582"/>
                  </a:lnTo>
                  <a:lnTo>
                    <a:pt x="33737" y="27243"/>
                  </a:lnTo>
                  <a:lnTo>
                    <a:pt x="31515" y="31696"/>
                  </a:lnTo>
                  <a:lnTo>
                    <a:pt x="29739" y="23739"/>
                  </a:lnTo>
                  <a:lnTo>
                    <a:pt x="27071" y="30870"/>
                  </a:lnTo>
                  <a:lnTo>
                    <a:pt x="25295" y="27243"/>
                  </a:lnTo>
                  <a:lnTo>
                    <a:pt x="22931" y="32531"/>
                  </a:lnTo>
                  <a:lnTo>
                    <a:pt x="21004" y="21963"/>
                  </a:lnTo>
                  <a:lnTo>
                    <a:pt x="18791" y="32531"/>
                  </a:lnTo>
                  <a:lnTo>
                    <a:pt x="15829" y="26293"/>
                  </a:lnTo>
                  <a:lnTo>
                    <a:pt x="14347" y="31696"/>
                  </a:lnTo>
                  <a:lnTo>
                    <a:pt x="12277" y="27062"/>
                  </a:lnTo>
                  <a:lnTo>
                    <a:pt x="0" y="27062"/>
                  </a:lnTo>
                  <a:close/>
                </a:path>
              </a:pathLst>
            </a:custGeom>
            <a:noFill/>
            <a:ln w="8775" cap="rnd" cmpd="sng">
              <a:solidFill>
                <a:schemeClr val="accent5"/>
              </a:solidFill>
              <a:prstDash val="solid"/>
              <a:round/>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15"/>
          <p:cNvGrpSpPr/>
          <p:nvPr/>
        </p:nvGrpSpPr>
        <p:grpSpPr>
          <a:xfrm flipH="1">
            <a:off x="7697235" y="476686"/>
            <a:ext cx="3253032" cy="1282734"/>
            <a:chOff x="-756225" y="2710576"/>
            <a:chExt cx="2782033" cy="538647"/>
          </a:xfrm>
        </p:grpSpPr>
        <p:sp>
          <p:nvSpPr>
            <p:cNvPr id="252" name="Google Shape;252;p15"/>
            <p:cNvSpPr/>
            <p:nvPr/>
          </p:nvSpPr>
          <p:spPr>
            <a:xfrm>
              <a:off x="658254" y="2710576"/>
              <a:ext cx="1182669" cy="536836"/>
            </a:xfrm>
            <a:custGeom>
              <a:avLst/>
              <a:gdLst/>
              <a:ahLst/>
              <a:cxnLst/>
              <a:rect l="l" t="t" r="r" b="b"/>
              <a:pathLst>
                <a:path w="80977" h="36757" fill="none" extrusionOk="0">
                  <a:moveTo>
                    <a:pt x="80976" y="17273"/>
                  </a:moveTo>
                  <a:cubicBezTo>
                    <a:pt x="80758" y="17273"/>
                    <a:pt x="78754" y="16646"/>
                    <a:pt x="77149" y="18754"/>
                  </a:cubicBezTo>
                  <a:cubicBezTo>
                    <a:pt x="75535" y="20862"/>
                    <a:pt x="74985" y="19380"/>
                    <a:pt x="74035" y="18754"/>
                  </a:cubicBezTo>
                  <a:cubicBezTo>
                    <a:pt x="73095" y="18118"/>
                    <a:pt x="72316" y="23910"/>
                    <a:pt x="70484" y="23492"/>
                  </a:cubicBezTo>
                  <a:cubicBezTo>
                    <a:pt x="68651" y="23065"/>
                    <a:pt x="68594" y="7796"/>
                    <a:pt x="64378" y="8641"/>
                  </a:cubicBezTo>
                  <a:cubicBezTo>
                    <a:pt x="60162" y="9477"/>
                    <a:pt x="62270" y="7369"/>
                    <a:pt x="60162" y="3685"/>
                  </a:cubicBezTo>
                  <a:cubicBezTo>
                    <a:pt x="58055" y="1"/>
                    <a:pt x="57884" y="3580"/>
                    <a:pt x="57276" y="10854"/>
                  </a:cubicBezTo>
                  <a:cubicBezTo>
                    <a:pt x="56668" y="18118"/>
                    <a:pt x="53668" y="22020"/>
                    <a:pt x="51835" y="15383"/>
                  </a:cubicBezTo>
                  <a:cubicBezTo>
                    <a:pt x="50003" y="8746"/>
                    <a:pt x="51674" y="7483"/>
                    <a:pt x="49898" y="6951"/>
                  </a:cubicBezTo>
                  <a:cubicBezTo>
                    <a:pt x="48123" y="6429"/>
                    <a:pt x="47458" y="4634"/>
                    <a:pt x="45340" y="8319"/>
                  </a:cubicBezTo>
                  <a:cubicBezTo>
                    <a:pt x="43232" y="12012"/>
                    <a:pt x="44229" y="8746"/>
                    <a:pt x="42235" y="9059"/>
                  </a:cubicBezTo>
                  <a:cubicBezTo>
                    <a:pt x="40241" y="9373"/>
                    <a:pt x="40735" y="13683"/>
                    <a:pt x="39074" y="15582"/>
                  </a:cubicBezTo>
                  <a:cubicBezTo>
                    <a:pt x="37412" y="17481"/>
                    <a:pt x="35579" y="9790"/>
                    <a:pt x="33690" y="8214"/>
                  </a:cubicBezTo>
                  <a:cubicBezTo>
                    <a:pt x="31800" y="6638"/>
                    <a:pt x="30917" y="9164"/>
                    <a:pt x="28914" y="15582"/>
                  </a:cubicBezTo>
                  <a:cubicBezTo>
                    <a:pt x="26920" y="22011"/>
                    <a:pt x="27917" y="18118"/>
                    <a:pt x="26749" y="16532"/>
                  </a:cubicBezTo>
                  <a:cubicBezTo>
                    <a:pt x="25590" y="14956"/>
                    <a:pt x="24973" y="25704"/>
                    <a:pt x="23530" y="28961"/>
                  </a:cubicBezTo>
                  <a:cubicBezTo>
                    <a:pt x="22096" y="32227"/>
                    <a:pt x="20425" y="36757"/>
                    <a:pt x="18592" y="26227"/>
                  </a:cubicBezTo>
                  <a:cubicBezTo>
                    <a:pt x="16760" y="15696"/>
                    <a:pt x="16038" y="24755"/>
                    <a:pt x="15259" y="22011"/>
                  </a:cubicBezTo>
                  <a:cubicBezTo>
                    <a:pt x="14490" y="19276"/>
                    <a:pt x="13265" y="7587"/>
                    <a:pt x="10882" y="7901"/>
                  </a:cubicBezTo>
                  <a:cubicBezTo>
                    <a:pt x="8489" y="8214"/>
                    <a:pt x="7882" y="16114"/>
                    <a:pt x="6657" y="18013"/>
                  </a:cubicBezTo>
                  <a:cubicBezTo>
                    <a:pt x="5441" y="19903"/>
                    <a:pt x="3941" y="20121"/>
                    <a:pt x="2830" y="15060"/>
                  </a:cubicBezTo>
                  <a:cubicBezTo>
                    <a:pt x="1719" y="10009"/>
                    <a:pt x="1045" y="9268"/>
                    <a:pt x="1" y="9686"/>
                  </a:cubicBezTo>
                </a:path>
              </a:pathLst>
            </a:custGeom>
            <a:noFill/>
            <a:ln w="9025" cap="flat" cmpd="sng">
              <a:solidFill>
                <a:schemeClr val="accent1"/>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a:off x="614163" y="2710576"/>
              <a:ext cx="1182654" cy="536836"/>
            </a:xfrm>
            <a:custGeom>
              <a:avLst/>
              <a:gdLst/>
              <a:ahLst/>
              <a:cxnLst/>
              <a:rect l="l" t="t" r="r" b="b"/>
              <a:pathLst>
                <a:path w="80976" h="36757" fill="none" extrusionOk="0">
                  <a:moveTo>
                    <a:pt x="80976" y="17273"/>
                  </a:moveTo>
                  <a:cubicBezTo>
                    <a:pt x="80757" y="17273"/>
                    <a:pt x="78763" y="16646"/>
                    <a:pt x="77149" y="18754"/>
                  </a:cubicBezTo>
                  <a:cubicBezTo>
                    <a:pt x="75544" y="20862"/>
                    <a:pt x="74984" y="19380"/>
                    <a:pt x="74044" y="18754"/>
                  </a:cubicBezTo>
                  <a:cubicBezTo>
                    <a:pt x="73095" y="18118"/>
                    <a:pt x="72325" y="23910"/>
                    <a:pt x="70493" y="23492"/>
                  </a:cubicBezTo>
                  <a:cubicBezTo>
                    <a:pt x="68660" y="23065"/>
                    <a:pt x="68603" y="7796"/>
                    <a:pt x="64387" y="8641"/>
                  </a:cubicBezTo>
                  <a:cubicBezTo>
                    <a:pt x="60162" y="9477"/>
                    <a:pt x="62270" y="7369"/>
                    <a:pt x="60162" y="3685"/>
                  </a:cubicBezTo>
                  <a:cubicBezTo>
                    <a:pt x="58054" y="1"/>
                    <a:pt x="57893" y="3580"/>
                    <a:pt x="57285" y="10854"/>
                  </a:cubicBezTo>
                  <a:cubicBezTo>
                    <a:pt x="56668" y="18118"/>
                    <a:pt x="53667" y="22020"/>
                    <a:pt x="51844" y="15383"/>
                  </a:cubicBezTo>
                  <a:cubicBezTo>
                    <a:pt x="50012" y="8746"/>
                    <a:pt x="51673" y="7483"/>
                    <a:pt x="49898" y="6951"/>
                  </a:cubicBezTo>
                  <a:cubicBezTo>
                    <a:pt x="48122" y="6429"/>
                    <a:pt x="47457" y="4634"/>
                    <a:pt x="45349" y="8319"/>
                  </a:cubicBezTo>
                  <a:cubicBezTo>
                    <a:pt x="43241" y="12012"/>
                    <a:pt x="44238" y="8746"/>
                    <a:pt x="42235" y="9059"/>
                  </a:cubicBezTo>
                  <a:cubicBezTo>
                    <a:pt x="40241" y="9373"/>
                    <a:pt x="40744" y="13683"/>
                    <a:pt x="39073" y="15582"/>
                  </a:cubicBezTo>
                  <a:cubicBezTo>
                    <a:pt x="37411" y="17481"/>
                    <a:pt x="35579" y="9790"/>
                    <a:pt x="33689" y="8214"/>
                  </a:cubicBezTo>
                  <a:cubicBezTo>
                    <a:pt x="31800" y="6638"/>
                    <a:pt x="30917" y="9164"/>
                    <a:pt x="28923" y="15582"/>
                  </a:cubicBezTo>
                  <a:cubicBezTo>
                    <a:pt x="26919" y="22011"/>
                    <a:pt x="27916" y="18118"/>
                    <a:pt x="26758" y="16532"/>
                  </a:cubicBezTo>
                  <a:cubicBezTo>
                    <a:pt x="25590" y="14956"/>
                    <a:pt x="24973" y="25704"/>
                    <a:pt x="23539" y="28961"/>
                  </a:cubicBezTo>
                  <a:cubicBezTo>
                    <a:pt x="22096" y="32227"/>
                    <a:pt x="20424" y="36757"/>
                    <a:pt x="18592" y="26227"/>
                  </a:cubicBezTo>
                  <a:cubicBezTo>
                    <a:pt x="16759" y="15696"/>
                    <a:pt x="16038" y="24755"/>
                    <a:pt x="15268" y="22011"/>
                  </a:cubicBezTo>
                  <a:cubicBezTo>
                    <a:pt x="14490" y="19276"/>
                    <a:pt x="13265" y="7587"/>
                    <a:pt x="10882" y="7901"/>
                  </a:cubicBezTo>
                  <a:cubicBezTo>
                    <a:pt x="8489" y="8214"/>
                    <a:pt x="7881" y="16114"/>
                    <a:pt x="6666" y="18013"/>
                  </a:cubicBezTo>
                  <a:cubicBezTo>
                    <a:pt x="5441" y="19903"/>
                    <a:pt x="3941" y="20121"/>
                    <a:pt x="2830" y="15060"/>
                  </a:cubicBezTo>
                  <a:cubicBezTo>
                    <a:pt x="1719" y="10009"/>
                    <a:pt x="1054" y="9268"/>
                    <a:pt x="0" y="9686"/>
                  </a:cubicBezTo>
                </a:path>
              </a:pathLst>
            </a:custGeom>
            <a:solidFill>
              <a:schemeClr val="accent1"/>
            </a:solidFill>
            <a:ln w="9025" cap="flat" cmpd="sng">
              <a:solidFill>
                <a:schemeClr val="accent2"/>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570480" y="2710576"/>
              <a:ext cx="1182654" cy="536836"/>
            </a:xfrm>
            <a:custGeom>
              <a:avLst/>
              <a:gdLst/>
              <a:ahLst/>
              <a:cxnLst/>
              <a:rect l="l" t="t" r="r" b="b"/>
              <a:pathLst>
                <a:path w="80976" h="36757" fill="none" extrusionOk="0">
                  <a:moveTo>
                    <a:pt x="80976" y="17273"/>
                  </a:moveTo>
                  <a:cubicBezTo>
                    <a:pt x="80757" y="17273"/>
                    <a:pt x="78754" y="16646"/>
                    <a:pt x="77149" y="18754"/>
                  </a:cubicBezTo>
                  <a:cubicBezTo>
                    <a:pt x="75535" y="20862"/>
                    <a:pt x="74984" y="19380"/>
                    <a:pt x="74035" y="18754"/>
                  </a:cubicBezTo>
                  <a:cubicBezTo>
                    <a:pt x="73095" y="18118"/>
                    <a:pt x="72316" y="23910"/>
                    <a:pt x="70483" y="23492"/>
                  </a:cubicBezTo>
                  <a:cubicBezTo>
                    <a:pt x="68651" y="23065"/>
                    <a:pt x="68594" y="7796"/>
                    <a:pt x="64378" y="8641"/>
                  </a:cubicBezTo>
                  <a:cubicBezTo>
                    <a:pt x="60162" y="9477"/>
                    <a:pt x="62270" y="7369"/>
                    <a:pt x="60162" y="3685"/>
                  </a:cubicBezTo>
                  <a:cubicBezTo>
                    <a:pt x="58045" y="1"/>
                    <a:pt x="57883" y="3580"/>
                    <a:pt x="57275" y="10854"/>
                  </a:cubicBezTo>
                  <a:cubicBezTo>
                    <a:pt x="56668" y="18118"/>
                    <a:pt x="53667" y="22020"/>
                    <a:pt x="51835" y="15383"/>
                  </a:cubicBezTo>
                  <a:cubicBezTo>
                    <a:pt x="50002" y="8746"/>
                    <a:pt x="51664" y="7483"/>
                    <a:pt x="49898" y="6951"/>
                  </a:cubicBezTo>
                  <a:cubicBezTo>
                    <a:pt x="48122" y="6429"/>
                    <a:pt x="47448" y="4634"/>
                    <a:pt x="45340" y="8319"/>
                  </a:cubicBezTo>
                  <a:cubicBezTo>
                    <a:pt x="43232" y="12012"/>
                    <a:pt x="44229" y="8746"/>
                    <a:pt x="42235" y="9059"/>
                  </a:cubicBezTo>
                  <a:cubicBezTo>
                    <a:pt x="40231" y="9373"/>
                    <a:pt x="40735" y="13683"/>
                    <a:pt x="39073" y="15582"/>
                  </a:cubicBezTo>
                  <a:cubicBezTo>
                    <a:pt x="37402" y="17481"/>
                    <a:pt x="35569" y="9790"/>
                    <a:pt x="33689" y="8214"/>
                  </a:cubicBezTo>
                  <a:cubicBezTo>
                    <a:pt x="31800" y="6638"/>
                    <a:pt x="30907" y="9164"/>
                    <a:pt x="28913" y="15582"/>
                  </a:cubicBezTo>
                  <a:cubicBezTo>
                    <a:pt x="26910" y="22011"/>
                    <a:pt x="27916" y="18118"/>
                    <a:pt x="26748" y="16532"/>
                  </a:cubicBezTo>
                  <a:cubicBezTo>
                    <a:pt x="25580" y="14956"/>
                    <a:pt x="24973" y="25704"/>
                    <a:pt x="23529" y="28961"/>
                  </a:cubicBezTo>
                  <a:cubicBezTo>
                    <a:pt x="22086" y="32227"/>
                    <a:pt x="20424" y="36757"/>
                    <a:pt x="18592" y="26227"/>
                  </a:cubicBezTo>
                  <a:cubicBezTo>
                    <a:pt x="16759" y="15696"/>
                    <a:pt x="16038" y="24755"/>
                    <a:pt x="15259" y="22011"/>
                  </a:cubicBezTo>
                  <a:cubicBezTo>
                    <a:pt x="14480" y="19276"/>
                    <a:pt x="13265" y="7587"/>
                    <a:pt x="10882" y="7901"/>
                  </a:cubicBezTo>
                  <a:cubicBezTo>
                    <a:pt x="8489" y="8214"/>
                    <a:pt x="7881" y="16114"/>
                    <a:pt x="6656" y="18013"/>
                  </a:cubicBezTo>
                  <a:cubicBezTo>
                    <a:pt x="5441" y="19903"/>
                    <a:pt x="3941" y="20121"/>
                    <a:pt x="2830" y="15060"/>
                  </a:cubicBezTo>
                  <a:cubicBezTo>
                    <a:pt x="1719" y="10009"/>
                    <a:pt x="1054" y="9268"/>
                    <a:pt x="0" y="9695"/>
                  </a:cubicBezTo>
                </a:path>
              </a:pathLst>
            </a:custGeom>
            <a:noFill/>
            <a:ln w="9025" cap="flat" cmpd="sng">
              <a:solidFill>
                <a:srgbClr val="000DFF"/>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15"/>
            <p:cNvGrpSpPr/>
            <p:nvPr/>
          </p:nvGrpSpPr>
          <p:grpSpPr>
            <a:xfrm>
              <a:off x="-756225" y="2712241"/>
              <a:ext cx="2782033" cy="536982"/>
              <a:chOff x="-756225" y="2712241"/>
              <a:chExt cx="2782033" cy="536982"/>
            </a:xfrm>
          </p:grpSpPr>
          <p:sp>
            <p:nvSpPr>
              <p:cNvPr id="256" name="Google Shape;256;p15"/>
              <p:cNvSpPr/>
              <p:nvPr/>
            </p:nvSpPr>
            <p:spPr>
              <a:xfrm>
                <a:off x="-602160" y="2712241"/>
                <a:ext cx="1182654" cy="536982"/>
              </a:xfrm>
              <a:custGeom>
                <a:avLst/>
                <a:gdLst/>
                <a:ahLst/>
                <a:cxnLst/>
                <a:rect l="l" t="t" r="r" b="b"/>
                <a:pathLst>
                  <a:path w="80976" h="36767" fill="none" extrusionOk="0">
                    <a:moveTo>
                      <a:pt x="0" y="17282"/>
                    </a:moveTo>
                    <a:cubicBezTo>
                      <a:pt x="219" y="17282"/>
                      <a:pt x="2222" y="16646"/>
                      <a:pt x="3827" y="18754"/>
                    </a:cubicBezTo>
                    <a:cubicBezTo>
                      <a:pt x="5441" y="20862"/>
                      <a:pt x="5992" y="19390"/>
                      <a:pt x="6932" y="18754"/>
                    </a:cubicBezTo>
                    <a:cubicBezTo>
                      <a:pt x="7881" y="18127"/>
                      <a:pt x="8660" y="23919"/>
                      <a:pt x="10493" y="23492"/>
                    </a:cubicBezTo>
                    <a:cubicBezTo>
                      <a:pt x="12316" y="23074"/>
                      <a:pt x="12373" y="7796"/>
                      <a:pt x="16598" y="8641"/>
                    </a:cubicBezTo>
                    <a:cubicBezTo>
                      <a:pt x="20814" y="9486"/>
                      <a:pt x="18706" y="7378"/>
                      <a:pt x="20814" y="3694"/>
                    </a:cubicBezTo>
                    <a:cubicBezTo>
                      <a:pt x="22922" y="1"/>
                      <a:pt x="23083" y="3590"/>
                      <a:pt x="23700" y="10854"/>
                    </a:cubicBezTo>
                    <a:cubicBezTo>
                      <a:pt x="24308" y="18127"/>
                      <a:pt x="27309" y="22020"/>
                      <a:pt x="29141" y="15383"/>
                    </a:cubicBezTo>
                    <a:cubicBezTo>
                      <a:pt x="30964" y="8746"/>
                      <a:pt x="29303" y="7483"/>
                      <a:pt x="31078" y="6961"/>
                    </a:cubicBezTo>
                    <a:cubicBezTo>
                      <a:pt x="32854" y="6429"/>
                      <a:pt x="33518" y="4644"/>
                      <a:pt x="35626" y="8328"/>
                    </a:cubicBezTo>
                    <a:cubicBezTo>
                      <a:pt x="37744" y="12012"/>
                      <a:pt x="36737" y="8746"/>
                      <a:pt x="38741" y="9059"/>
                    </a:cubicBezTo>
                    <a:cubicBezTo>
                      <a:pt x="40735" y="9382"/>
                      <a:pt x="40241" y="13693"/>
                      <a:pt x="41903" y="15592"/>
                    </a:cubicBezTo>
                    <a:cubicBezTo>
                      <a:pt x="43564" y="17491"/>
                      <a:pt x="45397" y="9800"/>
                      <a:pt x="47287" y="8214"/>
                    </a:cubicBezTo>
                    <a:cubicBezTo>
                      <a:pt x="49176" y="6638"/>
                      <a:pt x="50059" y="9164"/>
                      <a:pt x="52063" y="15592"/>
                    </a:cubicBezTo>
                    <a:cubicBezTo>
                      <a:pt x="54057" y="22011"/>
                      <a:pt x="53060" y="18118"/>
                      <a:pt x="54228" y="16541"/>
                    </a:cubicBezTo>
                    <a:cubicBezTo>
                      <a:pt x="55386" y="14965"/>
                      <a:pt x="56003" y="25704"/>
                      <a:pt x="57447" y="28971"/>
                    </a:cubicBezTo>
                    <a:cubicBezTo>
                      <a:pt x="58880" y="32237"/>
                      <a:pt x="60551" y="36766"/>
                      <a:pt x="62384" y="26236"/>
                    </a:cubicBezTo>
                    <a:cubicBezTo>
                      <a:pt x="64217" y="15696"/>
                      <a:pt x="64938" y="24755"/>
                      <a:pt x="65717" y="22020"/>
                    </a:cubicBezTo>
                    <a:cubicBezTo>
                      <a:pt x="66486" y="19276"/>
                      <a:pt x="67711" y="7587"/>
                      <a:pt x="70094" y="7901"/>
                    </a:cubicBezTo>
                    <a:cubicBezTo>
                      <a:pt x="72487" y="8224"/>
                      <a:pt x="73095" y="16124"/>
                      <a:pt x="74320" y="18013"/>
                    </a:cubicBezTo>
                    <a:cubicBezTo>
                      <a:pt x="75535" y="19912"/>
                      <a:pt x="77035" y="20121"/>
                      <a:pt x="78146" y="15070"/>
                    </a:cubicBezTo>
                    <a:cubicBezTo>
                      <a:pt x="79257" y="10009"/>
                      <a:pt x="79922" y="9278"/>
                      <a:pt x="80976" y="9695"/>
                    </a:cubicBezTo>
                  </a:path>
                </a:pathLst>
              </a:custGeom>
              <a:noFill/>
              <a:ln w="9025" cap="flat" cmpd="sng">
                <a:solidFill>
                  <a:schemeClr val="accent1"/>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a:off x="-558200" y="2712241"/>
                <a:ext cx="1182801" cy="536982"/>
              </a:xfrm>
              <a:custGeom>
                <a:avLst/>
                <a:gdLst/>
                <a:ahLst/>
                <a:cxnLst/>
                <a:rect l="l" t="t" r="r" b="b"/>
                <a:pathLst>
                  <a:path w="80986" h="36767" fill="none" extrusionOk="0">
                    <a:moveTo>
                      <a:pt x="0" y="17282"/>
                    </a:moveTo>
                    <a:cubicBezTo>
                      <a:pt x="228" y="17282"/>
                      <a:pt x="2222" y="16646"/>
                      <a:pt x="3836" y="18754"/>
                    </a:cubicBezTo>
                    <a:cubicBezTo>
                      <a:pt x="5441" y="20862"/>
                      <a:pt x="6001" y="19390"/>
                      <a:pt x="6941" y="18754"/>
                    </a:cubicBezTo>
                    <a:cubicBezTo>
                      <a:pt x="7881" y="18127"/>
                      <a:pt x="8660" y="23919"/>
                      <a:pt x="10493" y="23492"/>
                    </a:cubicBezTo>
                    <a:cubicBezTo>
                      <a:pt x="12325" y="23074"/>
                      <a:pt x="12382" y="7796"/>
                      <a:pt x="16598" y="8641"/>
                    </a:cubicBezTo>
                    <a:cubicBezTo>
                      <a:pt x="20814" y="9486"/>
                      <a:pt x="18706" y="7378"/>
                      <a:pt x="20814" y="3694"/>
                    </a:cubicBezTo>
                    <a:cubicBezTo>
                      <a:pt x="22922" y="1"/>
                      <a:pt x="23093" y="3590"/>
                      <a:pt x="23710" y="10854"/>
                    </a:cubicBezTo>
                    <a:cubicBezTo>
                      <a:pt x="24327" y="18118"/>
                      <a:pt x="27318" y="22020"/>
                      <a:pt x="29151" y="15383"/>
                    </a:cubicBezTo>
                    <a:cubicBezTo>
                      <a:pt x="30983" y="8746"/>
                      <a:pt x="29312" y="7483"/>
                      <a:pt x="31088" y="6961"/>
                    </a:cubicBezTo>
                    <a:cubicBezTo>
                      <a:pt x="32863" y="6429"/>
                      <a:pt x="33537" y="4644"/>
                      <a:pt x="35645" y="8328"/>
                    </a:cubicBezTo>
                    <a:cubicBezTo>
                      <a:pt x="37753" y="12012"/>
                      <a:pt x="36756" y="8746"/>
                      <a:pt x="38750" y="9069"/>
                    </a:cubicBezTo>
                    <a:cubicBezTo>
                      <a:pt x="40744" y="9382"/>
                      <a:pt x="40251" y="13693"/>
                      <a:pt x="41912" y="15592"/>
                    </a:cubicBezTo>
                    <a:cubicBezTo>
                      <a:pt x="43583" y="17491"/>
                      <a:pt x="45416" y="9800"/>
                      <a:pt x="47296" y="8224"/>
                    </a:cubicBezTo>
                    <a:cubicBezTo>
                      <a:pt x="49186" y="6638"/>
                      <a:pt x="50069" y="9173"/>
                      <a:pt x="52072" y="15592"/>
                    </a:cubicBezTo>
                    <a:cubicBezTo>
                      <a:pt x="54066" y="22020"/>
                      <a:pt x="53069" y="18118"/>
                      <a:pt x="54237" y="16541"/>
                    </a:cubicBezTo>
                    <a:cubicBezTo>
                      <a:pt x="55405" y="14965"/>
                      <a:pt x="56013" y="25704"/>
                      <a:pt x="57456" y="28971"/>
                    </a:cubicBezTo>
                    <a:cubicBezTo>
                      <a:pt x="58890" y="32237"/>
                      <a:pt x="60561" y="36766"/>
                      <a:pt x="62394" y="26236"/>
                    </a:cubicBezTo>
                    <a:cubicBezTo>
                      <a:pt x="64226" y="15696"/>
                      <a:pt x="64948" y="24755"/>
                      <a:pt x="65726" y="22020"/>
                    </a:cubicBezTo>
                    <a:cubicBezTo>
                      <a:pt x="66505" y="19276"/>
                      <a:pt x="67720" y="7587"/>
                      <a:pt x="70113" y="7901"/>
                    </a:cubicBezTo>
                    <a:cubicBezTo>
                      <a:pt x="72496" y="8224"/>
                      <a:pt x="73104" y="16124"/>
                      <a:pt x="74329" y="18013"/>
                    </a:cubicBezTo>
                    <a:cubicBezTo>
                      <a:pt x="75554" y="19912"/>
                      <a:pt x="77045" y="20121"/>
                      <a:pt x="78156" y="15070"/>
                    </a:cubicBezTo>
                    <a:cubicBezTo>
                      <a:pt x="79267" y="10009"/>
                      <a:pt x="79941" y="9278"/>
                      <a:pt x="80985" y="9695"/>
                    </a:cubicBezTo>
                  </a:path>
                </a:pathLst>
              </a:custGeom>
              <a:noFill/>
              <a:ln w="9025" cap="flat" cmpd="sng">
                <a:solidFill>
                  <a:schemeClr val="accent2"/>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514386" y="2712241"/>
                <a:ext cx="1182669" cy="536982"/>
              </a:xfrm>
              <a:custGeom>
                <a:avLst/>
                <a:gdLst/>
                <a:ahLst/>
                <a:cxnLst/>
                <a:rect l="l" t="t" r="r" b="b"/>
                <a:pathLst>
                  <a:path w="80977" h="36767" fill="none" extrusionOk="0">
                    <a:moveTo>
                      <a:pt x="1" y="17282"/>
                    </a:moveTo>
                    <a:cubicBezTo>
                      <a:pt x="219" y="17282"/>
                      <a:pt x="2223" y="16646"/>
                      <a:pt x="3827" y="18754"/>
                    </a:cubicBezTo>
                    <a:cubicBezTo>
                      <a:pt x="5442" y="20862"/>
                      <a:pt x="5992" y="19390"/>
                      <a:pt x="6942" y="18754"/>
                    </a:cubicBezTo>
                    <a:cubicBezTo>
                      <a:pt x="7882" y="18127"/>
                      <a:pt x="8660" y="23919"/>
                      <a:pt x="10493" y="23492"/>
                    </a:cubicBezTo>
                    <a:cubicBezTo>
                      <a:pt x="12316" y="23074"/>
                      <a:pt x="12373" y="7796"/>
                      <a:pt x="16598" y="8641"/>
                    </a:cubicBezTo>
                    <a:cubicBezTo>
                      <a:pt x="20814" y="9486"/>
                      <a:pt x="18706" y="7378"/>
                      <a:pt x="20814" y="3694"/>
                    </a:cubicBezTo>
                    <a:cubicBezTo>
                      <a:pt x="22922" y="1"/>
                      <a:pt x="23084" y="3590"/>
                      <a:pt x="23701" y="10854"/>
                    </a:cubicBezTo>
                    <a:cubicBezTo>
                      <a:pt x="24318" y="18118"/>
                      <a:pt x="27309" y="22020"/>
                      <a:pt x="29142" y="15383"/>
                    </a:cubicBezTo>
                    <a:cubicBezTo>
                      <a:pt x="30974" y="8746"/>
                      <a:pt x="29303" y="7483"/>
                      <a:pt x="31079" y="6961"/>
                    </a:cubicBezTo>
                    <a:cubicBezTo>
                      <a:pt x="32854" y="6429"/>
                      <a:pt x="33528" y="4644"/>
                      <a:pt x="35636" y="8328"/>
                    </a:cubicBezTo>
                    <a:cubicBezTo>
                      <a:pt x="37744" y="12012"/>
                      <a:pt x="36747" y="8746"/>
                      <a:pt x="38741" y="9069"/>
                    </a:cubicBezTo>
                    <a:cubicBezTo>
                      <a:pt x="40735" y="9382"/>
                      <a:pt x="40242" y="13693"/>
                      <a:pt x="41903" y="15592"/>
                    </a:cubicBezTo>
                    <a:cubicBezTo>
                      <a:pt x="43574" y="17491"/>
                      <a:pt x="45398" y="9800"/>
                      <a:pt x="47287" y="8224"/>
                    </a:cubicBezTo>
                    <a:cubicBezTo>
                      <a:pt x="49177" y="6638"/>
                      <a:pt x="50060" y="9173"/>
                      <a:pt x="52063" y="15592"/>
                    </a:cubicBezTo>
                    <a:cubicBezTo>
                      <a:pt x="54057" y="22020"/>
                      <a:pt x="53060" y="18118"/>
                      <a:pt x="54228" y="16541"/>
                    </a:cubicBezTo>
                    <a:cubicBezTo>
                      <a:pt x="55396" y="14965"/>
                      <a:pt x="56004" y="25704"/>
                      <a:pt x="57447" y="28971"/>
                    </a:cubicBezTo>
                    <a:cubicBezTo>
                      <a:pt x="58881" y="32237"/>
                      <a:pt x="60552" y="36766"/>
                      <a:pt x="62385" y="26236"/>
                    </a:cubicBezTo>
                    <a:cubicBezTo>
                      <a:pt x="64217" y="15696"/>
                      <a:pt x="64939" y="24755"/>
                      <a:pt x="65717" y="22020"/>
                    </a:cubicBezTo>
                    <a:cubicBezTo>
                      <a:pt x="66486" y="19276"/>
                      <a:pt x="67711" y="7587"/>
                      <a:pt x="70104" y="7901"/>
                    </a:cubicBezTo>
                    <a:cubicBezTo>
                      <a:pt x="72487" y="8224"/>
                      <a:pt x="73095" y="16124"/>
                      <a:pt x="74320" y="18013"/>
                    </a:cubicBezTo>
                    <a:cubicBezTo>
                      <a:pt x="75535" y="19912"/>
                      <a:pt x="77036" y="20121"/>
                      <a:pt x="78147" y="15070"/>
                    </a:cubicBezTo>
                    <a:cubicBezTo>
                      <a:pt x="79258" y="10009"/>
                      <a:pt x="79932" y="9278"/>
                      <a:pt x="80976" y="9695"/>
                    </a:cubicBezTo>
                  </a:path>
                </a:pathLst>
              </a:custGeom>
              <a:noFill/>
              <a:ln w="9025" cap="flat" cmpd="sng">
                <a:solidFill>
                  <a:srgbClr val="000DFF"/>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756225" y="2964626"/>
                <a:ext cx="2782033" cy="3345"/>
              </a:xfrm>
              <a:custGeom>
                <a:avLst/>
                <a:gdLst/>
                <a:ahLst/>
                <a:cxnLst/>
                <a:rect l="l" t="t" r="r" b="b"/>
                <a:pathLst>
                  <a:path w="190485" h="229" fill="none" extrusionOk="0">
                    <a:moveTo>
                      <a:pt x="0" y="1"/>
                    </a:moveTo>
                    <a:lnTo>
                      <a:pt x="190484" y="229"/>
                    </a:lnTo>
                  </a:path>
                </a:pathLst>
              </a:custGeom>
              <a:noFill/>
              <a:ln w="9025" cap="flat" cmpd="sng">
                <a:solidFill>
                  <a:srgbClr val="000DFF"/>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260"/>
        <p:cNvGrpSpPr/>
        <p:nvPr/>
      </p:nvGrpSpPr>
      <p:grpSpPr>
        <a:xfrm>
          <a:off x="0" y="0"/>
          <a:ext cx="0" cy="0"/>
          <a:chOff x="0" y="0"/>
          <a:chExt cx="0" cy="0"/>
        </a:xfrm>
      </p:grpSpPr>
      <p:sp>
        <p:nvSpPr>
          <p:cNvPr id="261" name="Google Shape;261;p16"/>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txBox="1">
            <a:spLocks noGrp="1"/>
          </p:cNvSpPr>
          <p:nvPr>
            <p:ph type="title"/>
          </p:nvPr>
        </p:nvSpPr>
        <p:spPr>
          <a:xfrm>
            <a:off x="720000" y="384984"/>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263" name="Google Shape;263;p16"/>
          <p:cNvCxnSpPr/>
          <p:nvPr/>
        </p:nvCxnSpPr>
        <p:spPr>
          <a:xfrm>
            <a:off x="423875" y="1089300"/>
            <a:ext cx="8298300" cy="0"/>
          </a:xfrm>
          <a:prstGeom prst="straightConnector1">
            <a:avLst/>
          </a:prstGeom>
          <a:noFill/>
          <a:ln w="9525" cap="flat" cmpd="sng">
            <a:solidFill>
              <a:schemeClr val="accent6"/>
            </a:solidFill>
            <a:prstDash val="solid"/>
            <a:round/>
            <a:headEnd type="none" w="med" len="med"/>
            <a:tailEnd type="none" w="med" len="med"/>
          </a:ln>
        </p:spPr>
      </p:cxnSp>
      <p:grpSp>
        <p:nvGrpSpPr>
          <p:cNvPr id="264" name="Google Shape;264;p16"/>
          <p:cNvGrpSpPr/>
          <p:nvPr/>
        </p:nvGrpSpPr>
        <p:grpSpPr>
          <a:xfrm>
            <a:off x="6875319" y="4030284"/>
            <a:ext cx="3252918" cy="1602477"/>
            <a:chOff x="1242475" y="2295850"/>
            <a:chExt cx="4747400" cy="2338700"/>
          </a:xfrm>
        </p:grpSpPr>
        <p:sp>
          <p:nvSpPr>
            <p:cNvPr id="265" name="Google Shape;265;p16"/>
            <p:cNvSpPr/>
            <p:nvPr/>
          </p:nvSpPr>
          <p:spPr>
            <a:xfrm>
              <a:off x="1478425" y="2295850"/>
              <a:ext cx="4421025" cy="2338700"/>
            </a:xfrm>
            <a:custGeom>
              <a:avLst/>
              <a:gdLst/>
              <a:ahLst/>
              <a:cxnLst/>
              <a:rect l="l" t="t" r="r" b="b"/>
              <a:pathLst>
                <a:path w="176841" h="93548" fill="none" extrusionOk="0">
                  <a:moveTo>
                    <a:pt x="1" y="48559"/>
                  </a:moveTo>
                  <a:cubicBezTo>
                    <a:pt x="1" y="48559"/>
                    <a:pt x="3476" y="51816"/>
                    <a:pt x="6116" y="48454"/>
                  </a:cubicBezTo>
                  <a:cubicBezTo>
                    <a:pt x="8755" y="45093"/>
                    <a:pt x="11528" y="48559"/>
                    <a:pt x="11528" y="48559"/>
                  </a:cubicBezTo>
                  <a:cubicBezTo>
                    <a:pt x="11528" y="48559"/>
                    <a:pt x="14728" y="56164"/>
                    <a:pt x="17918" y="48454"/>
                  </a:cubicBezTo>
                  <a:cubicBezTo>
                    <a:pt x="21118" y="40744"/>
                    <a:pt x="23891" y="48454"/>
                    <a:pt x="23891" y="48454"/>
                  </a:cubicBezTo>
                  <a:cubicBezTo>
                    <a:pt x="23891" y="48454"/>
                    <a:pt x="27300" y="56117"/>
                    <a:pt x="29730" y="48454"/>
                  </a:cubicBezTo>
                  <a:cubicBezTo>
                    <a:pt x="32161" y="40792"/>
                    <a:pt x="35912" y="47419"/>
                    <a:pt x="35912" y="48454"/>
                  </a:cubicBezTo>
                  <a:cubicBezTo>
                    <a:pt x="35912" y="49499"/>
                    <a:pt x="39520" y="56174"/>
                    <a:pt x="40631" y="48454"/>
                  </a:cubicBezTo>
                  <a:cubicBezTo>
                    <a:pt x="41742" y="40744"/>
                    <a:pt x="45426" y="24327"/>
                    <a:pt x="47648" y="48454"/>
                  </a:cubicBezTo>
                  <a:cubicBezTo>
                    <a:pt x="49870" y="72582"/>
                    <a:pt x="54181" y="48559"/>
                    <a:pt x="54181" y="48559"/>
                  </a:cubicBezTo>
                  <a:cubicBezTo>
                    <a:pt x="54181" y="48559"/>
                    <a:pt x="55985" y="39757"/>
                    <a:pt x="58339" y="48454"/>
                  </a:cubicBezTo>
                  <a:cubicBezTo>
                    <a:pt x="60704" y="57161"/>
                    <a:pt x="62185" y="82998"/>
                    <a:pt x="65983" y="48559"/>
                  </a:cubicBezTo>
                  <a:cubicBezTo>
                    <a:pt x="65983" y="48559"/>
                    <a:pt x="67369" y="39159"/>
                    <a:pt x="71263" y="48454"/>
                  </a:cubicBezTo>
                  <a:cubicBezTo>
                    <a:pt x="75156" y="57750"/>
                    <a:pt x="76267" y="48397"/>
                    <a:pt x="76447" y="48454"/>
                  </a:cubicBezTo>
                  <a:cubicBezTo>
                    <a:pt x="76637" y="48511"/>
                    <a:pt x="79970" y="21488"/>
                    <a:pt x="82932" y="48454"/>
                  </a:cubicBezTo>
                  <a:cubicBezTo>
                    <a:pt x="82932" y="48454"/>
                    <a:pt x="85572" y="71528"/>
                    <a:pt x="88696" y="48559"/>
                  </a:cubicBezTo>
                  <a:cubicBezTo>
                    <a:pt x="91820" y="25580"/>
                    <a:pt x="92190" y="12126"/>
                    <a:pt x="95713" y="48454"/>
                  </a:cubicBezTo>
                  <a:cubicBezTo>
                    <a:pt x="95713" y="48454"/>
                    <a:pt x="97745" y="56297"/>
                    <a:pt x="101078" y="48454"/>
                  </a:cubicBezTo>
                  <a:cubicBezTo>
                    <a:pt x="104410" y="40611"/>
                    <a:pt x="106271" y="46679"/>
                    <a:pt x="106452" y="48454"/>
                  </a:cubicBezTo>
                  <a:cubicBezTo>
                    <a:pt x="106632" y="50239"/>
                    <a:pt x="110715" y="54683"/>
                    <a:pt x="112007" y="48502"/>
                  </a:cubicBezTo>
                  <a:cubicBezTo>
                    <a:pt x="113307" y="42320"/>
                    <a:pt x="117561" y="45226"/>
                    <a:pt x="118682" y="48454"/>
                  </a:cubicBezTo>
                  <a:cubicBezTo>
                    <a:pt x="119793" y="51683"/>
                    <a:pt x="122936" y="52870"/>
                    <a:pt x="123126" y="48454"/>
                  </a:cubicBezTo>
                  <a:cubicBezTo>
                    <a:pt x="123306" y="44039"/>
                    <a:pt x="127569" y="0"/>
                    <a:pt x="130722" y="48454"/>
                  </a:cubicBezTo>
                  <a:cubicBezTo>
                    <a:pt x="130722" y="48454"/>
                    <a:pt x="134425" y="93547"/>
                    <a:pt x="137387" y="48559"/>
                  </a:cubicBezTo>
                  <a:cubicBezTo>
                    <a:pt x="137387" y="48559"/>
                    <a:pt x="139049" y="37972"/>
                    <a:pt x="141641" y="48454"/>
                  </a:cubicBezTo>
                  <a:cubicBezTo>
                    <a:pt x="141641" y="48454"/>
                    <a:pt x="145354" y="70806"/>
                    <a:pt x="147756" y="48454"/>
                  </a:cubicBezTo>
                  <a:cubicBezTo>
                    <a:pt x="147756" y="48454"/>
                    <a:pt x="151089" y="18592"/>
                    <a:pt x="154422" y="48454"/>
                  </a:cubicBezTo>
                  <a:cubicBezTo>
                    <a:pt x="154422" y="48454"/>
                    <a:pt x="155903" y="56563"/>
                    <a:pt x="158685" y="48454"/>
                  </a:cubicBezTo>
                  <a:cubicBezTo>
                    <a:pt x="161467" y="40345"/>
                    <a:pt x="164060" y="46280"/>
                    <a:pt x="165541" y="48454"/>
                  </a:cubicBezTo>
                  <a:cubicBezTo>
                    <a:pt x="167022" y="50629"/>
                    <a:pt x="168874" y="49708"/>
                    <a:pt x="170535" y="48454"/>
                  </a:cubicBezTo>
                  <a:cubicBezTo>
                    <a:pt x="172207" y="47201"/>
                    <a:pt x="173688" y="46014"/>
                    <a:pt x="176840" y="48454"/>
                  </a:cubicBezTo>
                </a:path>
              </a:pathLst>
            </a:custGeom>
            <a:noFill/>
            <a:ln w="9025" cap="flat" cmpd="sng">
              <a:solidFill>
                <a:schemeClr val="accent5"/>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143735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9" y="56164"/>
                    <a:pt x="17919" y="48454"/>
                  </a:cubicBezTo>
                  <a:cubicBezTo>
                    <a:pt x="21109" y="40744"/>
                    <a:pt x="23891" y="48454"/>
                    <a:pt x="23891" y="48454"/>
                  </a:cubicBezTo>
                  <a:cubicBezTo>
                    <a:pt x="23891" y="48454"/>
                    <a:pt x="27290" y="56117"/>
                    <a:pt x="29721" y="48454"/>
                  </a:cubicBezTo>
                  <a:cubicBezTo>
                    <a:pt x="32152" y="40792"/>
                    <a:pt x="35903" y="47419"/>
                    <a:pt x="35903" y="48454"/>
                  </a:cubicBezTo>
                  <a:cubicBezTo>
                    <a:pt x="35903" y="49499"/>
                    <a:pt x="39520" y="56174"/>
                    <a:pt x="40631" y="48454"/>
                  </a:cubicBezTo>
                  <a:cubicBezTo>
                    <a:pt x="41742" y="40744"/>
                    <a:pt x="45417" y="24327"/>
                    <a:pt x="47639" y="48454"/>
                  </a:cubicBezTo>
                  <a:cubicBezTo>
                    <a:pt x="49870" y="72582"/>
                    <a:pt x="54171" y="48559"/>
                    <a:pt x="54171" y="48559"/>
                  </a:cubicBezTo>
                  <a:cubicBezTo>
                    <a:pt x="54171" y="48559"/>
                    <a:pt x="55975" y="39757"/>
                    <a:pt x="58340" y="48454"/>
                  </a:cubicBezTo>
                  <a:cubicBezTo>
                    <a:pt x="60704" y="57161"/>
                    <a:pt x="62185" y="82998"/>
                    <a:pt x="65974" y="48559"/>
                  </a:cubicBezTo>
                  <a:cubicBezTo>
                    <a:pt x="65974" y="48559"/>
                    <a:pt x="67370" y="39159"/>
                    <a:pt x="71253" y="48454"/>
                  </a:cubicBezTo>
                  <a:cubicBezTo>
                    <a:pt x="75146" y="57750"/>
                    <a:pt x="76257" y="48397"/>
                    <a:pt x="76447" y="48454"/>
                  </a:cubicBezTo>
                  <a:cubicBezTo>
                    <a:pt x="76628" y="48511"/>
                    <a:pt x="79960" y="21488"/>
                    <a:pt x="82923" y="48454"/>
                  </a:cubicBezTo>
                  <a:cubicBezTo>
                    <a:pt x="82923" y="48454"/>
                    <a:pt x="85563" y="71528"/>
                    <a:pt x="88687" y="48559"/>
                  </a:cubicBezTo>
                  <a:cubicBezTo>
                    <a:pt x="91820" y="25580"/>
                    <a:pt x="92181" y="12126"/>
                    <a:pt x="95704" y="48454"/>
                  </a:cubicBezTo>
                  <a:cubicBezTo>
                    <a:pt x="95704" y="48454"/>
                    <a:pt x="97745" y="56297"/>
                    <a:pt x="101078" y="48454"/>
                  </a:cubicBezTo>
                  <a:cubicBezTo>
                    <a:pt x="104411" y="40611"/>
                    <a:pt x="106262" y="46679"/>
                    <a:pt x="106443" y="48454"/>
                  </a:cubicBezTo>
                  <a:cubicBezTo>
                    <a:pt x="106633" y="50239"/>
                    <a:pt x="110706" y="54683"/>
                    <a:pt x="112007" y="48502"/>
                  </a:cubicBezTo>
                  <a:cubicBezTo>
                    <a:pt x="113298" y="42320"/>
                    <a:pt x="117562" y="45226"/>
                    <a:pt x="118673" y="48454"/>
                  </a:cubicBezTo>
                  <a:cubicBezTo>
                    <a:pt x="119784" y="51683"/>
                    <a:pt x="122936" y="52870"/>
                    <a:pt x="123116" y="48454"/>
                  </a:cubicBezTo>
                  <a:cubicBezTo>
                    <a:pt x="123297" y="44039"/>
                    <a:pt x="127560" y="0"/>
                    <a:pt x="130713" y="48454"/>
                  </a:cubicBezTo>
                  <a:cubicBezTo>
                    <a:pt x="130713" y="48454"/>
                    <a:pt x="134416" y="93547"/>
                    <a:pt x="137378" y="48559"/>
                  </a:cubicBezTo>
                  <a:cubicBezTo>
                    <a:pt x="137378" y="48559"/>
                    <a:pt x="139040" y="37972"/>
                    <a:pt x="141642" y="48454"/>
                  </a:cubicBezTo>
                  <a:cubicBezTo>
                    <a:pt x="141642" y="48454"/>
                    <a:pt x="145345" y="70806"/>
                    <a:pt x="147757" y="48454"/>
                  </a:cubicBezTo>
                  <a:cubicBezTo>
                    <a:pt x="147757" y="48454"/>
                    <a:pt x="151089" y="18592"/>
                    <a:pt x="154422" y="48454"/>
                  </a:cubicBezTo>
                  <a:cubicBezTo>
                    <a:pt x="154422" y="48454"/>
                    <a:pt x="155903" y="56563"/>
                    <a:pt x="158676" y="48454"/>
                  </a:cubicBezTo>
                  <a:cubicBezTo>
                    <a:pt x="161458" y="40345"/>
                    <a:pt x="164050" y="46280"/>
                    <a:pt x="165532" y="48454"/>
                  </a:cubicBezTo>
                  <a:cubicBezTo>
                    <a:pt x="167013" y="50629"/>
                    <a:pt x="168864" y="49708"/>
                    <a:pt x="170536" y="48454"/>
                  </a:cubicBezTo>
                  <a:cubicBezTo>
                    <a:pt x="172197" y="47201"/>
                    <a:pt x="173679" y="46014"/>
                    <a:pt x="176831" y="48454"/>
                  </a:cubicBezTo>
                </a:path>
              </a:pathLst>
            </a:custGeom>
            <a:noFill/>
            <a:ln w="9025" cap="flat" cmpd="sng">
              <a:solidFill>
                <a:schemeClr val="lt2"/>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1242475" y="3507200"/>
              <a:ext cx="4747400" cy="2625"/>
            </a:xfrm>
            <a:custGeom>
              <a:avLst/>
              <a:gdLst/>
              <a:ahLst/>
              <a:cxnLst/>
              <a:rect l="l" t="t" r="r" b="b"/>
              <a:pathLst>
                <a:path w="189896" h="105" fill="none" extrusionOk="0">
                  <a:moveTo>
                    <a:pt x="0" y="105"/>
                  </a:moveTo>
                  <a:lnTo>
                    <a:pt x="189896" y="0"/>
                  </a:lnTo>
                </a:path>
              </a:pathLst>
            </a:custGeom>
            <a:noFill/>
            <a:ln w="9025" cap="flat" cmpd="sng">
              <a:solidFill>
                <a:srgbClr val="EDFF00"/>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139890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8" y="56164"/>
                    <a:pt x="17918" y="48454"/>
                  </a:cubicBezTo>
                  <a:cubicBezTo>
                    <a:pt x="21109" y="40744"/>
                    <a:pt x="23891" y="48454"/>
                    <a:pt x="23891" y="48454"/>
                  </a:cubicBezTo>
                  <a:cubicBezTo>
                    <a:pt x="23891" y="48454"/>
                    <a:pt x="27290" y="56117"/>
                    <a:pt x="29721" y="48454"/>
                  </a:cubicBezTo>
                  <a:cubicBezTo>
                    <a:pt x="32152" y="40792"/>
                    <a:pt x="35902" y="47419"/>
                    <a:pt x="35902" y="48454"/>
                  </a:cubicBezTo>
                  <a:cubicBezTo>
                    <a:pt x="35902" y="49499"/>
                    <a:pt x="39520" y="56174"/>
                    <a:pt x="40631" y="48454"/>
                  </a:cubicBezTo>
                  <a:cubicBezTo>
                    <a:pt x="41742" y="40744"/>
                    <a:pt x="45426" y="24327"/>
                    <a:pt x="47648" y="48454"/>
                  </a:cubicBezTo>
                  <a:cubicBezTo>
                    <a:pt x="49870" y="72582"/>
                    <a:pt x="54171" y="48559"/>
                    <a:pt x="54171" y="48559"/>
                  </a:cubicBezTo>
                  <a:cubicBezTo>
                    <a:pt x="54171" y="48559"/>
                    <a:pt x="55975" y="39757"/>
                    <a:pt x="58340" y="48454"/>
                  </a:cubicBezTo>
                  <a:cubicBezTo>
                    <a:pt x="60704" y="57161"/>
                    <a:pt x="62185" y="82998"/>
                    <a:pt x="65983" y="48559"/>
                  </a:cubicBezTo>
                  <a:cubicBezTo>
                    <a:pt x="65983" y="48559"/>
                    <a:pt x="67370" y="39159"/>
                    <a:pt x="71263" y="48454"/>
                  </a:cubicBezTo>
                  <a:cubicBezTo>
                    <a:pt x="75146" y="57750"/>
                    <a:pt x="76257" y="48397"/>
                    <a:pt x="76447" y="48454"/>
                  </a:cubicBezTo>
                  <a:cubicBezTo>
                    <a:pt x="76627" y="48511"/>
                    <a:pt x="79960" y="21488"/>
                    <a:pt x="82923" y="48454"/>
                  </a:cubicBezTo>
                  <a:cubicBezTo>
                    <a:pt x="82923" y="48454"/>
                    <a:pt x="85562" y="71528"/>
                    <a:pt x="88696" y="48559"/>
                  </a:cubicBezTo>
                  <a:cubicBezTo>
                    <a:pt x="91820" y="25580"/>
                    <a:pt x="92190" y="12126"/>
                    <a:pt x="95703" y="48454"/>
                  </a:cubicBezTo>
                  <a:cubicBezTo>
                    <a:pt x="95703" y="48454"/>
                    <a:pt x="97745" y="56297"/>
                    <a:pt x="101078" y="48454"/>
                  </a:cubicBezTo>
                  <a:cubicBezTo>
                    <a:pt x="104411" y="40611"/>
                    <a:pt x="106262" y="46679"/>
                    <a:pt x="106452" y="48454"/>
                  </a:cubicBezTo>
                  <a:cubicBezTo>
                    <a:pt x="106632" y="50239"/>
                    <a:pt x="110706" y="54683"/>
                    <a:pt x="112007" y="48502"/>
                  </a:cubicBezTo>
                  <a:cubicBezTo>
                    <a:pt x="113298" y="42320"/>
                    <a:pt x="117561" y="45226"/>
                    <a:pt x="118672" y="48454"/>
                  </a:cubicBezTo>
                  <a:cubicBezTo>
                    <a:pt x="119783" y="51683"/>
                    <a:pt x="122936" y="52870"/>
                    <a:pt x="123116" y="48454"/>
                  </a:cubicBezTo>
                  <a:cubicBezTo>
                    <a:pt x="123306" y="44039"/>
                    <a:pt x="127560" y="0"/>
                    <a:pt x="130712" y="48454"/>
                  </a:cubicBezTo>
                  <a:cubicBezTo>
                    <a:pt x="130712" y="48454"/>
                    <a:pt x="134416" y="93547"/>
                    <a:pt x="137378" y="48559"/>
                  </a:cubicBezTo>
                  <a:cubicBezTo>
                    <a:pt x="137378" y="48559"/>
                    <a:pt x="139040" y="37972"/>
                    <a:pt x="141641" y="48454"/>
                  </a:cubicBezTo>
                  <a:cubicBezTo>
                    <a:pt x="141641" y="48454"/>
                    <a:pt x="145345" y="70806"/>
                    <a:pt x="147756" y="48454"/>
                  </a:cubicBezTo>
                  <a:cubicBezTo>
                    <a:pt x="147756" y="48454"/>
                    <a:pt x="151089" y="18592"/>
                    <a:pt x="154422" y="48454"/>
                  </a:cubicBezTo>
                  <a:cubicBezTo>
                    <a:pt x="154422" y="48454"/>
                    <a:pt x="155903" y="56563"/>
                    <a:pt x="158685" y="48454"/>
                  </a:cubicBezTo>
                  <a:cubicBezTo>
                    <a:pt x="161458" y="40345"/>
                    <a:pt x="164050" y="46280"/>
                    <a:pt x="165531" y="48454"/>
                  </a:cubicBezTo>
                  <a:cubicBezTo>
                    <a:pt x="167013" y="50629"/>
                    <a:pt x="168874" y="49708"/>
                    <a:pt x="170535" y="48454"/>
                  </a:cubicBezTo>
                  <a:cubicBezTo>
                    <a:pt x="172207" y="47201"/>
                    <a:pt x="173688" y="46014"/>
                    <a:pt x="176831" y="48454"/>
                  </a:cubicBezTo>
                </a:path>
              </a:pathLst>
            </a:custGeom>
            <a:noFill/>
            <a:ln w="9025" cap="flat" cmpd="sng">
              <a:solidFill>
                <a:schemeClr val="accent5"/>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16"/>
          <p:cNvGrpSpPr/>
          <p:nvPr/>
        </p:nvGrpSpPr>
        <p:grpSpPr>
          <a:xfrm flipH="1">
            <a:off x="-1748596" y="485164"/>
            <a:ext cx="3253032" cy="1282734"/>
            <a:chOff x="-756225" y="2710576"/>
            <a:chExt cx="2782033" cy="538647"/>
          </a:xfrm>
        </p:grpSpPr>
        <p:sp>
          <p:nvSpPr>
            <p:cNvPr id="270" name="Google Shape;270;p16"/>
            <p:cNvSpPr/>
            <p:nvPr/>
          </p:nvSpPr>
          <p:spPr>
            <a:xfrm>
              <a:off x="658254" y="2710576"/>
              <a:ext cx="1182669" cy="536836"/>
            </a:xfrm>
            <a:custGeom>
              <a:avLst/>
              <a:gdLst/>
              <a:ahLst/>
              <a:cxnLst/>
              <a:rect l="l" t="t" r="r" b="b"/>
              <a:pathLst>
                <a:path w="80977" h="36757" fill="none" extrusionOk="0">
                  <a:moveTo>
                    <a:pt x="80976" y="17273"/>
                  </a:moveTo>
                  <a:cubicBezTo>
                    <a:pt x="80758" y="17273"/>
                    <a:pt x="78754" y="16646"/>
                    <a:pt x="77149" y="18754"/>
                  </a:cubicBezTo>
                  <a:cubicBezTo>
                    <a:pt x="75535" y="20862"/>
                    <a:pt x="74985" y="19380"/>
                    <a:pt x="74035" y="18754"/>
                  </a:cubicBezTo>
                  <a:cubicBezTo>
                    <a:pt x="73095" y="18118"/>
                    <a:pt x="72316" y="23910"/>
                    <a:pt x="70484" y="23492"/>
                  </a:cubicBezTo>
                  <a:cubicBezTo>
                    <a:pt x="68651" y="23065"/>
                    <a:pt x="68594" y="7796"/>
                    <a:pt x="64378" y="8641"/>
                  </a:cubicBezTo>
                  <a:cubicBezTo>
                    <a:pt x="60162" y="9477"/>
                    <a:pt x="62270" y="7369"/>
                    <a:pt x="60162" y="3685"/>
                  </a:cubicBezTo>
                  <a:cubicBezTo>
                    <a:pt x="58055" y="1"/>
                    <a:pt x="57884" y="3580"/>
                    <a:pt x="57276" y="10854"/>
                  </a:cubicBezTo>
                  <a:cubicBezTo>
                    <a:pt x="56668" y="18118"/>
                    <a:pt x="53668" y="22020"/>
                    <a:pt x="51835" y="15383"/>
                  </a:cubicBezTo>
                  <a:cubicBezTo>
                    <a:pt x="50003" y="8746"/>
                    <a:pt x="51674" y="7483"/>
                    <a:pt x="49898" y="6951"/>
                  </a:cubicBezTo>
                  <a:cubicBezTo>
                    <a:pt x="48123" y="6429"/>
                    <a:pt x="47458" y="4634"/>
                    <a:pt x="45340" y="8319"/>
                  </a:cubicBezTo>
                  <a:cubicBezTo>
                    <a:pt x="43232" y="12012"/>
                    <a:pt x="44229" y="8746"/>
                    <a:pt x="42235" y="9059"/>
                  </a:cubicBezTo>
                  <a:cubicBezTo>
                    <a:pt x="40241" y="9373"/>
                    <a:pt x="40735" y="13683"/>
                    <a:pt x="39074" y="15582"/>
                  </a:cubicBezTo>
                  <a:cubicBezTo>
                    <a:pt x="37412" y="17481"/>
                    <a:pt x="35579" y="9790"/>
                    <a:pt x="33690" y="8214"/>
                  </a:cubicBezTo>
                  <a:cubicBezTo>
                    <a:pt x="31800" y="6638"/>
                    <a:pt x="30917" y="9164"/>
                    <a:pt x="28914" y="15582"/>
                  </a:cubicBezTo>
                  <a:cubicBezTo>
                    <a:pt x="26920" y="22011"/>
                    <a:pt x="27917" y="18118"/>
                    <a:pt x="26749" y="16532"/>
                  </a:cubicBezTo>
                  <a:cubicBezTo>
                    <a:pt x="25590" y="14956"/>
                    <a:pt x="24973" y="25704"/>
                    <a:pt x="23530" y="28961"/>
                  </a:cubicBezTo>
                  <a:cubicBezTo>
                    <a:pt x="22096" y="32227"/>
                    <a:pt x="20425" y="36757"/>
                    <a:pt x="18592" y="26227"/>
                  </a:cubicBezTo>
                  <a:cubicBezTo>
                    <a:pt x="16760" y="15696"/>
                    <a:pt x="16038" y="24755"/>
                    <a:pt x="15259" y="22011"/>
                  </a:cubicBezTo>
                  <a:cubicBezTo>
                    <a:pt x="14490" y="19276"/>
                    <a:pt x="13265" y="7587"/>
                    <a:pt x="10882" y="7901"/>
                  </a:cubicBezTo>
                  <a:cubicBezTo>
                    <a:pt x="8489" y="8214"/>
                    <a:pt x="7882" y="16114"/>
                    <a:pt x="6657" y="18013"/>
                  </a:cubicBezTo>
                  <a:cubicBezTo>
                    <a:pt x="5441" y="19903"/>
                    <a:pt x="3941" y="20121"/>
                    <a:pt x="2830" y="15060"/>
                  </a:cubicBezTo>
                  <a:cubicBezTo>
                    <a:pt x="1719" y="10009"/>
                    <a:pt x="1045" y="9268"/>
                    <a:pt x="1" y="9686"/>
                  </a:cubicBezTo>
                </a:path>
              </a:pathLst>
            </a:custGeom>
            <a:solidFill>
              <a:schemeClr val="dk2"/>
            </a:solid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614163" y="2710576"/>
              <a:ext cx="1182654" cy="536836"/>
            </a:xfrm>
            <a:custGeom>
              <a:avLst/>
              <a:gdLst/>
              <a:ahLst/>
              <a:cxnLst/>
              <a:rect l="l" t="t" r="r" b="b"/>
              <a:pathLst>
                <a:path w="80976" h="36757" fill="none" extrusionOk="0">
                  <a:moveTo>
                    <a:pt x="80976" y="17273"/>
                  </a:moveTo>
                  <a:cubicBezTo>
                    <a:pt x="80757" y="17273"/>
                    <a:pt x="78763" y="16646"/>
                    <a:pt x="77149" y="18754"/>
                  </a:cubicBezTo>
                  <a:cubicBezTo>
                    <a:pt x="75544" y="20862"/>
                    <a:pt x="74984" y="19380"/>
                    <a:pt x="74044" y="18754"/>
                  </a:cubicBezTo>
                  <a:cubicBezTo>
                    <a:pt x="73095" y="18118"/>
                    <a:pt x="72325" y="23910"/>
                    <a:pt x="70493" y="23492"/>
                  </a:cubicBezTo>
                  <a:cubicBezTo>
                    <a:pt x="68660" y="23065"/>
                    <a:pt x="68603" y="7796"/>
                    <a:pt x="64387" y="8641"/>
                  </a:cubicBezTo>
                  <a:cubicBezTo>
                    <a:pt x="60162" y="9477"/>
                    <a:pt x="62270" y="7369"/>
                    <a:pt x="60162" y="3685"/>
                  </a:cubicBezTo>
                  <a:cubicBezTo>
                    <a:pt x="58054" y="1"/>
                    <a:pt x="57893" y="3580"/>
                    <a:pt x="57285" y="10854"/>
                  </a:cubicBezTo>
                  <a:cubicBezTo>
                    <a:pt x="56668" y="18118"/>
                    <a:pt x="53667" y="22020"/>
                    <a:pt x="51844" y="15383"/>
                  </a:cubicBezTo>
                  <a:cubicBezTo>
                    <a:pt x="50012" y="8746"/>
                    <a:pt x="51673" y="7483"/>
                    <a:pt x="49898" y="6951"/>
                  </a:cubicBezTo>
                  <a:cubicBezTo>
                    <a:pt x="48122" y="6429"/>
                    <a:pt x="47457" y="4634"/>
                    <a:pt x="45349" y="8319"/>
                  </a:cubicBezTo>
                  <a:cubicBezTo>
                    <a:pt x="43241" y="12012"/>
                    <a:pt x="44238" y="8746"/>
                    <a:pt x="42235" y="9059"/>
                  </a:cubicBezTo>
                  <a:cubicBezTo>
                    <a:pt x="40241" y="9373"/>
                    <a:pt x="40744" y="13683"/>
                    <a:pt x="39073" y="15582"/>
                  </a:cubicBezTo>
                  <a:cubicBezTo>
                    <a:pt x="37411" y="17481"/>
                    <a:pt x="35579" y="9790"/>
                    <a:pt x="33689" y="8214"/>
                  </a:cubicBezTo>
                  <a:cubicBezTo>
                    <a:pt x="31800" y="6638"/>
                    <a:pt x="30917" y="9164"/>
                    <a:pt x="28923" y="15582"/>
                  </a:cubicBezTo>
                  <a:cubicBezTo>
                    <a:pt x="26919" y="22011"/>
                    <a:pt x="27916" y="18118"/>
                    <a:pt x="26758" y="16532"/>
                  </a:cubicBezTo>
                  <a:cubicBezTo>
                    <a:pt x="25590" y="14956"/>
                    <a:pt x="24973" y="25704"/>
                    <a:pt x="23539" y="28961"/>
                  </a:cubicBezTo>
                  <a:cubicBezTo>
                    <a:pt x="22096" y="32227"/>
                    <a:pt x="20424" y="36757"/>
                    <a:pt x="18592" y="26227"/>
                  </a:cubicBezTo>
                  <a:cubicBezTo>
                    <a:pt x="16759" y="15696"/>
                    <a:pt x="16038" y="24755"/>
                    <a:pt x="15268" y="22011"/>
                  </a:cubicBezTo>
                  <a:cubicBezTo>
                    <a:pt x="14490" y="19276"/>
                    <a:pt x="13265" y="7587"/>
                    <a:pt x="10882" y="7901"/>
                  </a:cubicBezTo>
                  <a:cubicBezTo>
                    <a:pt x="8489" y="8214"/>
                    <a:pt x="7881" y="16114"/>
                    <a:pt x="6666" y="18013"/>
                  </a:cubicBezTo>
                  <a:cubicBezTo>
                    <a:pt x="5441" y="19903"/>
                    <a:pt x="3941" y="20121"/>
                    <a:pt x="2830" y="15060"/>
                  </a:cubicBezTo>
                  <a:cubicBezTo>
                    <a:pt x="1719" y="10009"/>
                    <a:pt x="1054" y="9268"/>
                    <a:pt x="0" y="9686"/>
                  </a:cubicBezTo>
                </a:path>
              </a:pathLst>
            </a:custGeom>
            <a:solidFill>
              <a:schemeClr val="dk2"/>
            </a:solid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570480" y="2710576"/>
              <a:ext cx="1182654" cy="536836"/>
            </a:xfrm>
            <a:custGeom>
              <a:avLst/>
              <a:gdLst/>
              <a:ahLst/>
              <a:cxnLst/>
              <a:rect l="l" t="t" r="r" b="b"/>
              <a:pathLst>
                <a:path w="80976" h="36757" fill="none" extrusionOk="0">
                  <a:moveTo>
                    <a:pt x="80976" y="17273"/>
                  </a:moveTo>
                  <a:cubicBezTo>
                    <a:pt x="80757" y="17273"/>
                    <a:pt x="78754" y="16646"/>
                    <a:pt x="77149" y="18754"/>
                  </a:cubicBezTo>
                  <a:cubicBezTo>
                    <a:pt x="75535" y="20862"/>
                    <a:pt x="74984" y="19380"/>
                    <a:pt x="74035" y="18754"/>
                  </a:cubicBezTo>
                  <a:cubicBezTo>
                    <a:pt x="73095" y="18118"/>
                    <a:pt x="72316" y="23910"/>
                    <a:pt x="70483" y="23492"/>
                  </a:cubicBezTo>
                  <a:cubicBezTo>
                    <a:pt x="68651" y="23065"/>
                    <a:pt x="68594" y="7796"/>
                    <a:pt x="64378" y="8641"/>
                  </a:cubicBezTo>
                  <a:cubicBezTo>
                    <a:pt x="60162" y="9477"/>
                    <a:pt x="62270" y="7369"/>
                    <a:pt x="60162" y="3685"/>
                  </a:cubicBezTo>
                  <a:cubicBezTo>
                    <a:pt x="58045" y="1"/>
                    <a:pt x="57883" y="3580"/>
                    <a:pt x="57275" y="10854"/>
                  </a:cubicBezTo>
                  <a:cubicBezTo>
                    <a:pt x="56668" y="18118"/>
                    <a:pt x="53667" y="22020"/>
                    <a:pt x="51835" y="15383"/>
                  </a:cubicBezTo>
                  <a:cubicBezTo>
                    <a:pt x="50002" y="8746"/>
                    <a:pt x="51664" y="7483"/>
                    <a:pt x="49898" y="6951"/>
                  </a:cubicBezTo>
                  <a:cubicBezTo>
                    <a:pt x="48122" y="6429"/>
                    <a:pt x="47448" y="4634"/>
                    <a:pt x="45340" y="8319"/>
                  </a:cubicBezTo>
                  <a:cubicBezTo>
                    <a:pt x="43232" y="12012"/>
                    <a:pt x="44229" y="8746"/>
                    <a:pt x="42235" y="9059"/>
                  </a:cubicBezTo>
                  <a:cubicBezTo>
                    <a:pt x="40231" y="9373"/>
                    <a:pt x="40735" y="13683"/>
                    <a:pt x="39073" y="15582"/>
                  </a:cubicBezTo>
                  <a:cubicBezTo>
                    <a:pt x="37402" y="17481"/>
                    <a:pt x="35569" y="9790"/>
                    <a:pt x="33689" y="8214"/>
                  </a:cubicBezTo>
                  <a:cubicBezTo>
                    <a:pt x="31800" y="6638"/>
                    <a:pt x="30907" y="9164"/>
                    <a:pt x="28913" y="15582"/>
                  </a:cubicBezTo>
                  <a:cubicBezTo>
                    <a:pt x="26910" y="22011"/>
                    <a:pt x="27916" y="18118"/>
                    <a:pt x="26748" y="16532"/>
                  </a:cubicBezTo>
                  <a:cubicBezTo>
                    <a:pt x="25580" y="14956"/>
                    <a:pt x="24973" y="25704"/>
                    <a:pt x="23529" y="28961"/>
                  </a:cubicBezTo>
                  <a:cubicBezTo>
                    <a:pt x="22086" y="32227"/>
                    <a:pt x="20424" y="36757"/>
                    <a:pt x="18592" y="26227"/>
                  </a:cubicBezTo>
                  <a:cubicBezTo>
                    <a:pt x="16759" y="15696"/>
                    <a:pt x="16038" y="24755"/>
                    <a:pt x="15259" y="22011"/>
                  </a:cubicBezTo>
                  <a:cubicBezTo>
                    <a:pt x="14480" y="19276"/>
                    <a:pt x="13265" y="7587"/>
                    <a:pt x="10882" y="7901"/>
                  </a:cubicBezTo>
                  <a:cubicBezTo>
                    <a:pt x="8489" y="8214"/>
                    <a:pt x="7881" y="16114"/>
                    <a:pt x="6656" y="18013"/>
                  </a:cubicBezTo>
                  <a:cubicBezTo>
                    <a:pt x="5441" y="19903"/>
                    <a:pt x="3941" y="20121"/>
                    <a:pt x="2830" y="15060"/>
                  </a:cubicBezTo>
                  <a:cubicBezTo>
                    <a:pt x="1719" y="10009"/>
                    <a:pt x="1054" y="9268"/>
                    <a:pt x="0" y="9695"/>
                  </a:cubicBez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 name="Google Shape;273;p16"/>
            <p:cNvGrpSpPr/>
            <p:nvPr/>
          </p:nvGrpSpPr>
          <p:grpSpPr>
            <a:xfrm>
              <a:off x="-756225" y="2712241"/>
              <a:ext cx="2782033" cy="536982"/>
              <a:chOff x="-756225" y="2712241"/>
              <a:chExt cx="2782033" cy="536982"/>
            </a:xfrm>
          </p:grpSpPr>
          <p:sp>
            <p:nvSpPr>
              <p:cNvPr id="274" name="Google Shape;274;p16"/>
              <p:cNvSpPr/>
              <p:nvPr/>
            </p:nvSpPr>
            <p:spPr>
              <a:xfrm>
                <a:off x="-602160" y="2712241"/>
                <a:ext cx="1182654" cy="536982"/>
              </a:xfrm>
              <a:custGeom>
                <a:avLst/>
                <a:gdLst/>
                <a:ahLst/>
                <a:cxnLst/>
                <a:rect l="l" t="t" r="r" b="b"/>
                <a:pathLst>
                  <a:path w="80976" h="36767" fill="none" extrusionOk="0">
                    <a:moveTo>
                      <a:pt x="0" y="17282"/>
                    </a:moveTo>
                    <a:cubicBezTo>
                      <a:pt x="219" y="17282"/>
                      <a:pt x="2222" y="16646"/>
                      <a:pt x="3827" y="18754"/>
                    </a:cubicBezTo>
                    <a:cubicBezTo>
                      <a:pt x="5441" y="20862"/>
                      <a:pt x="5992" y="19390"/>
                      <a:pt x="6932" y="18754"/>
                    </a:cubicBezTo>
                    <a:cubicBezTo>
                      <a:pt x="7881" y="18127"/>
                      <a:pt x="8660" y="23919"/>
                      <a:pt x="10493" y="23492"/>
                    </a:cubicBezTo>
                    <a:cubicBezTo>
                      <a:pt x="12316" y="23074"/>
                      <a:pt x="12373" y="7796"/>
                      <a:pt x="16598" y="8641"/>
                    </a:cubicBezTo>
                    <a:cubicBezTo>
                      <a:pt x="20814" y="9486"/>
                      <a:pt x="18706" y="7378"/>
                      <a:pt x="20814" y="3694"/>
                    </a:cubicBezTo>
                    <a:cubicBezTo>
                      <a:pt x="22922" y="1"/>
                      <a:pt x="23083" y="3590"/>
                      <a:pt x="23700" y="10854"/>
                    </a:cubicBezTo>
                    <a:cubicBezTo>
                      <a:pt x="24308" y="18127"/>
                      <a:pt x="27309" y="22020"/>
                      <a:pt x="29141" y="15383"/>
                    </a:cubicBezTo>
                    <a:cubicBezTo>
                      <a:pt x="30964" y="8746"/>
                      <a:pt x="29303" y="7483"/>
                      <a:pt x="31078" y="6961"/>
                    </a:cubicBezTo>
                    <a:cubicBezTo>
                      <a:pt x="32854" y="6429"/>
                      <a:pt x="33518" y="4644"/>
                      <a:pt x="35626" y="8328"/>
                    </a:cubicBezTo>
                    <a:cubicBezTo>
                      <a:pt x="37744" y="12012"/>
                      <a:pt x="36737" y="8746"/>
                      <a:pt x="38741" y="9059"/>
                    </a:cubicBezTo>
                    <a:cubicBezTo>
                      <a:pt x="40735" y="9382"/>
                      <a:pt x="40241" y="13693"/>
                      <a:pt x="41903" y="15592"/>
                    </a:cubicBezTo>
                    <a:cubicBezTo>
                      <a:pt x="43564" y="17491"/>
                      <a:pt x="45397" y="9800"/>
                      <a:pt x="47287" y="8214"/>
                    </a:cubicBezTo>
                    <a:cubicBezTo>
                      <a:pt x="49176" y="6638"/>
                      <a:pt x="50059" y="9164"/>
                      <a:pt x="52063" y="15592"/>
                    </a:cubicBezTo>
                    <a:cubicBezTo>
                      <a:pt x="54057" y="22011"/>
                      <a:pt x="53060" y="18118"/>
                      <a:pt x="54228" y="16541"/>
                    </a:cubicBezTo>
                    <a:cubicBezTo>
                      <a:pt x="55386" y="14965"/>
                      <a:pt x="56003" y="25704"/>
                      <a:pt x="57447" y="28971"/>
                    </a:cubicBezTo>
                    <a:cubicBezTo>
                      <a:pt x="58880" y="32237"/>
                      <a:pt x="60551" y="36766"/>
                      <a:pt x="62384" y="26236"/>
                    </a:cubicBezTo>
                    <a:cubicBezTo>
                      <a:pt x="64217" y="15696"/>
                      <a:pt x="64938" y="24755"/>
                      <a:pt x="65717" y="22020"/>
                    </a:cubicBezTo>
                    <a:cubicBezTo>
                      <a:pt x="66486" y="19276"/>
                      <a:pt x="67711" y="7587"/>
                      <a:pt x="70094" y="7901"/>
                    </a:cubicBezTo>
                    <a:cubicBezTo>
                      <a:pt x="72487" y="8224"/>
                      <a:pt x="73095" y="16124"/>
                      <a:pt x="74320" y="18013"/>
                    </a:cubicBezTo>
                    <a:cubicBezTo>
                      <a:pt x="75535" y="19912"/>
                      <a:pt x="77035" y="20121"/>
                      <a:pt x="78146" y="15070"/>
                    </a:cubicBezTo>
                    <a:cubicBezTo>
                      <a:pt x="79257" y="10009"/>
                      <a:pt x="79922" y="9278"/>
                      <a:pt x="80976" y="9695"/>
                    </a:cubicBezTo>
                  </a:path>
                </a:pathLst>
              </a:custGeom>
              <a:solidFill>
                <a:schemeClr val="dk2"/>
              </a:solid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558200" y="2712241"/>
                <a:ext cx="1182801" cy="536982"/>
              </a:xfrm>
              <a:custGeom>
                <a:avLst/>
                <a:gdLst/>
                <a:ahLst/>
                <a:cxnLst/>
                <a:rect l="l" t="t" r="r" b="b"/>
                <a:pathLst>
                  <a:path w="80986" h="36767" fill="none" extrusionOk="0">
                    <a:moveTo>
                      <a:pt x="0" y="17282"/>
                    </a:moveTo>
                    <a:cubicBezTo>
                      <a:pt x="228" y="17282"/>
                      <a:pt x="2222" y="16646"/>
                      <a:pt x="3836" y="18754"/>
                    </a:cubicBezTo>
                    <a:cubicBezTo>
                      <a:pt x="5441" y="20862"/>
                      <a:pt x="6001" y="19390"/>
                      <a:pt x="6941" y="18754"/>
                    </a:cubicBezTo>
                    <a:cubicBezTo>
                      <a:pt x="7881" y="18127"/>
                      <a:pt x="8660" y="23919"/>
                      <a:pt x="10493" y="23492"/>
                    </a:cubicBezTo>
                    <a:cubicBezTo>
                      <a:pt x="12325" y="23074"/>
                      <a:pt x="12382" y="7796"/>
                      <a:pt x="16598" y="8641"/>
                    </a:cubicBezTo>
                    <a:cubicBezTo>
                      <a:pt x="20814" y="9486"/>
                      <a:pt x="18706" y="7378"/>
                      <a:pt x="20814" y="3694"/>
                    </a:cubicBezTo>
                    <a:cubicBezTo>
                      <a:pt x="22922" y="1"/>
                      <a:pt x="23093" y="3590"/>
                      <a:pt x="23710" y="10854"/>
                    </a:cubicBezTo>
                    <a:cubicBezTo>
                      <a:pt x="24327" y="18118"/>
                      <a:pt x="27318" y="22020"/>
                      <a:pt x="29151" y="15383"/>
                    </a:cubicBezTo>
                    <a:cubicBezTo>
                      <a:pt x="30983" y="8746"/>
                      <a:pt x="29312" y="7483"/>
                      <a:pt x="31088" y="6961"/>
                    </a:cubicBezTo>
                    <a:cubicBezTo>
                      <a:pt x="32863" y="6429"/>
                      <a:pt x="33537" y="4644"/>
                      <a:pt x="35645" y="8328"/>
                    </a:cubicBezTo>
                    <a:cubicBezTo>
                      <a:pt x="37753" y="12012"/>
                      <a:pt x="36756" y="8746"/>
                      <a:pt x="38750" y="9069"/>
                    </a:cubicBezTo>
                    <a:cubicBezTo>
                      <a:pt x="40744" y="9382"/>
                      <a:pt x="40251" y="13693"/>
                      <a:pt x="41912" y="15592"/>
                    </a:cubicBezTo>
                    <a:cubicBezTo>
                      <a:pt x="43583" y="17491"/>
                      <a:pt x="45416" y="9800"/>
                      <a:pt x="47296" y="8224"/>
                    </a:cubicBezTo>
                    <a:cubicBezTo>
                      <a:pt x="49186" y="6638"/>
                      <a:pt x="50069" y="9173"/>
                      <a:pt x="52072" y="15592"/>
                    </a:cubicBezTo>
                    <a:cubicBezTo>
                      <a:pt x="54066" y="22020"/>
                      <a:pt x="53069" y="18118"/>
                      <a:pt x="54237" y="16541"/>
                    </a:cubicBezTo>
                    <a:cubicBezTo>
                      <a:pt x="55405" y="14965"/>
                      <a:pt x="56013" y="25704"/>
                      <a:pt x="57456" y="28971"/>
                    </a:cubicBezTo>
                    <a:cubicBezTo>
                      <a:pt x="58890" y="32237"/>
                      <a:pt x="60561" y="36766"/>
                      <a:pt x="62394" y="26236"/>
                    </a:cubicBezTo>
                    <a:cubicBezTo>
                      <a:pt x="64226" y="15696"/>
                      <a:pt x="64948" y="24755"/>
                      <a:pt x="65726" y="22020"/>
                    </a:cubicBezTo>
                    <a:cubicBezTo>
                      <a:pt x="66505" y="19276"/>
                      <a:pt x="67720" y="7587"/>
                      <a:pt x="70113" y="7901"/>
                    </a:cubicBezTo>
                    <a:cubicBezTo>
                      <a:pt x="72496" y="8224"/>
                      <a:pt x="73104" y="16124"/>
                      <a:pt x="74329" y="18013"/>
                    </a:cubicBezTo>
                    <a:cubicBezTo>
                      <a:pt x="75554" y="19912"/>
                      <a:pt x="77045" y="20121"/>
                      <a:pt x="78156" y="15070"/>
                    </a:cubicBezTo>
                    <a:cubicBezTo>
                      <a:pt x="79267" y="10009"/>
                      <a:pt x="79941" y="9278"/>
                      <a:pt x="80985" y="9695"/>
                    </a:cubicBezTo>
                  </a:path>
                </a:pathLst>
              </a:custGeom>
              <a:solidFill>
                <a:schemeClr val="dk2"/>
              </a:solid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514386" y="2712241"/>
                <a:ext cx="1182669" cy="536982"/>
              </a:xfrm>
              <a:custGeom>
                <a:avLst/>
                <a:gdLst/>
                <a:ahLst/>
                <a:cxnLst/>
                <a:rect l="l" t="t" r="r" b="b"/>
                <a:pathLst>
                  <a:path w="80977" h="36767" fill="none" extrusionOk="0">
                    <a:moveTo>
                      <a:pt x="1" y="17282"/>
                    </a:moveTo>
                    <a:cubicBezTo>
                      <a:pt x="219" y="17282"/>
                      <a:pt x="2223" y="16646"/>
                      <a:pt x="3827" y="18754"/>
                    </a:cubicBezTo>
                    <a:cubicBezTo>
                      <a:pt x="5442" y="20862"/>
                      <a:pt x="5992" y="19390"/>
                      <a:pt x="6942" y="18754"/>
                    </a:cubicBezTo>
                    <a:cubicBezTo>
                      <a:pt x="7882" y="18127"/>
                      <a:pt x="8660" y="23919"/>
                      <a:pt x="10493" y="23492"/>
                    </a:cubicBezTo>
                    <a:cubicBezTo>
                      <a:pt x="12316" y="23074"/>
                      <a:pt x="12373" y="7796"/>
                      <a:pt x="16598" y="8641"/>
                    </a:cubicBezTo>
                    <a:cubicBezTo>
                      <a:pt x="20814" y="9486"/>
                      <a:pt x="18706" y="7378"/>
                      <a:pt x="20814" y="3694"/>
                    </a:cubicBezTo>
                    <a:cubicBezTo>
                      <a:pt x="22922" y="1"/>
                      <a:pt x="23084" y="3590"/>
                      <a:pt x="23701" y="10854"/>
                    </a:cubicBezTo>
                    <a:cubicBezTo>
                      <a:pt x="24318" y="18118"/>
                      <a:pt x="27309" y="22020"/>
                      <a:pt x="29142" y="15383"/>
                    </a:cubicBezTo>
                    <a:cubicBezTo>
                      <a:pt x="30974" y="8746"/>
                      <a:pt x="29303" y="7483"/>
                      <a:pt x="31079" y="6961"/>
                    </a:cubicBezTo>
                    <a:cubicBezTo>
                      <a:pt x="32854" y="6429"/>
                      <a:pt x="33528" y="4644"/>
                      <a:pt x="35636" y="8328"/>
                    </a:cubicBezTo>
                    <a:cubicBezTo>
                      <a:pt x="37744" y="12012"/>
                      <a:pt x="36747" y="8746"/>
                      <a:pt x="38741" y="9069"/>
                    </a:cubicBezTo>
                    <a:cubicBezTo>
                      <a:pt x="40735" y="9382"/>
                      <a:pt x="40242" y="13693"/>
                      <a:pt x="41903" y="15592"/>
                    </a:cubicBezTo>
                    <a:cubicBezTo>
                      <a:pt x="43574" y="17491"/>
                      <a:pt x="45398" y="9800"/>
                      <a:pt x="47287" y="8224"/>
                    </a:cubicBezTo>
                    <a:cubicBezTo>
                      <a:pt x="49177" y="6638"/>
                      <a:pt x="50060" y="9173"/>
                      <a:pt x="52063" y="15592"/>
                    </a:cubicBezTo>
                    <a:cubicBezTo>
                      <a:pt x="54057" y="22020"/>
                      <a:pt x="53060" y="18118"/>
                      <a:pt x="54228" y="16541"/>
                    </a:cubicBezTo>
                    <a:cubicBezTo>
                      <a:pt x="55396" y="14965"/>
                      <a:pt x="56004" y="25704"/>
                      <a:pt x="57447" y="28971"/>
                    </a:cubicBezTo>
                    <a:cubicBezTo>
                      <a:pt x="58881" y="32237"/>
                      <a:pt x="60552" y="36766"/>
                      <a:pt x="62385" y="26236"/>
                    </a:cubicBezTo>
                    <a:cubicBezTo>
                      <a:pt x="64217" y="15696"/>
                      <a:pt x="64939" y="24755"/>
                      <a:pt x="65717" y="22020"/>
                    </a:cubicBezTo>
                    <a:cubicBezTo>
                      <a:pt x="66486" y="19276"/>
                      <a:pt x="67711" y="7587"/>
                      <a:pt x="70104" y="7901"/>
                    </a:cubicBezTo>
                    <a:cubicBezTo>
                      <a:pt x="72487" y="8224"/>
                      <a:pt x="73095" y="16124"/>
                      <a:pt x="74320" y="18013"/>
                    </a:cubicBezTo>
                    <a:cubicBezTo>
                      <a:pt x="75535" y="19912"/>
                      <a:pt x="77036" y="20121"/>
                      <a:pt x="78147" y="15070"/>
                    </a:cubicBezTo>
                    <a:cubicBezTo>
                      <a:pt x="79258" y="10009"/>
                      <a:pt x="79932" y="9278"/>
                      <a:pt x="80976" y="9695"/>
                    </a:cubicBez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756225" y="2964626"/>
                <a:ext cx="2782033" cy="3345"/>
              </a:xfrm>
              <a:custGeom>
                <a:avLst/>
                <a:gdLst/>
                <a:ahLst/>
                <a:cxnLst/>
                <a:rect l="l" t="t" r="r" b="b"/>
                <a:pathLst>
                  <a:path w="190485" h="229" fill="none" extrusionOk="0">
                    <a:moveTo>
                      <a:pt x="0" y="1"/>
                    </a:moveTo>
                    <a:lnTo>
                      <a:pt x="190484" y="229"/>
                    </a:lnTo>
                  </a:path>
                </a:pathLst>
              </a:custGeom>
              <a:no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92"/>
        <p:cNvGrpSpPr/>
        <p:nvPr/>
      </p:nvGrpSpPr>
      <p:grpSpPr>
        <a:xfrm>
          <a:off x="0" y="0"/>
          <a:ext cx="0" cy="0"/>
          <a:chOff x="0" y="0"/>
          <a:chExt cx="0" cy="0"/>
        </a:xfrm>
      </p:grpSpPr>
      <p:sp>
        <p:nvSpPr>
          <p:cNvPr id="293" name="Google Shape;293;p18"/>
          <p:cNvSpPr txBox="1">
            <a:spLocks noGrp="1"/>
          </p:cNvSpPr>
          <p:nvPr>
            <p:ph type="title"/>
          </p:nvPr>
        </p:nvSpPr>
        <p:spPr>
          <a:xfrm>
            <a:off x="905243" y="3536175"/>
            <a:ext cx="45639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94" name="Google Shape;294;p18"/>
          <p:cNvSpPr txBox="1">
            <a:spLocks noGrp="1"/>
          </p:cNvSpPr>
          <p:nvPr>
            <p:ph type="subTitle" idx="1"/>
          </p:nvPr>
        </p:nvSpPr>
        <p:spPr>
          <a:xfrm>
            <a:off x="905243" y="1025366"/>
            <a:ext cx="5886900" cy="174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295" name="Google Shape;295;p18"/>
          <p:cNvSpPr/>
          <p:nvPr/>
        </p:nvSpPr>
        <p:spPr>
          <a:xfrm>
            <a:off x="649063" y="657043"/>
            <a:ext cx="7845000" cy="3830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6" name="Google Shape;296;p18"/>
          <p:cNvCxnSpPr/>
          <p:nvPr/>
        </p:nvCxnSpPr>
        <p:spPr>
          <a:xfrm>
            <a:off x="656538" y="3131693"/>
            <a:ext cx="7838400" cy="0"/>
          </a:xfrm>
          <a:prstGeom prst="straightConnector1">
            <a:avLst/>
          </a:prstGeom>
          <a:noFill/>
          <a:ln w="9525" cap="flat" cmpd="sng">
            <a:solidFill>
              <a:schemeClr val="accent6"/>
            </a:solidFill>
            <a:prstDash val="solid"/>
            <a:round/>
            <a:headEnd type="none" w="med" len="med"/>
            <a:tailEnd type="none" w="med" len="med"/>
          </a:ln>
        </p:spPr>
      </p:cxnSp>
      <p:grpSp>
        <p:nvGrpSpPr>
          <p:cNvPr id="297" name="Google Shape;297;p18"/>
          <p:cNvGrpSpPr/>
          <p:nvPr/>
        </p:nvGrpSpPr>
        <p:grpSpPr>
          <a:xfrm flipH="1">
            <a:off x="5125283" y="1815283"/>
            <a:ext cx="6977648" cy="2588364"/>
            <a:chOff x="1244600" y="3763285"/>
            <a:chExt cx="4743150" cy="1759475"/>
          </a:xfrm>
        </p:grpSpPr>
        <p:sp>
          <p:nvSpPr>
            <p:cNvPr id="298" name="Google Shape;298;p18"/>
            <p:cNvSpPr/>
            <p:nvPr/>
          </p:nvSpPr>
          <p:spPr>
            <a:xfrm>
              <a:off x="1367325" y="3767085"/>
              <a:ext cx="4230175" cy="1755675"/>
            </a:xfrm>
            <a:custGeom>
              <a:avLst/>
              <a:gdLst/>
              <a:ahLst/>
              <a:cxnLst/>
              <a:rect l="l" t="t" r="r" b="b"/>
              <a:pathLst>
                <a:path w="169207" h="70227" fill="none" extrusionOk="0">
                  <a:moveTo>
                    <a:pt x="1" y="35114"/>
                  </a:moveTo>
                  <a:cubicBezTo>
                    <a:pt x="3172" y="23539"/>
                    <a:pt x="5423" y="35712"/>
                    <a:pt x="5423" y="35313"/>
                  </a:cubicBezTo>
                  <a:cubicBezTo>
                    <a:pt x="5423" y="34914"/>
                    <a:pt x="7141" y="56886"/>
                    <a:pt x="10189" y="35503"/>
                  </a:cubicBezTo>
                  <a:cubicBezTo>
                    <a:pt x="13228" y="14129"/>
                    <a:pt x="16675" y="30604"/>
                    <a:pt x="16798" y="35114"/>
                  </a:cubicBezTo>
                  <a:cubicBezTo>
                    <a:pt x="16931" y="39624"/>
                    <a:pt x="19846" y="49632"/>
                    <a:pt x="22229" y="35503"/>
                  </a:cubicBezTo>
                  <a:cubicBezTo>
                    <a:pt x="24603" y="21384"/>
                    <a:pt x="26331" y="30604"/>
                    <a:pt x="27385" y="34297"/>
                  </a:cubicBezTo>
                  <a:cubicBezTo>
                    <a:pt x="28449" y="37991"/>
                    <a:pt x="30300" y="54332"/>
                    <a:pt x="33206" y="35702"/>
                  </a:cubicBezTo>
                  <a:cubicBezTo>
                    <a:pt x="36121" y="17063"/>
                    <a:pt x="38761" y="35104"/>
                    <a:pt x="38628" y="35313"/>
                  </a:cubicBezTo>
                  <a:cubicBezTo>
                    <a:pt x="38504" y="35513"/>
                    <a:pt x="42207" y="70227"/>
                    <a:pt x="44458" y="35114"/>
                  </a:cubicBezTo>
                  <a:cubicBezTo>
                    <a:pt x="46699" y="0"/>
                    <a:pt x="50800" y="27859"/>
                    <a:pt x="50933" y="35313"/>
                  </a:cubicBezTo>
                  <a:cubicBezTo>
                    <a:pt x="51066" y="42767"/>
                    <a:pt x="54637" y="47078"/>
                    <a:pt x="55966" y="35114"/>
                  </a:cubicBezTo>
                  <a:cubicBezTo>
                    <a:pt x="57286" y="23150"/>
                    <a:pt x="60201" y="26872"/>
                    <a:pt x="60856" y="35114"/>
                  </a:cubicBezTo>
                  <a:cubicBezTo>
                    <a:pt x="61521" y="43356"/>
                    <a:pt x="65091" y="55709"/>
                    <a:pt x="66809" y="35114"/>
                  </a:cubicBezTo>
                  <a:cubicBezTo>
                    <a:pt x="68528" y="14519"/>
                    <a:pt x="71842" y="24517"/>
                    <a:pt x="72763" y="35114"/>
                  </a:cubicBezTo>
                  <a:cubicBezTo>
                    <a:pt x="73694" y="45701"/>
                    <a:pt x="76865" y="56497"/>
                    <a:pt x="78318" y="34876"/>
                  </a:cubicBezTo>
                  <a:cubicBezTo>
                    <a:pt x="79780" y="13256"/>
                    <a:pt x="82030" y="17073"/>
                    <a:pt x="84138" y="34876"/>
                  </a:cubicBezTo>
                  <a:cubicBezTo>
                    <a:pt x="86246" y="52680"/>
                    <a:pt x="89161" y="41390"/>
                    <a:pt x="89161" y="35361"/>
                  </a:cubicBezTo>
                  <a:cubicBezTo>
                    <a:pt x="89161" y="29341"/>
                    <a:pt x="93263" y="15497"/>
                    <a:pt x="94716" y="34307"/>
                  </a:cubicBezTo>
                  <a:cubicBezTo>
                    <a:pt x="96178" y="53117"/>
                    <a:pt x="100802" y="42767"/>
                    <a:pt x="100679" y="35503"/>
                  </a:cubicBezTo>
                  <a:cubicBezTo>
                    <a:pt x="100546" y="28249"/>
                    <a:pt x="104249" y="18241"/>
                    <a:pt x="106234" y="34610"/>
                  </a:cubicBezTo>
                  <a:cubicBezTo>
                    <a:pt x="108218" y="50980"/>
                    <a:pt x="112187" y="37269"/>
                    <a:pt x="111921" y="34629"/>
                  </a:cubicBezTo>
                  <a:cubicBezTo>
                    <a:pt x="111656" y="31980"/>
                    <a:pt x="115625" y="17462"/>
                    <a:pt x="117875" y="34629"/>
                  </a:cubicBezTo>
                  <a:cubicBezTo>
                    <a:pt x="120125" y="51787"/>
                    <a:pt x="123031" y="34629"/>
                    <a:pt x="123031" y="34629"/>
                  </a:cubicBezTo>
                  <a:cubicBezTo>
                    <a:pt x="123961" y="25115"/>
                    <a:pt x="128718" y="26283"/>
                    <a:pt x="129117" y="35503"/>
                  </a:cubicBezTo>
                  <a:cubicBezTo>
                    <a:pt x="129516" y="44723"/>
                    <a:pt x="133086" y="44334"/>
                    <a:pt x="133884" y="35351"/>
                  </a:cubicBezTo>
                  <a:cubicBezTo>
                    <a:pt x="134682" y="26359"/>
                    <a:pt x="138651" y="20795"/>
                    <a:pt x="140502" y="35351"/>
                  </a:cubicBezTo>
                  <a:cubicBezTo>
                    <a:pt x="142354" y="49898"/>
                    <a:pt x="145392" y="38247"/>
                    <a:pt x="146057" y="35503"/>
                  </a:cubicBezTo>
                  <a:cubicBezTo>
                    <a:pt x="146721" y="32759"/>
                    <a:pt x="148962" y="19618"/>
                    <a:pt x="151479" y="35702"/>
                  </a:cubicBezTo>
                  <a:cubicBezTo>
                    <a:pt x="153995" y="51787"/>
                    <a:pt x="157299" y="35702"/>
                    <a:pt x="157299" y="35702"/>
                  </a:cubicBezTo>
                  <a:cubicBezTo>
                    <a:pt x="157299" y="35702"/>
                    <a:pt x="160081" y="28448"/>
                    <a:pt x="162721" y="35702"/>
                  </a:cubicBezTo>
                  <a:cubicBezTo>
                    <a:pt x="165370" y="42957"/>
                    <a:pt x="169206" y="35702"/>
                    <a:pt x="169206" y="35702"/>
                  </a:cubicBezTo>
                </a:path>
              </a:pathLst>
            </a:custGeom>
            <a:noFill/>
            <a:ln w="9025" cap="flat" cmpd="sng">
              <a:solidFill>
                <a:schemeClr val="dk2"/>
              </a:solidFill>
              <a:prstDash val="solid"/>
              <a:miter lim="9495"/>
              <a:headEnd type="none" w="sm" len="sm"/>
              <a:tailEnd type="none" w="sm" len="sm"/>
            </a:ln>
            <a:effectLst>
              <a:outerShdw blurRad="71438"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8"/>
            <p:cNvSpPr/>
            <p:nvPr/>
          </p:nvSpPr>
          <p:spPr>
            <a:xfrm>
              <a:off x="1442350" y="3763285"/>
              <a:ext cx="4229925" cy="1755450"/>
            </a:xfrm>
            <a:custGeom>
              <a:avLst/>
              <a:gdLst/>
              <a:ahLst/>
              <a:cxnLst/>
              <a:rect l="l" t="t" r="r" b="b"/>
              <a:pathLst>
                <a:path w="169197" h="70218" fill="none" extrusionOk="0">
                  <a:moveTo>
                    <a:pt x="0" y="35114"/>
                  </a:moveTo>
                  <a:cubicBezTo>
                    <a:pt x="3181" y="23539"/>
                    <a:pt x="5432" y="35703"/>
                    <a:pt x="5432" y="35304"/>
                  </a:cubicBezTo>
                  <a:cubicBezTo>
                    <a:pt x="5432" y="34905"/>
                    <a:pt x="7150" y="56886"/>
                    <a:pt x="10189" y="35503"/>
                  </a:cubicBezTo>
                  <a:cubicBezTo>
                    <a:pt x="13237" y="14120"/>
                    <a:pt x="16674" y="30594"/>
                    <a:pt x="16807" y="35114"/>
                  </a:cubicBezTo>
                  <a:cubicBezTo>
                    <a:pt x="16940" y="39624"/>
                    <a:pt x="19845" y="49622"/>
                    <a:pt x="22229" y="35503"/>
                  </a:cubicBezTo>
                  <a:cubicBezTo>
                    <a:pt x="24612" y="21374"/>
                    <a:pt x="26331" y="30594"/>
                    <a:pt x="27394" y="34288"/>
                  </a:cubicBezTo>
                  <a:cubicBezTo>
                    <a:pt x="28448" y="37981"/>
                    <a:pt x="30300" y="54332"/>
                    <a:pt x="33205" y="35693"/>
                  </a:cubicBezTo>
                  <a:cubicBezTo>
                    <a:pt x="36111" y="17063"/>
                    <a:pt x="38760" y="35104"/>
                    <a:pt x="38637" y="35304"/>
                  </a:cubicBezTo>
                  <a:cubicBezTo>
                    <a:pt x="38504" y="35503"/>
                    <a:pt x="42207" y="70218"/>
                    <a:pt x="44448" y="35114"/>
                  </a:cubicBezTo>
                  <a:cubicBezTo>
                    <a:pt x="46689" y="1"/>
                    <a:pt x="50800" y="27850"/>
                    <a:pt x="50933" y="35304"/>
                  </a:cubicBezTo>
                  <a:cubicBezTo>
                    <a:pt x="51066" y="42757"/>
                    <a:pt x="54636" y="47078"/>
                    <a:pt x="55956" y="35114"/>
                  </a:cubicBezTo>
                  <a:cubicBezTo>
                    <a:pt x="57285" y="23140"/>
                    <a:pt x="60191" y="26872"/>
                    <a:pt x="60855" y="35114"/>
                  </a:cubicBezTo>
                  <a:cubicBezTo>
                    <a:pt x="61511" y="43346"/>
                    <a:pt x="65090" y="55709"/>
                    <a:pt x="66809" y="35114"/>
                  </a:cubicBezTo>
                  <a:cubicBezTo>
                    <a:pt x="68528" y="14519"/>
                    <a:pt x="71832" y="24517"/>
                    <a:pt x="72762" y="35114"/>
                  </a:cubicBezTo>
                  <a:cubicBezTo>
                    <a:pt x="73684" y="45701"/>
                    <a:pt x="76864" y="56488"/>
                    <a:pt x="78317" y="34876"/>
                  </a:cubicBezTo>
                  <a:cubicBezTo>
                    <a:pt x="79770" y="13256"/>
                    <a:pt x="82020" y="17073"/>
                    <a:pt x="84138" y="34876"/>
                  </a:cubicBezTo>
                  <a:cubicBezTo>
                    <a:pt x="86246" y="52680"/>
                    <a:pt x="89161" y="41381"/>
                    <a:pt x="89161" y="35361"/>
                  </a:cubicBezTo>
                  <a:cubicBezTo>
                    <a:pt x="89161" y="29341"/>
                    <a:pt x="93263" y="15497"/>
                    <a:pt x="94716" y="34307"/>
                  </a:cubicBezTo>
                  <a:cubicBezTo>
                    <a:pt x="96168" y="53107"/>
                    <a:pt x="100802" y="42757"/>
                    <a:pt x="100669" y="35503"/>
                  </a:cubicBezTo>
                  <a:cubicBezTo>
                    <a:pt x="100536" y="28239"/>
                    <a:pt x="104239" y="18241"/>
                    <a:pt x="106224" y="34611"/>
                  </a:cubicBezTo>
                  <a:cubicBezTo>
                    <a:pt x="108208" y="50971"/>
                    <a:pt x="112177" y="37269"/>
                    <a:pt x="111921" y="34620"/>
                  </a:cubicBezTo>
                  <a:cubicBezTo>
                    <a:pt x="111655" y="31971"/>
                    <a:pt x="115624" y="17453"/>
                    <a:pt x="117874" y="34620"/>
                  </a:cubicBezTo>
                  <a:cubicBezTo>
                    <a:pt x="120115" y="51787"/>
                    <a:pt x="123030" y="34620"/>
                    <a:pt x="123030" y="34620"/>
                  </a:cubicBezTo>
                  <a:cubicBezTo>
                    <a:pt x="123951" y="25106"/>
                    <a:pt x="128718" y="26283"/>
                    <a:pt x="129117" y="35503"/>
                  </a:cubicBezTo>
                  <a:cubicBezTo>
                    <a:pt x="129516" y="44723"/>
                    <a:pt x="133086" y="44324"/>
                    <a:pt x="133883" y="35342"/>
                  </a:cubicBezTo>
                  <a:cubicBezTo>
                    <a:pt x="134672" y="26359"/>
                    <a:pt x="138641" y="20795"/>
                    <a:pt x="140492" y="35342"/>
                  </a:cubicBezTo>
                  <a:cubicBezTo>
                    <a:pt x="142344" y="49888"/>
                    <a:pt x="145392" y="38247"/>
                    <a:pt x="146047" y="35503"/>
                  </a:cubicBezTo>
                  <a:cubicBezTo>
                    <a:pt x="146711" y="32750"/>
                    <a:pt x="148962" y="19608"/>
                    <a:pt x="151478" y="35693"/>
                  </a:cubicBezTo>
                  <a:cubicBezTo>
                    <a:pt x="153985" y="51778"/>
                    <a:pt x="157289" y="35693"/>
                    <a:pt x="157289" y="35693"/>
                  </a:cubicBezTo>
                  <a:cubicBezTo>
                    <a:pt x="157289" y="35693"/>
                    <a:pt x="160071" y="28439"/>
                    <a:pt x="162720" y="35693"/>
                  </a:cubicBezTo>
                  <a:cubicBezTo>
                    <a:pt x="165360" y="42957"/>
                    <a:pt x="169196" y="35693"/>
                    <a:pt x="169196" y="35693"/>
                  </a:cubicBezTo>
                </a:path>
              </a:pathLst>
            </a:custGeom>
            <a:noFill/>
            <a:ln w="9025" cap="flat" cmpd="sng">
              <a:solidFill>
                <a:schemeClr val="lt1"/>
              </a:solidFill>
              <a:prstDash val="solid"/>
              <a:miter lim="9495"/>
              <a:headEnd type="none" w="sm" len="sm"/>
              <a:tailEnd type="none" w="sm" len="sm"/>
            </a:ln>
            <a:effectLst>
              <a:outerShdw blurRad="71438"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8"/>
            <p:cNvSpPr/>
            <p:nvPr/>
          </p:nvSpPr>
          <p:spPr>
            <a:xfrm>
              <a:off x="1515925" y="3767085"/>
              <a:ext cx="4229925" cy="1755675"/>
            </a:xfrm>
            <a:custGeom>
              <a:avLst/>
              <a:gdLst/>
              <a:ahLst/>
              <a:cxnLst/>
              <a:rect l="l" t="t" r="r" b="b"/>
              <a:pathLst>
                <a:path w="169197" h="70227" fill="none" extrusionOk="0">
                  <a:moveTo>
                    <a:pt x="1" y="35114"/>
                  </a:moveTo>
                  <a:cubicBezTo>
                    <a:pt x="3172" y="23539"/>
                    <a:pt x="5423" y="35712"/>
                    <a:pt x="5423" y="35313"/>
                  </a:cubicBezTo>
                  <a:cubicBezTo>
                    <a:pt x="5423" y="34914"/>
                    <a:pt x="7141" y="56886"/>
                    <a:pt x="10189" y="35503"/>
                  </a:cubicBezTo>
                  <a:cubicBezTo>
                    <a:pt x="13228" y="14129"/>
                    <a:pt x="16675" y="30604"/>
                    <a:pt x="16798" y="35114"/>
                  </a:cubicBezTo>
                  <a:cubicBezTo>
                    <a:pt x="16931" y="39624"/>
                    <a:pt x="19846" y="49632"/>
                    <a:pt x="22229" y="35503"/>
                  </a:cubicBezTo>
                  <a:cubicBezTo>
                    <a:pt x="24603" y="21384"/>
                    <a:pt x="26331" y="30604"/>
                    <a:pt x="27385" y="34297"/>
                  </a:cubicBezTo>
                  <a:cubicBezTo>
                    <a:pt x="28449" y="37991"/>
                    <a:pt x="30300" y="54332"/>
                    <a:pt x="33206" y="35702"/>
                  </a:cubicBezTo>
                  <a:cubicBezTo>
                    <a:pt x="36111" y="17063"/>
                    <a:pt x="38761" y="35104"/>
                    <a:pt x="38628" y="35313"/>
                  </a:cubicBezTo>
                  <a:cubicBezTo>
                    <a:pt x="38495" y="35513"/>
                    <a:pt x="42198" y="70227"/>
                    <a:pt x="44439" y="35114"/>
                  </a:cubicBezTo>
                  <a:cubicBezTo>
                    <a:pt x="46689" y="0"/>
                    <a:pt x="50791" y="27859"/>
                    <a:pt x="50924" y="35313"/>
                  </a:cubicBezTo>
                  <a:cubicBezTo>
                    <a:pt x="51057" y="42767"/>
                    <a:pt x="54627" y="47078"/>
                    <a:pt x="55956" y="35114"/>
                  </a:cubicBezTo>
                  <a:cubicBezTo>
                    <a:pt x="57276" y="23150"/>
                    <a:pt x="60191" y="26872"/>
                    <a:pt x="60846" y="35114"/>
                  </a:cubicBezTo>
                  <a:cubicBezTo>
                    <a:pt x="61511" y="43356"/>
                    <a:pt x="65081" y="55709"/>
                    <a:pt x="66800" y="35114"/>
                  </a:cubicBezTo>
                  <a:cubicBezTo>
                    <a:pt x="68519" y="14519"/>
                    <a:pt x="71832" y="24527"/>
                    <a:pt x="72754" y="35114"/>
                  </a:cubicBezTo>
                  <a:cubicBezTo>
                    <a:pt x="73684" y="45710"/>
                    <a:pt x="76855" y="56497"/>
                    <a:pt x="78308" y="34876"/>
                  </a:cubicBezTo>
                  <a:cubicBezTo>
                    <a:pt x="79771" y="13256"/>
                    <a:pt x="82021" y="17073"/>
                    <a:pt x="84129" y="34876"/>
                  </a:cubicBezTo>
                  <a:cubicBezTo>
                    <a:pt x="86237" y="52680"/>
                    <a:pt x="89152" y="41390"/>
                    <a:pt x="89152" y="35370"/>
                  </a:cubicBezTo>
                  <a:cubicBezTo>
                    <a:pt x="89152" y="29341"/>
                    <a:pt x="93254" y="15497"/>
                    <a:pt x="94716" y="34307"/>
                  </a:cubicBezTo>
                  <a:cubicBezTo>
                    <a:pt x="96169" y="53117"/>
                    <a:pt x="100793" y="42767"/>
                    <a:pt x="100670" y="35503"/>
                  </a:cubicBezTo>
                  <a:cubicBezTo>
                    <a:pt x="100537" y="28249"/>
                    <a:pt x="104240" y="18241"/>
                    <a:pt x="106224" y="34610"/>
                  </a:cubicBezTo>
                  <a:cubicBezTo>
                    <a:pt x="108209" y="50980"/>
                    <a:pt x="112178" y="37269"/>
                    <a:pt x="111912" y="34629"/>
                  </a:cubicBezTo>
                  <a:cubicBezTo>
                    <a:pt x="111646" y="31980"/>
                    <a:pt x="115615" y="17462"/>
                    <a:pt x="117865" y="34629"/>
                  </a:cubicBezTo>
                  <a:cubicBezTo>
                    <a:pt x="120116" y="51787"/>
                    <a:pt x="123021" y="34629"/>
                    <a:pt x="123021" y="34629"/>
                  </a:cubicBezTo>
                  <a:cubicBezTo>
                    <a:pt x="123952" y="25115"/>
                    <a:pt x="128719" y="26283"/>
                    <a:pt x="129108" y="35503"/>
                  </a:cubicBezTo>
                  <a:cubicBezTo>
                    <a:pt x="129507" y="44723"/>
                    <a:pt x="133077" y="44334"/>
                    <a:pt x="133874" y="35351"/>
                  </a:cubicBezTo>
                  <a:cubicBezTo>
                    <a:pt x="134663" y="26359"/>
                    <a:pt x="138641" y="20795"/>
                    <a:pt x="140493" y="35351"/>
                  </a:cubicBezTo>
                  <a:cubicBezTo>
                    <a:pt x="142344" y="49898"/>
                    <a:pt x="145383" y="38247"/>
                    <a:pt x="146047" y="35503"/>
                  </a:cubicBezTo>
                  <a:cubicBezTo>
                    <a:pt x="146703" y="32759"/>
                    <a:pt x="148953" y="19618"/>
                    <a:pt x="151469" y="35702"/>
                  </a:cubicBezTo>
                  <a:cubicBezTo>
                    <a:pt x="153985" y="51787"/>
                    <a:pt x="157290" y="35702"/>
                    <a:pt x="157290" y="35702"/>
                  </a:cubicBezTo>
                  <a:cubicBezTo>
                    <a:pt x="157290" y="35702"/>
                    <a:pt x="160062" y="28448"/>
                    <a:pt x="162712" y="35702"/>
                  </a:cubicBezTo>
                  <a:cubicBezTo>
                    <a:pt x="165361" y="42957"/>
                    <a:pt x="169197" y="35702"/>
                    <a:pt x="169197" y="35702"/>
                  </a:cubicBezTo>
                </a:path>
              </a:pathLst>
            </a:custGeom>
            <a:noFill/>
            <a:ln w="9025" cap="flat" cmpd="sng">
              <a:solidFill>
                <a:schemeClr val="dk2"/>
              </a:solidFill>
              <a:prstDash val="solid"/>
              <a:miter lim="9495"/>
              <a:headEnd type="none" w="sm" len="sm"/>
              <a:tailEnd type="none" w="sm" len="sm"/>
            </a:ln>
            <a:effectLst>
              <a:outerShdw blurRad="71438"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8"/>
            <p:cNvSpPr/>
            <p:nvPr/>
          </p:nvSpPr>
          <p:spPr>
            <a:xfrm>
              <a:off x="1244600" y="4657300"/>
              <a:ext cx="4743150" cy="25"/>
            </a:xfrm>
            <a:custGeom>
              <a:avLst/>
              <a:gdLst/>
              <a:ahLst/>
              <a:cxnLst/>
              <a:rect l="l" t="t" r="r" b="b"/>
              <a:pathLst>
                <a:path w="189726" h="1" fill="none" extrusionOk="0">
                  <a:moveTo>
                    <a:pt x="1" y="1"/>
                  </a:moveTo>
                  <a:lnTo>
                    <a:pt x="189725" y="1"/>
                  </a:lnTo>
                </a:path>
              </a:pathLst>
            </a:custGeom>
            <a:noFill/>
            <a:ln w="9025" cap="flat" cmpd="sng">
              <a:solidFill>
                <a:schemeClr val="lt1"/>
              </a:solidFill>
              <a:prstDash val="solid"/>
              <a:miter lim="9495"/>
              <a:headEnd type="none" w="sm" len="sm"/>
              <a:tailEnd type="none" w="sm" len="sm"/>
            </a:ln>
            <a:effectLst>
              <a:outerShdw blurRad="71438"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18"/>
          <p:cNvGrpSpPr/>
          <p:nvPr/>
        </p:nvGrpSpPr>
        <p:grpSpPr>
          <a:xfrm>
            <a:off x="5281550" y="-391261"/>
            <a:ext cx="5106857" cy="2223104"/>
            <a:chOff x="5281550" y="-388880"/>
            <a:chExt cx="5106857" cy="2223104"/>
          </a:xfrm>
        </p:grpSpPr>
        <p:grpSp>
          <p:nvGrpSpPr>
            <p:cNvPr id="303" name="Google Shape;303;p18"/>
            <p:cNvGrpSpPr/>
            <p:nvPr/>
          </p:nvGrpSpPr>
          <p:grpSpPr>
            <a:xfrm>
              <a:off x="5437499" y="-388880"/>
              <a:ext cx="4950908" cy="2223104"/>
              <a:chOff x="-602160" y="2710576"/>
              <a:chExt cx="2443083" cy="538647"/>
            </a:xfrm>
          </p:grpSpPr>
          <p:sp>
            <p:nvSpPr>
              <p:cNvPr id="304" name="Google Shape;304;p18"/>
              <p:cNvSpPr/>
              <p:nvPr/>
            </p:nvSpPr>
            <p:spPr>
              <a:xfrm>
                <a:off x="658254" y="2710576"/>
                <a:ext cx="1182669" cy="536836"/>
              </a:xfrm>
              <a:custGeom>
                <a:avLst/>
                <a:gdLst/>
                <a:ahLst/>
                <a:cxnLst/>
                <a:rect l="l" t="t" r="r" b="b"/>
                <a:pathLst>
                  <a:path w="80977" h="36757" fill="none" extrusionOk="0">
                    <a:moveTo>
                      <a:pt x="80976" y="17273"/>
                    </a:moveTo>
                    <a:cubicBezTo>
                      <a:pt x="80758" y="17273"/>
                      <a:pt x="78754" y="16646"/>
                      <a:pt x="77149" y="18754"/>
                    </a:cubicBezTo>
                    <a:cubicBezTo>
                      <a:pt x="75535" y="20862"/>
                      <a:pt x="74985" y="19380"/>
                      <a:pt x="74035" y="18754"/>
                    </a:cubicBezTo>
                    <a:cubicBezTo>
                      <a:pt x="73095" y="18118"/>
                      <a:pt x="72316" y="23910"/>
                      <a:pt x="70484" y="23492"/>
                    </a:cubicBezTo>
                    <a:cubicBezTo>
                      <a:pt x="68651" y="23065"/>
                      <a:pt x="68594" y="7796"/>
                      <a:pt x="64378" y="8641"/>
                    </a:cubicBezTo>
                    <a:cubicBezTo>
                      <a:pt x="60162" y="9477"/>
                      <a:pt x="62270" y="7369"/>
                      <a:pt x="60162" y="3685"/>
                    </a:cubicBezTo>
                    <a:cubicBezTo>
                      <a:pt x="58055" y="1"/>
                      <a:pt x="57884" y="3580"/>
                      <a:pt x="57276" y="10854"/>
                    </a:cubicBezTo>
                    <a:cubicBezTo>
                      <a:pt x="56668" y="18118"/>
                      <a:pt x="53668" y="22020"/>
                      <a:pt x="51835" y="15383"/>
                    </a:cubicBezTo>
                    <a:cubicBezTo>
                      <a:pt x="50003" y="8746"/>
                      <a:pt x="51674" y="7483"/>
                      <a:pt x="49898" y="6951"/>
                    </a:cubicBezTo>
                    <a:cubicBezTo>
                      <a:pt x="48123" y="6429"/>
                      <a:pt x="47458" y="4634"/>
                      <a:pt x="45340" y="8319"/>
                    </a:cubicBezTo>
                    <a:cubicBezTo>
                      <a:pt x="43232" y="12012"/>
                      <a:pt x="44229" y="8746"/>
                      <a:pt x="42235" y="9059"/>
                    </a:cubicBezTo>
                    <a:cubicBezTo>
                      <a:pt x="40241" y="9373"/>
                      <a:pt x="40735" y="13683"/>
                      <a:pt x="39074" y="15582"/>
                    </a:cubicBezTo>
                    <a:cubicBezTo>
                      <a:pt x="37412" y="17481"/>
                      <a:pt x="35579" y="9790"/>
                      <a:pt x="33690" y="8214"/>
                    </a:cubicBezTo>
                    <a:cubicBezTo>
                      <a:pt x="31800" y="6638"/>
                      <a:pt x="30917" y="9164"/>
                      <a:pt x="28914" y="15582"/>
                    </a:cubicBezTo>
                    <a:cubicBezTo>
                      <a:pt x="26920" y="22011"/>
                      <a:pt x="27917" y="18118"/>
                      <a:pt x="26749" y="16532"/>
                    </a:cubicBezTo>
                    <a:cubicBezTo>
                      <a:pt x="25590" y="14956"/>
                      <a:pt x="24973" y="25704"/>
                      <a:pt x="23530" y="28961"/>
                    </a:cubicBezTo>
                    <a:cubicBezTo>
                      <a:pt x="22096" y="32227"/>
                      <a:pt x="20425" y="36757"/>
                      <a:pt x="18592" y="26227"/>
                    </a:cubicBezTo>
                    <a:cubicBezTo>
                      <a:pt x="16760" y="15696"/>
                      <a:pt x="16038" y="24755"/>
                      <a:pt x="15259" y="22011"/>
                    </a:cubicBezTo>
                    <a:cubicBezTo>
                      <a:pt x="14490" y="19276"/>
                      <a:pt x="13265" y="7587"/>
                      <a:pt x="10882" y="7901"/>
                    </a:cubicBezTo>
                    <a:cubicBezTo>
                      <a:pt x="8489" y="8214"/>
                      <a:pt x="7882" y="16114"/>
                      <a:pt x="6657" y="18013"/>
                    </a:cubicBezTo>
                    <a:cubicBezTo>
                      <a:pt x="5441" y="19903"/>
                      <a:pt x="3941" y="20121"/>
                      <a:pt x="2830" y="15060"/>
                    </a:cubicBezTo>
                    <a:cubicBezTo>
                      <a:pt x="1719" y="10009"/>
                      <a:pt x="1045" y="9268"/>
                      <a:pt x="1" y="9686"/>
                    </a:cubicBezTo>
                  </a:path>
                </a:pathLst>
              </a:custGeom>
              <a:noFill/>
              <a:ln w="9025" cap="flat" cmpd="sng">
                <a:solidFill>
                  <a:schemeClr val="accent1"/>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8"/>
              <p:cNvSpPr/>
              <p:nvPr/>
            </p:nvSpPr>
            <p:spPr>
              <a:xfrm>
                <a:off x="614163" y="2710576"/>
                <a:ext cx="1182654" cy="536836"/>
              </a:xfrm>
              <a:custGeom>
                <a:avLst/>
                <a:gdLst/>
                <a:ahLst/>
                <a:cxnLst/>
                <a:rect l="l" t="t" r="r" b="b"/>
                <a:pathLst>
                  <a:path w="80976" h="36757" fill="none" extrusionOk="0">
                    <a:moveTo>
                      <a:pt x="80976" y="17273"/>
                    </a:moveTo>
                    <a:cubicBezTo>
                      <a:pt x="80757" y="17273"/>
                      <a:pt x="78763" y="16646"/>
                      <a:pt x="77149" y="18754"/>
                    </a:cubicBezTo>
                    <a:cubicBezTo>
                      <a:pt x="75544" y="20862"/>
                      <a:pt x="74984" y="19380"/>
                      <a:pt x="74044" y="18754"/>
                    </a:cubicBezTo>
                    <a:cubicBezTo>
                      <a:pt x="73095" y="18118"/>
                      <a:pt x="72325" y="23910"/>
                      <a:pt x="70493" y="23492"/>
                    </a:cubicBezTo>
                    <a:cubicBezTo>
                      <a:pt x="68660" y="23065"/>
                      <a:pt x="68603" y="7796"/>
                      <a:pt x="64387" y="8641"/>
                    </a:cubicBezTo>
                    <a:cubicBezTo>
                      <a:pt x="60162" y="9477"/>
                      <a:pt x="62270" y="7369"/>
                      <a:pt x="60162" y="3685"/>
                    </a:cubicBezTo>
                    <a:cubicBezTo>
                      <a:pt x="58054" y="1"/>
                      <a:pt x="57893" y="3580"/>
                      <a:pt x="57285" y="10854"/>
                    </a:cubicBezTo>
                    <a:cubicBezTo>
                      <a:pt x="56668" y="18118"/>
                      <a:pt x="53667" y="22020"/>
                      <a:pt x="51844" y="15383"/>
                    </a:cubicBezTo>
                    <a:cubicBezTo>
                      <a:pt x="50012" y="8746"/>
                      <a:pt x="51673" y="7483"/>
                      <a:pt x="49898" y="6951"/>
                    </a:cubicBezTo>
                    <a:cubicBezTo>
                      <a:pt x="48122" y="6429"/>
                      <a:pt x="47457" y="4634"/>
                      <a:pt x="45349" y="8319"/>
                    </a:cubicBezTo>
                    <a:cubicBezTo>
                      <a:pt x="43241" y="12012"/>
                      <a:pt x="44238" y="8746"/>
                      <a:pt x="42235" y="9059"/>
                    </a:cubicBezTo>
                    <a:cubicBezTo>
                      <a:pt x="40241" y="9373"/>
                      <a:pt x="40744" y="13683"/>
                      <a:pt x="39073" y="15582"/>
                    </a:cubicBezTo>
                    <a:cubicBezTo>
                      <a:pt x="37411" y="17481"/>
                      <a:pt x="35579" y="9790"/>
                      <a:pt x="33689" y="8214"/>
                    </a:cubicBezTo>
                    <a:cubicBezTo>
                      <a:pt x="31800" y="6638"/>
                      <a:pt x="30917" y="9164"/>
                      <a:pt x="28923" y="15582"/>
                    </a:cubicBezTo>
                    <a:cubicBezTo>
                      <a:pt x="26919" y="22011"/>
                      <a:pt x="27916" y="18118"/>
                      <a:pt x="26758" y="16532"/>
                    </a:cubicBezTo>
                    <a:cubicBezTo>
                      <a:pt x="25590" y="14956"/>
                      <a:pt x="24973" y="25704"/>
                      <a:pt x="23539" y="28961"/>
                    </a:cubicBezTo>
                    <a:cubicBezTo>
                      <a:pt x="22096" y="32227"/>
                      <a:pt x="20424" y="36757"/>
                      <a:pt x="18592" y="26227"/>
                    </a:cubicBezTo>
                    <a:cubicBezTo>
                      <a:pt x="16759" y="15696"/>
                      <a:pt x="16038" y="24755"/>
                      <a:pt x="15268" y="22011"/>
                    </a:cubicBezTo>
                    <a:cubicBezTo>
                      <a:pt x="14490" y="19276"/>
                      <a:pt x="13265" y="7587"/>
                      <a:pt x="10882" y="7901"/>
                    </a:cubicBezTo>
                    <a:cubicBezTo>
                      <a:pt x="8489" y="8214"/>
                      <a:pt x="7881" y="16114"/>
                      <a:pt x="6666" y="18013"/>
                    </a:cubicBezTo>
                    <a:cubicBezTo>
                      <a:pt x="5441" y="19903"/>
                      <a:pt x="3941" y="20121"/>
                      <a:pt x="2830" y="15060"/>
                    </a:cubicBezTo>
                    <a:cubicBezTo>
                      <a:pt x="1719" y="10009"/>
                      <a:pt x="1054" y="9268"/>
                      <a:pt x="0" y="9686"/>
                    </a:cubicBezTo>
                  </a:path>
                </a:pathLst>
              </a:custGeom>
              <a:solidFill>
                <a:schemeClr val="accent1"/>
              </a:solidFill>
              <a:ln w="9025" cap="flat" cmpd="sng">
                <a:solidFill>
                  <a:schemeClr val="accent2"/>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8"/>
              <p:cNvSpPr/>
              <p:nvPr/>
            </p:nvSpPr>
            <p:spPr>
              <a:xfrm>
                <a:off x="570480" y="2710576"/>
                <a:ext cx="1182654" cy="536836"/>
              </a:xfrm>
              <a:custGeom>
                <a:avLst/>
                <a:gdLst/>
                <a:ahLst/>
                <a:cxnLst/>
                <a:rect l="l" t="t" r="r" b="b"/>
                <a:pathLst>
                  <a:path w="80976" h="36757" fill="none" extrusionOk="0">
                    <a:moveTo>
                      <a:pt x="80976" y="17273"/>
                    </a:moveTo>
                    <a:cubicBezTo>
                      <a:pt x="80757" y="17273"/>
                      <a:pt x="78754" y="16646"/>
                      <a:pt x="77149" y="18754"/>
                    </a:cubicBezTo>
                    <a:cubicBezTo>
                      <a:pt x="75535" y="20862"/>
                      <a:pt x="74984" y="19380"/>
                      <a:pt x="74035" y="18754"/>
                    </a:cubicBezTo>
                    <a:cubicBezTo>
                      <a:pt x="73095" y="18118"/>
                      <a:pt x="72316" y="23910"/>
                      <a:pt x="70483" y="23492"/>
                    </a:cubicBezTo>
                    <a:cubicBezTo>
                      <a:pt x="68651" y="23065"/>
                      <a:pt x="68594" y="7796"/>
                      <a:pt x="64378" y="8641"/>
                    </a:cubicBezTo>
                    <a:cubicBezTo>
                      <a:pt x="60162" y="9477"/>
                      <a:pt x="62270" y="7369"/>
                      <a:pt x="60162" y="3685"/>
                    </a:cubicBezTo>
                    <a:cubicBezTo>
                      <a:pt x="58045" y="1"/>
                      <a:pt x="57883" y="3580"/>
                      <a:pt x="57275" y="10854"/>
                    </a:cubicBezTo>
                    <a:cubicBezTo>
                      <a:pt x="56668" y="18118"/>
                      <a:pt x="53667" y="22020"/>
                      <a:pt x="51835" y="15383"/>
                    </a:cubicBezTo>
                    <a:cubicBezTo>
                      <a:pt x="50002" y="8746"/>
                      <a:pt x="51664" y="7483"/>
                      <a:pt x="49898" y="6951"/>
                    </a:cubicBezTo>
                    <a:cubicBezTo>
                      <a:pt x="48122" y="6429"/>
                      <a:pt x="47448" y="4634"/>
                      <a:pt x="45340" y="8319"/>
                    </a:cubicBezTo>
                    <a:cubicBezTo>
                      <a:pt x="43232" y="12012"/>
                      <a:pt x="44229" y="8746"/>
                      <a:pt x="42235" y="9059"/>
                    </a:cubicBezTo>
                    <a:cubicBezTo>
                      <a:pt x="40231" y="9373"/>
                      <a:pt x="40735" y="13683"/>
                      <a:pt x="39073" y="15582"/>
                    </a:cubicBezTo>
                    <a:cubicBezTo>
                      <a:pt x="37402" y="17481"/>
                      <a:pt x="35569" y="9790"/>
                      <a:pt x="33689" y="8214"/>
                    </a:cubicBezTo>
                    <a:cubicBezTo>
                      <a:pt x="31800" y="6638"/>
                      <a:pt x="30907" y="9164"/>
                      <a:pt x="28913" y="15582"/>
                    </a:cubicBezTo>
                    <a:cubicBezTo>
                      <a:pt x="26910" y="22011"/>
                      <a:pt x="27916" y="18118"/>
                      <a:pt x="26748" y="16532"/>
                    </a:cubicBezTo>
                    <a:cubicBezTo>
                      <a:pt x="25580" y="14956"/>
                      <a:pt x="24973" y="25704"/>
                      <a:pt x="23529" y="28961"/>
                    </a:cubicBezTo>
                    <a:cubicBezTo>
                      <a:pt x="22086" y="32227"/>
                      <a:pt x="20424" y="36757"/>
                      <a:pt x="18592" y="26227"/>
                    </a:cubicBezTo>
                    <a:cubicBezTo>
                      <a:pt x="16759" y="15696"/>
                      <a:pt x="16038" y="24755"/>
                      <a:pt x="15259" y="22011"/>
                    </a:cubicBezTo>
                    <a:cubicBezTo>
                      <a:pt x="14480" y="19276"/>
                      <a:pt x="13265" y="7587"/>
                      <a:pt x="10882" y="7901"/>
                    </a:cubicBezTo>
                    <a:cubicBezTo>
                      <a:pt x="8489" y="8214"/>
                      <a:pt x="7881" y="16114"/>
                      <a:pt x="6656" y="18013"/>
                    </a:cubicBezTo>
                    <a:cubicBezTo>
                      <a:pt x="5441" y="19903"/>
                      <a:pt x="3941" y="20121"/>
                      <a:pt x="2830" y="15060"/>
                    </a:cubicBezTo>
                    <a:cubicBezTo>
                      <a:pt x="1719" y="10009"/>
                      <a:pt x="1054" y="9268"/>
                      <a:pt x="0" y="9695"/>
                    </a:cubicBezTo>
                  </a:path>
                </a:pathLst>
              </a:custGeom>
              <a:noFill/>
              <a:ln w="9025" cap="flat" cmpd="sng">
                <a:solidFill>
                  <a:srgbClr val="000DFF"/>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18"/>
              <p:cNvGrpSpPr/>
              <p:nvPr/>
            </p:nvGrpSpPr>
            <p:grpSpPr>
              <a:xfrm>
                <a:off x="-602160" y="2712241"/>
                <a:ext cx="1270443" cy="536982"/>
                <a:chOff x="-602160" y="2712241"/>
                <a:chExt cx="1270443" cy="536982"/>
              </a:xfrm>
            </p:grpSpPr>
            <p:sp>
              <p:nvSpPr>
                <p:cNvPr id="308" name="Google Shape;308;p18"/>
                <p:cNvSpPr/>
                <p:nvPr/>
              </p:nvSpPr>
              <p:spPr>
                <a:xfrm>
                  <a:off x="-602160" y="2712241"/>
                  <a:ext cx="1182654" cy="536982"/>
                </a:xfrm>
                <a:custGeom>
                  <a:avLst/>
                  <a:gdLst/>
                  <a:ahLst/>
                  <a:cxnLst/>
                  <a:rect l="l" t="t" r="r" b="b"/>
                  <a:pathLst>
                    <a:path w="80976" h="36767" fill="none" extrusionOk="0">
                      <a:moveTo>
                        <a:pt x="0" y="17282"/>
                      </a:moveTo>
                      <a:cubicBezTo>
                        <a:pt x="219" y="17282"/>
                        <a:pt x="2222" y="16646"/>
                        <a:pt x="3827" y="18754"/>
                      </a:cubicBezTo>
                      <a:cubicBezTo>
                        <a:pt x="5441" y="20862"/>
                        <a:pt x="5992" y="19390"/>
                        <a:pt x="6932" y="18754"/>
                      </a:cubicBezTo>
                      <a:cubicBezTo>
                        <a:pt x="7881" y="18127"/>
                        <a:pt x="8660" y="23919"/>
                        <a:pt x="10493" y="23492"/>
                      </a:cubicBezTo>
                      <a:cubicBezTo>
                        <a:pt x="12316" y="23074"/>
                        <a:pt x="12373" y="7796"/>
                        <a:pt x="16598" y="8641"/>
                      </a:cubicBezTo>
                      <a:cubicBezTo>
                        <a:pt x="20814" y="9486"/>
                        <a:pt x="18706" y="7378"/>
                        <a:pt x="20814" y="3694"/>
                      </a:cubicBezTo>
                      <a:cubicBezTo>
                        <a:pt x="22922" y="1"/>
                        <a:pt x="23083" y="3590"/>
                        <a:pt x="23700" y="10854"/>
                      </a:cubicBezTo>
                      <a:cubicBezTo>
                        <a:pt x="24308" y="18127"/>
                        <a:pt x="27309" y="22020"/>
                        <a:pt x="29141" y="15383"/>
                      </a:cubicBezTo>
                      <a:cubicBezTo>
                        <a:pt x="30964" y="8746"/>
                        <a:pt x="29303" y="7483"/>
                        <a:pt x="31078" y="6961"/>
                      </a:cubicBezTo>
                      <a:cubicBezTo>
                        <a:pt x="32854" y="6429"/>
                        <a:pt x="33518" y="4644"/>
                        <a:pt x="35626" y="8328"/>
                      </a:cubicBezTo>
                      <a:cubicBezTo>
                        <a:pt x="37744" y="12012"/>
                        <a:pt x="36737" y="8746"/>
                        <a:pt x="38741" y="9059"/>
                      </a:cubicBezTo>
                      <a:cubicBezTo>
                        <a:pt x="40735" y="9382"/>
                        <a:pt x="40241" y="13693"/>
                        <a:pt x="41903" y="15592"/>
                      </a:cubicBezTo>
                      <a:cubicBezTo>
                        <a:pt x="43564" y="17491"/>
                        <a:pt x="45397" y="9800"/>
                        <a:pt x="47287" y="8214"/>
                      </a:cubicBezTo>
                      <a:cubicBezTo>
                        <a:pt x="49176" y="6638"/>
                        <a:pt x="50059" y="9164"/>
                        <a:pt x="52063" y="15592"/>
                      </a:cubicBezTo>
                      <a:cubicBezTo>
                        <a:pt x="54057" y="22011"/>
                        <a:pt x="53060" y="18118"/>
                        <a:pt x="54228" y="16541"/>
                      </a:cubicBezTo>
                      <a:cubicBezTo>
                        <a:pt x="55386" y="14965"/>
                        <a:pt x="56003" y="25704"/>
                        <a:pt x="57447" y="28971"/>
                      </a:cubicBezTo>
                      <a:cubicBezTo>
                        <a:pt x="58880" y="32237"/>
                        <a:pt x="60551" y="36766"/>
                        <a:pt x="62384" y="26236"/>
                      </a:cubicBezTo>
                      <a:cubicBezTo>
                        <a:pt x="64217" y="15696"/>
                        <a:pt x="64938" y="24755"/>
                        <a:pt x="65717" y="22020"/>
                      </a:cubicBezTo>
                      <a:cubicBezTo>
                        <a:pt x="66486" y="19276"/>
                        <a:pt x="67711" y="7587"/>
                        <a:pt x="70094" y="7901"/>
                      </a:cubicBezTo>
                      <a:cubicBezTo>
                        <a:pt x="72487" y="8224"/>
                        <a:pt x="73095" y="16124"/>
                        <a:pt x="74320" y="18013"/>
                      </a:cubicBezTo>
                      <a:cubicBezTo>
                        <a:pt x="75535" y="19912"/>
                        <a:pt x="77035" y="20121"/>
                        <a:pt x="78146" y="15070"/>
                      </a:cubicBezTo>
                      <a:cubicBezTo>
                        <a:pt x="79257" y="10009"/>
                        <a:pt x="79922" y="9278"/>
                        <a:pt x="80976" y="9695"/>
                      </a:cubicBezTo>
                    </a:path>
                  </a:pathLst>
                </a:custGeom>
                <a:noFill/>
                <a:ln w="9025" cap="flat" cmpd="sng">
                  <a:solidFill>
                    <a:schemeClr val="accent1"/>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8"/>
                <p:cNvSpPr/>
                <p:nvPr/>
              </p:nvSpPr>
              <p:spPr>
                <a:xfrm>
                  <a:off x="-558200" y="2712241"/>
                  <a:ext cx="1182801" cy="536982"/>
                </a:xfrm>
                <a:custGeom>
                  <a:avLst/>
                  <a:gdLst/>
                  <a:ahLst/>
                  <a:cxnLst/>
                  <a:rect l="l" t="t" r="r" b="b"/>
                  <a:pathLst>
                    <a:path w="80986" h="36767" fill="none" extrusionOk="0">
                      <a:moveTo>
                        <a:pt x="0" y="17282"/>
                      </a:moveTo>
                      <a:cubicBezTo>
                        <a:pt x="228" y="17282"/>
                        <a:pt x="2222" y="16646"/>
                        <a:pt x="3836" y="18754"/>
                      </a:cubicBezTo>
                      <a:cubicBezTo>
                        <a:pt x="5441" y="20862"/>
                        <a:pt x="6001" y="19390"/>
                        <a:pt x="6941" y="18754"/>
                      </a:cubicBezTo>
                      <a:cubicBezTo>
                        <a:pt x="7881" y="18127"/>
                        <a:pt x="8660" y="23919"/>
                        <a:pt x="10493" y="23492"/>
                      </a:cubicBezTo>
                      <a:cubicBezTo>
                        <a:pt x="12325" y="23074"/>
                        <a:pt x="12382" y="7796"/>
                        <a:pt x="16598" y="8641"/>
                      </a:cubicBezTo>
                      <a:cubicBezTo>
                        <a:pt x="20814" y="9486"/>
                        <a:pt x="18706" y="7378"/>
                        <a:pt x="20814" y="3694"/>
                      </a:cubicBezTo>
                      <a:cubicBezTo>
                        <a:pt x="22922" y="1"/>
                        <a:pt x="23093" y="3590"/>
                        <a:pt x="23710" y="10854"/>
                      </a:cubicBezTo>
                      <a:cubicBezTo>
                        <a:pt x="24327" y="18118"/>
                        <a:pt x="27318" y="22020"/>
                        <a:pt x="29151" y="15383"/>
                      </a:cubicBezTo>
                      <a:cubicBezTo>
                        <a:pt x="30983" y="8746"/>
                        <a:pt x="29312" y="7483"/>
                        <a:pt x="31088" y="6961"/>
                      </a:cubicBezTo>
                      <a:cubicBezTo>
                        <a:pt x="32863" y="6429"/>
                        <a:pt x="33537" y="4644"/>
                        <a:pt x="35645" y="8328"/>
                      </a:cubicBezTo>
                      <a:cubicBezTo>
                        <a:pt x="37753" y="12012"/>
                        <a:pt x="36756" y="8746"/>
                        <a:pt x="38750" y="9069"/>
                      </a:cubicBezTo>
                      <a:cubicBezTo>
                        <a:pt x="40744" y="9382"/>
                        <a:pt x="40251" y="13693"/>
                        <a:pt x="41912" y="15592"/>
                      </a:cubicBezTo>
                      <a:cubicBezTo>
                        <a:pt x="43583" y="17491"/>
                        <a:pt x="45416" y="9800"/>
                        <a:pt x="47296" y="8224"/>
                      </a:cubicBezTo>
                      <a:cubicBezTo>
                        <a:pt x="49186" y="6638"/>
                        <a:pt x="50069" y="9173"/>
                        <a:pt x="52072" y="15592"/>
                      </a:cubicBezTo>
                      <a:cubicBezTo>
                        <a:pt x="54066" y="22020"/>
                        <a:pt x="53069" y="18118"/>
                        <a:pt x="54237" y="16541"/>
                      </a:cubicBezTo>
                      <a:cubicBezTo>
                        <a:pt x="55405" y="14965"/>
                        <a:pt x="56013" y="25704"/>
                        <a:pt x="57456" y="28971"/>
                      </a:cubicBezTo>
                      <a:cubicBezTo>
                        <a:pt x="58890" y="32237"/>
                        <a:pt x="60561" y="36766"/>
                        <a:pt x="62394" y="26236"/>
                      </a:cubicBezTo>
                      <a:cubicBezTo>
                        <a:pt x="64226" y="15696"/>
                        <a:pt x="64948" y="24755"/>
                        <a:pt x="65726" y="22020"/>
                      </a:cubicBezTo>
                      <a:cubicBezTo>
                        <a:pt x="66505" y="19276"/>
                        <a:pt x="67720" y="7587"/>
                        <a:pt x="70113" y="7901"/>
                      </a:cubicBezTo>
                      <a:cubicBezTo>
                        <a:pt x="72496" y="8224"/>
                        <a:pt x="73104" y="16124"/>
                        <a:pt x="74329" y="18013"/>
                      </a:cubicBezTo>
                      <a:cubicBezTo>
                        <a:pt x="75554" y="19912"/>
                        <a:pt x="77045" y="20121"/>
                        <a:pt x="78156" y="15070"/>
                      </a:cubicBezTo>
                      <a:cubicBezTo>
                        <a:pt x="79267" y="10009"/>
                        <a:pt x="79941" y="9278"/>
                        <a:pt x="80985" y="9695"/>
                      </a:cubicBezTo>
                    </a:path>
                  </a:pathLst>
                </a:custGeom>
                <a:noFill/>
                <a:ln w="9025" cap="flat" cmpd="sng">
                  <a:solidFill>
                    <a:schemeClr val="accent2"/>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8"/>
                <p:cNvSpPr/>
                <p:nvPr/>
              </p:nvSpPr>
              <p:spPr>
                <a:xfrm>
                  <a:off x="-514386" y="2712241"/>
                  <a:ext cx="1182669" cy="536982"/>
                </a:xfrm>
                <a:custGeom>
                  <a:avLst/>
                  <a:gdLst/>
                  <a:ahLst/>
                  <a:cxnLst/>
                  <a:rect l="l" t="t" r="r" b="b"/>
                  <a:pathLst>
                    <a:path w="80977" h="36767" fill="none" extrusionOk="0">
                      <a:moveTo>
                        <a:pt x="1" y="17282"/>
                      </a:moveTo>
                      <a:cubicBezTo>
                        <a:pt x="219" y="17282"/>
                        <a:pt x="2223" y="16646"/>
                        <a:pt x="3827" y="18754"/>
                      </a:cubicBezTo>
                      <a:cubicBezTo>
                        <a:pt x="5442" y="20862"/>
                        <a:pt x="5992" y="19390"/>
                        <a:pt x="6942" y="18754"/>
                      </a:cubicBezTo>
                      <a:cubicBezTo>
                        <a:pt x="7882" y="18127"/>
                        <a:pt x="8660" y="23919"/>
                        <a:pt x="10493" y="23492"/>
                      </a:cubicBezTo>
                      <a:cubicBezTo>
                        <a:pt x="12316" y="23074"/>
                        <a:pt x="12373" y="7796"/>
                        <a:pt x="16598" y="8641"/>
                      </a:cubicBezTo>
                      <a:cubicBezTo>
                        <a:pt x="20814" y="9486"/>
                        <a:pt x="18706" y="7378"/>
                        <a:pt x="20814" y="3694"/>
                      </a:cubicBezTo>
                      <a:cubicBezTo>
                        <a:pt x="22922" y="1"/>
                        <a:pt x="23084" y="3590"/>
                        <a:pt x="23701" y="10854"/>
                      </a:cubicBezTo>
                      <a:cubicBezTo>
                        <a:pt x="24318" y="18118"/>
                        <a:pt x="27309" y="22020"/>
                        <a:pt x="29142" y="15383"/>
                      </a:cubicBezTo>
                      <a:cubicBezTo>
                        <a:pt x="30974" y="8746"/>
                        <a:pt x="29303" y="7483"/>
                        <a:pt x="31079" y="6961"/>
                      </a:cubicBezTo>
                      <a:cubicBezTo>
                        <a:pt x="32854" y="6429"/>
                        <a:pt x="33528" y="4644"/>
                        <a:pt x="35636" y="8328"/>
                      </a:cubicBezTo>
                      <a:cubicBezTo>
                        <a:pt x="37744" y="12012"/>
                        <a:pt x="36747" y="8746"/>
                        <a:pt x="38741" y="9069"/>
                      </a:cubicBezTo>
                      <a:cubicBezTo>
                        <a:pt x="40735" y="9382"/>
                        <a:pt x="40242" y="13693"/>
                        <a:pt x="41903" y="15592"/>
                      </a:cubicBezTo>
                      <a:cubicBezTo>
                        <a:pt x="43574" y="17491"/>
                        <a:pt x="45398" y="9800"/>
                        <a:pt x="47287" y="8224"/>
                      </a:cubicBezTo>
                      <a:cubicBezTo>
                        <a:pt x="49177" y="6638"/>
                        <a:pt x="50060" y="9173"/>
                        <a:pt x="52063" y="15592"/>
                      </a:cubicBezTo>
                      <a:cubicBezTo>
                        <a:pt x="54057" y="22020"/>
                        <a:pt x="53060" y="18118"/>
                        <a:pt x="54228" y="16541"/>
                      </a:cubicBezTo>
                      <a:cubicBezTo>
                        <a:pt x="55396" y="14965"/>
                        <a:pt x="56004" y="25704"/>
                        <a:pt x="57447" y="28971"/>
                      </a:cubicBezTo>
                      <a:cubicBezTo>
                        <a:pt x="58881" y="32237"/>
                        <a:pt x="60552" y="36766"/>
                        <a:pt x="62385" y="26236"/>
                      </a:cubicBezTo>
                      <a:cubicBezTo>
                        <a:pt x="64217" y="15696"/>
                        <a:pt x="64939" y="24755"/>
                        <a:pt x="65717" y="22020"/>
                      </a:cubicBezTo>
                      <a:cubicBezTo>
                        <a:pt x="66486" y="19276"/>
                        <a:pt x="67711" y="7587"/>
                        <a:pt x="70104" y="7901"/>
                      </a:cubicBezTo>
                      <a:cubicBezTo>
                        <a:pt x="72487" y="8224"/>
                        <a:pt x="73095" y="16124"/>
                        <a:pt x="74320" y="18013"/>
                      </a:cubicBezTo>
                      <a:cubicBezTo>
                        <a:pt x="75535" y="19912"/>
                        <a:pt x="77036" y="20121"/>
                        <a:pt x="78147" y="15070"/>
                      </a:cubicBezTo>
                      <a:cubicBezTo>
                        <a:pt x="79258" y="10009"/>
                        <a:pt x="79932" y="9278"/>
                        <a:pt x="80976" y="9695"/>
                      </a:cubicBezTo>
                    </a:path>
                  </a:pathLst>
                </a:custGeom>
                <a:noFill/>
                <a:ln w="9025" cap="flat" cmpd="sng">
                  <a:solidFill>
                    <a:srgbClr val="000DFF"/>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11" name="Google Shape;311;p18"/>
            <p:cNvCxnSpPr/>
            <p:nvPr/>
          </p:nvCxnSpPr>
          <p:spPr>
            <a:xfrm>
              <a:off x="5281550" y="659409"/>
              <a:ext cx="2553000" cy="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325"/>
        <p:cNvGrpSpPr/>
        <p:nvPr/>
      </p:nvGrpSpPr>
      <p:grpSpPr>
        <a:xfrm>
          <a:off x="0" y="0"/>
          <a:ext cx="0" cy="0"/>
          <a:chOff x="0" y="0"/>
          <a:chExt cx="0" cy="0"/>
        </a:xfrm>
      </p:grpSpPr>
      <p:sp>
        <p:nvSpPr>
          <p:cNvPr id="326" name="Google Shape;326;p20"/>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0"/>
          <p:cNvSpPr txBox="1">
            <a:spLocks noGrp="1"/>
          </p:cNvSpPr>
          <p:nvPr>
            <p:ph type="subTitle" idx="1"/>
          </p:nvPr>
        </p:nvSpPr>
        <p:spPr>
          <a:xfrm>
            <a:off x="1059375" y="2300825"/>
            <a:ext cx="2907600" cy="102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8" name="Google Shape;328;p20"/>
          <p:cNvSpPr txBox="1">
            <a:spLocks noGrp="1"/>
          </p:cNvSpPr>
          <p:nvPr>
            <p:ph type="title"/>
          </p:nvPr>
        </p:nvSpPr>
        <p:spPr>
          <a:xfrm>
            <a:off x="1059375" y="1338425"/>
            <a:ext cx="3152700" cy="962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329" name="Google Shape;329;p20"/>
          <p:cNvCxnSpPr/>
          <p:nvPr/>
        </p:nvCxnSpPr>
        <p:spPr>
          <a:xfrm>
            <a:off x="423875" y="3971275"/>
            <a:ext cx="8298300" cy="0"/>
          </a:xfrm>
          <a:prstGeom prst="straightConnector1">
            <a:avLst/>
          </a:prstGeom>
          <a:noFill/>
          <a:ln w="9525" cap="flat" cmpd="sng">
            <a:solidFill>
              <a:schemeClr val="accent6"/>
            </a:solidFill>
            <a:prstDash val="solid"/>
            <a:round/>
            <a:headEnd type="none" w="med" len="med"/>
            <a:tailEnd type="none" w="med" len="med"/>
          </a:ln>
        </p:spPr>
      </p:cxnSp>
      <p:grpSp>
        <p:nvGrpSpPr>
          <p:cNvPr id="330" name="Google Shape;330;p20"/>
          <p:cNvGrpSpPr/>
          <p:nvPr/>
        </p:nvGrpSpPr>
        <p:grpSpPr>
          <a:xfrm>
            <a:off x="7193763" y="3139649"/>
            <a:ext cx="3252918" cy="1602477"/>
            <a:chOff x="1242475" y="2295850"/>
            <a:chExt cx="4747400" cy="2338700"/>
          </a:xfrm>
        </p:grpSpPr>
        <p:sp>
          <p:nvSpPr>
            <p:cNvPr id="331" name="Google Shape;331;p20"/>
            <p:cNvSpPr/>
            <p:nvPr/>
          </p:nvSpPr>
          <p:spPr>
            <a:xfrm>
              <a:off x="1478425" y="2295850"/>
              <a:ext cx="4421025" cy="2338700"/>
            </a:xfrm>
            <a:custGeom>
              <a:avLst/>
              <a:gdLst/>
              <a:ahLst/>
              <a:cxnLst/>
              <a:rect l="l" t="t" r="r" b="b"/>
              <a:pathLst>
                <a:path w="176841" h="93548" fill="none" extrusionOk="0">
                  <a:moveTo>
                    <a:pt x="1" y="48559"/>
                  </a:moveTo>
                  <a:cubicBezTo>
                    <a:pt x="1" y="48559"/>
                    <a:pt x="3476" y="51816"/>
                    <a:pt x="6116" y="48454"/>
                  </a:cubicBezTo>
                  <a:cubicBezTo>
                    <a:pt x="8755" y="45093"/>
                    <a:pt x="11528" y="48559"/>
                    <a:pt x="11528" y="48559"/>
                  </a:cubicBezTo>
                  <a:cubicBezTo>
                    <a:pt x="11528" y="48559"/>
                    <a:pt x="14728" y="56164"/>
                    <a:pt x="17918" y="48454"/>
                  </a:cubicBezTo>
                  <a:cubicBezTo>
                    <a:pt x="21118" y="40744"/>
                    <a:pt x="23891" y="48454"/>
                    <a:pt x="23891" y="48454"/>
                  </a:cubicBezTo>
                  <a:cubicBezTo>
                    <a:pt x="23891" y="48454"/>
                    <a:pt x="27300" y="56117"/>
                    <a:pt x="29730" y="48454"/>
                  </a:cubicBezTo>
                  <a:cubicBezTo>
                    <a:pt x="32161" y="40792"/>
                    <a:pt x="35912" y="47419"/>
                    <a:pt x="35912" y="48454"/>
                  </a:cubicBezTo>
                  <a:cubicBezTo>
                    <a:pt x="35912" y="49499"/>
                    <a:pt x="39520" y="56174"/>
                    <a:pt x="40631" y="48454"/>
                  </a:cubicBezTo>
                  <a:cubicBezTo>
                    <a:pt x="41742" y="40744"/>
                    <a:pt x="45426" y="24327"/>
                    <a:pt x="47648" y="48454"/>
                  </a:cubicBezTo>
                  <a:cubicBezTo>
                    <a:pt x="49870" y="72582"/>
                    <a:pt x="54181" y="48559"/>
                    <a:pt x="54181" y="48559"/>
                  </a:cubicBezTo>
                  <a:cubicBezTo>
                    <a:pt x="54181" y="48559"/>
                    <a:pt x="55985" y="39757"/>
                    <a:pt x="58339" y="48454"/>
                  </a:cubicBezTo>
                  <a:cubicBezTo>
                    <a:pt x="60704" y="57161"/>
                    <a:pt x="62185" y="82998"/>
                    <a:pt x="65983" y="48559"/>
                  </a:cubicBezTo>
                  <a:cubicBezTo>
                    <a:pt x="65983" y="48559"/>
                    <a:pt x="67369" y="39159"/>
                    <a:pt x="71263" y="48454"/>
                  </a:cubicBezTo>
                  <a:cubicBezTo>
                    <a:pt x="75156" y="57750"/>
                    <a:pt x="76267" y="48397"/>
                    <a:pt x="76447" y="48454"/>
                  </a:cubicBezTo>
                  <a:cubicBezTo>
                    <a:pt x="76637" y="48511"/>
                    <a:pt x="79970" y="21488"/>
                    <a:pt x="82932" y="48454"/>
                  </a:cubicBezTo>
                  <a:cubicBezTo>
                    <a:pt x="82932" y="48454"/>
                    <a:pt x="85572" y="71528"/>
                    <a:pt x="88696" y="48559"/>
                  </a:cubicBezTo>
                  <a:cubicBezTo>
                    <a:pt x="91820" y="25580"/>
                    <a:pt x="92190" y="12126"/>
                    <a:pt x="95713" y="48454"/>
                  </a:cubicBezTo>
                  <a:cubicBezTo>
                    <a:pt x="95713" y="48454"/>
                    <a:pt x="97745" y="56297"/>
                    <a:pt x="101078" y="48454"/>
                  </a:cubicBezTo>
                  <a:cubicBezTo>
                    <a:pt x="104410" y="40611"/>
                    <a:pt x="106271" y="46679"/>
                    <a:pt x="106452" y="48454"/>
                  </a:cubicBezTo>
                  <a:cubicBezTo>
                    <a:pt x="106632" y="50239"/>
                    <a:pt x="110715" y="54683"/>
                    <a:pt x="112007" y="48502"/>
                  </a:cubicBezTo>
                  <a:cubicBezTo>
                    <a:pt x="113307" y="42320"/>
                    <a:pt x="117561" y="45226"/>
                    <a:pt x="118682" y="48454"/>
                  </a:cubicBezTo>
                  <a:cubicBezTo>
                    <a:pt x="119793" y="51683"/>
                    <a:pt x="122936" y="52870"/>
                    <a:pt x="123126" y="48454"/>
                  </a:cubicBezTo>
                  <a:cubicBezTo>
                    <a:pt x="123306" y="44039"/>
                    <a:pt x="127569" y="0"/>
                    <a:pt x="130722" y="48454"/>
                  </a:cubicBezTo>
                  <a:cubicBezTo>
                    <a:pt x="130722" y="48454"/>
                    <a:pt x="134425" y="93547"/>
                    <a:pt x="137387" y="48559"/>
                  </a:cubicBezTo>
                  <a:cubicBezTo>
                    <a:pt x="137387" y="48559"/>
                    <a:pt x="139049" y="37972"/>
                    <a:pt x="141641" y="48454"/>
                  </a:cubicBezTo>
                  <a:cubicBezTo>
                    <a:pt x="141641" y="48454"/>
                    <a:pt x="145354" y="70806"/>
                    <a:pt x="147756" y="48454"/>
                  </a:cubicBezTo>
                  <a:cubicBezTo>
                    <a:pt x="147756" y="48454"/>
                    <a:pt x="151089" y="18592"/>
                    <a:pt x="154422" y="48454"/>
                  </a:cubicBezTo>
                  <a:cubicBezTo>
                    <a:pt x="154422" y="48454"/>
                    <a:pt x="155903" y="56563"/>
                    <a:pt x="158685" y="48454"/>
                  </a:cubicBezTo>
                  <a:cubicBezTo>
                    <a:pt x="161467" y="40345"/>
                    <a:pt x="164060" y="46280"/>
                    <a:pt x="165541" y="48454"/>
                  </a:cubicBezTo>
                  <a:cubicBezTo>
                    <a:pt x="167022" y="50629"/>
                    <a:pt x="168874" y="49708"/>
                    <a:pt x="170535" y="48454"/>
                  </a:cubicBezTo>
                  <a:cubicBezTo>
                    <a:pt x="172207" y="47201"/>
                    <a:pt x="173688" y="46014"/>
                    <a:pt x="176840" y="48454"/>
                  </a:cubicBezTo>
                </a:path>
              </a:pathLst>
            </a:custGeom>
            <a:noFill/>
            <a:ln w="9025" cap="flat" cmpd="sng">
              <a:solidFill>
                <a:schemeClr val="accent5"/>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p:nvPr/>
          </p:nvSpPr>
          <p:spPr>
            <a:xfrm>
              <a:off x="143735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9" y="56164"/>
                    <a:pt x="17919" y="48454"/>
                  </a:cubicBezTo>
                  <a:cubicBezTo>
                    <a:pt x="21109" y="40744"/>
                    <a:pt x="23891" y="48454"/>
                    <a:pt x="23891" y="48454"/>
                  </a:cubicBezTo>
                  <a:cubicBezTo>
                    <a:pt x="23891" y="48454"/>
                    <a:pt x="27290" y="56117"/>
                    <a:pt x="29721" y="48454"/>
                  </a:cubicBezTo>
                  <a:cubicBezTo>
                    <a:pt x="32152" y="40792"/>
                    <a:pt x="35903" y="47419"/>
                    <a:pt x="35903" y="48454"/>
                  </a:cubicBezTo>
                  <a:cubicBezTo>
                    <a:pt x="35903" y="49499"/>
                    <a:pt x="39520" y="56174"/>
                    <a:pt x="40631" y="48454"/>
                  </a:cubicBezTo>
                  <a:cubicBezTo>
                    <a:pt x="41742" y="40744"/>
                    <a:pt x="45417" y="24327"/>
                    <a:pt x="47639" y="48454"/>
                  </a:cubicBezTo>
                  <a:cubicBezTo>
                    <a:pt x="49870" y="72582"/>
                    <a:pt x="54171" y="48559"/>
                    <a:pt x="54171" y="48559"/>
                  </a:cubicBezTo>
                  <a:cubicBezTo>
                    <a:pt x="54171" y="48559"/>
                    <a:pt x="55975" y="39757"/>
                    <a:pt x="58340" y="48454"/>
                  </a:cubicBezTo>
                  <a:cubicBezTo>
                    <a:pt x="60704" y="57161"/>
                    <a:pt x="62185" y="82998"/>
                    <a:pt x="65974" y="48559"/>
                  </a:cubicBezTo>
                  <a:cubicBezTo>
                    <a:pt x="65974" y="48559"/>
                    <a:pt x="67370" y="39159"/>
                    <a:pt x="71253" y="48454"/>
                  </a:cubicBezTo>
                  <a:cubicBezTo>
                    <a:pt x="75146" y="57750"/>
                    <a:pt x="76257" y="48397"/>
                    <a:pt x="76447" y="48454"/>
                  </a:cubicBezTo>
                  <a:cubicBezTo>
                    <a:pt x="76628" y="48511"/>
                    <a:pt x="79960" y="21488"/>
                    <a:pt x="82923" y="48454"/>
                  </a:cubicBezTo>
                  <a:cubicBezTo>
                    <a:pt x="82923" y="48454"/>
                    <a:pt x="85563" y="71528"/>
                    <a:pt x="88687" y="48559"/>
                  </a:cubicBezTo>
                  <a:cubicBezTo>
                    <a:pt x="91820" y="25580"/>
                    <a:pt x="92181" y="12126"/>
                    <a:pt x="95704" y="48454"/>
                  </a:cubicBezTo>
                  <a:cubicBezTo>
                    <a:pt x="95704" y="48454"/>
                    <a:pt x="97745" y="56297"/>
                    <a:pt x="101078" y="48454"/>
                  </a:cubicBezTo>
                  <a:cubicBezTo>
                    <a:pt x="104411" y="40611"/>
                    <a:pt x="106262" y="46679"/>
                    <a:pt x="106443" y="48454"/>
                  </a:cubicBezTo>
                  <a:cubicBezTo>
                    <a:pt x="106633" y="50239"/>
                    <a:pt x="110706" y="54683"/>
                    <a:pt x="112007" y="48502"/>
                  </a:cubicBezTo>
                  <a:cubicBezTo>
                    <a:pt x="113298" y="42320"/>
                    <a:pt x="117562" y="45226"/>
                    <a:pt x="118673" y="48454"/>
                  </a:cubicBezTo>
                  <a:cubicBezTo>
                    <a:pt x="119784" y="51683"/>
                    <a:pt x="122936" y="52870"/>
                    <a:pt x="123116" y="48454"/>
                  </a:cubicBezTo>
                  <a:cubicBezTo>
                    <a:pt x="123297" y="44039"/>
                    <a:pt x="127560" y="0"/>
                    <a:pt x="130713" y="48454"/>
                  </a:cubicBezTo>
                  <a:cubicBezTo>
                    <a:pt x="130713" y="48454"/>
                    <a:pt x="134416" y="93547"/>
                    <a:pt x="137378" y="48559"/>
                  </a:cubicBezTo>
                  <a:cubicBezTo>
                    <a:pt x="137378" y="48559"/>
                    <a:pt x="139040" y="37972"/>
                    <a:pt x="141642" y="48454"/>
                  </a:cubicBezTo>
                  <a:cubicBezTo>
                    <a:pt x="141642" y="48454"/>
                    <a:pt x="145345" y="70806"/>
                    <a:pt x="147757" y="48454"/>
                  </a:cubicBezTo>
                  <a:cubicBezTo>
                    <a:pt x="147757" y="48454"/>
                    <a:pt x="151089" y="18592"/>
                    <a:pt x="154422" y="48454"/>
                  </a:cubicBezTo>
                  <a:cubicBezTo>
                    <a:pt x="154422" y="48454"/>
                    <a:pt x="155903" y="56563"/>
                    <a:pt x="158676" y="48454"/>
                  </a:cubicBezTo>
                  <a:cubicBezTo>
                    <a:pt x="161458" y="40345"/>
                    <a:pt x="164050" y="46280"/>
                    <a:pt x="165532" y="48454"/>
                  </a:cubicBezTo>
                  <a:cubicBezTo>
                    <a:pt x="167013" y="50629"/>
                    <a:pt x="168864" y="49708"/>
                    <a:pt x="170536" y="48454"/>
                  </a:cubicBezTo>
                  <a:cubicBezTo>
                    <a:pt x="172197" y="47201"/>
                    <a:pt x="173679" y="46014"/>
                    <a:pt x="176831" y="48454"/>
                  </a:cubicBezTo>
                </a:path>
              </a:pathLst>
            </a:custGeom>
            <a:noFill/>
            <a:ln w="9025" cap="flat" cmpd="sng">
              <a:solidFill>
                <a:schemeClr val="lt2"/>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0"/>
            <p:cNvSpPr/>
            <p:nvPr/>
          </p:nvSpPr>
          <p:spPr>
            <a:xfrm>
              <a:off x="1242475" y="3507200"/>
              <a:ext cx="4747400" cy="2625"/>
            </a:xfrm>
            <a:custGeom>
              <a:avLst/>
              <a:gdLst/>
              <a:ahLst/>
              <a:cxnLst/>
              <a:rect l="l" t="t" r="r" b="b"/>
              <a:pathLst>
                <a:path w="189896" h="105" fill="none" extrusionOk="0">
                  <a:moveTo>
                    <a:pt x="0" y="105"/>
                  </a:moveTo>
                  <a:lnTo>
                    <a:pt x="189896" y="0"/>
                  </a:lnTo>
                </a:path>
              </a:pathLst>
            </a:custGeom>
            <a:noFill/>
            <a:ln w="9025" cap="flat" cmpd="sng">
              <a:solidFill>
                <a:srgbClr val="EDFF00"/>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0"/>
            <p:cNvSpPr/>
            <p:nvPr/>
          </p:nvSpPr>
          <p:spPr>
            <a:xfrm>
              <a:off x="139890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8" y="56164"/>
                    <a:pt x="17918" y="48454"/>
                  </a:cubicBezTo>
                  <a:cubicBezTo>
                    <a:pt x="21109" y="40744"/>
                    <a:pt x="23891" y="48454"/>
                    <a:pt x="23891" y="48454"/>
                  </a:cubicBezTo>
                  <a:cubicBezTo>
                    <a:pt x="23891" y="48454"/>
                    <a:pt x="27290" y="56117"/>
                    <a:pt x="29721" y="48454"/>
                  </a:cubicBezTo>
                  <a:cubicBezTo>
                    <a:pt x="32152" y="40792"/>
                    <a:pt x="35902" y="47419"/>
                    <a:pt x="35902" y="48454"/>
                  </a:cubicBezTo>
                  <a:cubicBezTo>
                    <a:pt x="35902" y="49499"/>
                    <a:pt x="39520" y="56174"/>
                    <a:pt x="40631" y="48454"/>
                  </a:cubicBezTo>
                  <a:cubicBezTo>
                    <a:pt x="41742" y="40744"/>
                    <a:pt x="45426" y="24327"/>
                    <a:pt x="47648" y="48454"/>
                  </a:cubicBezTo>
                  <a:cubicBezTo>
                    <a:pt x="49870" y="72582"/>
                    <a:pt x="54171" y="48559"/>
                    <a:pt x="54171" y="48559"/>
                  </a:cubicBezTo>
                  <a:cubicBezTo>
                    <a:pt x="54171" y="48559"/>
                    <a:pt x="55975" y="39757"/>
                    <a:pt x="58340" y="48454"/>
                  </a:cubicBezTo>
                  <a:cubicBezTo>
                    <a:pt x="60704" y="57161"/>
                    <a:pt x="62185" y="82998"/>
                    <a:pt x="65983" y="48559"/>
                  </a:cubicBezTo>
                  <a:cubicBezTo>
                    <a:pt x="65983" y="48559"/>
                    <a:pt x="67370" y="39159"/>
                    <a:pt x="71263" y="48454"/>
                  </a:cubicBezTo>
                  <a:cubicBezTo>
                    <a:pt x="75146" y="57750"/>
                    <a:pt x="76257" y="48397"/>
                    <a:pt x="76447" y="48454"/>
                  </a:cubicBezTo>
                  <a:cubicBezTo>
                    <a:pt x="76627" y="48511"/>
                    <a:pt x="79960" y="21488"/>
                    <a:pt x="82923" y="48454"/>
                  </a:cubicBezTo>
                  <a:cubicBezTo>
                    <a:pt x="82923" y="48454"/>
                    <a:pt x="85562" y="71528"/>
                    <a:pt x="88696" y="48559"/>
                  </a:cubicBezTo>
                  <a:cubicBezTo>
                    <a:pt x="91820" y="25580"/>
                    <a:pt x="92190" y="12126"/>
                    <a:pt x="95703" y="48454"/>
                  </a:cubicBezTo>
                  <a:cubicBezTo>
                    <a:pt x="95703" y="48454"/>
                    <a:pt x="97745" y="56297"/>
                    <a:pt x="101078" y="48454"/>
                  </a:cubicBezTo>
                  <a:cubicBezTo>
                    <a:pt x="104411" y="40611"/>
                    <a:pt x="106262" y="46679"/>
                    <a:pt x="106452" y="48454"/>
                  </a:cubicBezTo>
                  <a:cubicBezTo>
                    <a:pt x="106632" y="50239"/>
                    <a:pt x="110706" y="54683"/>
                    <a:pt x="112007" y="48502"/>
                  </a:cubicBezTo>
                  <a:cubicBezTo>
                    <a:pt x="113298" y="42320"/>
                    <a:pt x="117561" y="45226"/>
                    <a:pt x="118672" y="48454"/>
                  </a:cubicBezTo>
                  <a:cubicBezTo>
                    <a:pt x="119783" y="51683"/>
                    <a:pt x="122936" y="52870"/>
                    <a:pt x="123116" y="48454"/>
                  </a:cubicBezTo>
                  <a:cubicBezTo>
                    <a:pt x="123306" y="44039"/>
                    <a:pt x="127560" y="0"/>
                    <a:pt x="130712" y="48454"/>
                  </a:cubicBezTo>
                  <a:cubicBezTo>
                    <a:pt x="130712" y="48454"/>
                    <a:pt x="134416" y="93547"/>
                    <a:pt x="137378" y="48559"/>
                  </a:cubicBezTo>
                  <a:cubicBezTo>
                    <a:pt x="137378" y="48559"/>
                    <a:pt x="139040" y="37972"/>
                    <a:pt x="141641" y="48454"/>
                  </a:cubicBezTo>
                  <a:cubicBezTo>
                    <a:pt x="141641" y="48454"/>
                    <a:pt x="145345" y="70806"/>
                    <a:pt x="147756" y="48454"/>
                  </a:cubicBezTo>
                  <a:cubicBezTo>
                    <a:pt x="147756" y="48454"/>
                    <a:pt x="151089" y="18592"/>
                    <a:pt x="154422" y="48454"/>
                  </a:cubicBezTo>
                  <a:cubicBezTo>
                    <a:pt x="154422" y="48454"/>
                    <a:pt x="155903" y="56563"/>
                    <a:pt x="158685" y="48454"/>
                  </a:cubicBezTo>
                  <a:cubicBezTo>
                    <a:pt x="161458" y="40345"/>
                    <a:pt x="164050" y="46280"/>
                    <a:pt x="165531" y="48454"/>
                  </a:cubicBezTo>
                  <a:cubicBezTo>
                    <a:pt x="167013" y="50629"/>
                    <a:pt x="168874" y="49708"/>
                    <a:pt x="170535" y="48454"/>
                  </a:cubicBezTo>
                  <a:cubicBezTo>
                    <a:pt x="172207" y="47201"/>
                    <a:pt x="173688" y="46014"/>
                    <a:pt x="176831" y="48454"/>
                  </a:cubicBezTo>
                </a:path>
              </a:pathLst>
            </a:custGeom>
            <a:noFill/>
            <a:ln w="9025" cap="flat" cmpd="sng">
              <a:solidFill>
                <a:schemeClr val="accent5"/>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20"/>
          <p:cNvGrpSpPr/>
          <p:nvPr/>
        </p:nvGrpSpPr>
        <p:grpSpPr>
          <a:xfrm flipH="1">
            <a:off x="-157059" y="4258441"/>
            <a:ext cx="3253032" cy="1282734"/>
            <a:chOff x="-756225" y="2710576"/>
            <a:chExt cx="2782033" cy="538647"/>
          </a:xfrm>
        </p:grpSpPr>
        <p:sp>
          <p:nvSpPr>
            <p:cNvPr id="336" name="Google Shape;336;p20"/>
            <p:cNvSpPr/>
            <p:nvPr/>
          </p:nvSpPr>
          <p:spPr>
            <a:xfrm>
              <a:off x="658254" y="2710576"/>
              <a:ext cx="1182669" cy="536836"/>
            </a:xfrm>
            <a:custGeom>
              <a:avLst/>
              <a:gdLst/>
              <a:ahLst/>
              <a:cxnLst/>
              <a:rect l="l" t="t" r="r" b="b"/>
              <a:pathLst>
                <a:path w="80977" h="36757" fill="none" extrusionOk="0">
                  <a:moveTo>
                    <a:pt x="80976" y="17273"/>
                  </a:moveTo>
                  <a:cubicBezTo>
                    <a:pt x="80758" y="17273"/>
                    <a:pt x="78754" y="16646"/>
                    <a:pt x="77149" y="18754"/>
                  </a:cubicBezTo>
                  <a:cubicBezTo>
                    <a:pt x="75535" y="20862"/>
                    <a:pt x="74985" y="19380"/>
                    <a:pt x="74035" y="18754"/>
                  </a:cubicBezTo>
                  <a:cubicBezTo>
                    <a:pt x="73095" y="18118"/>
                    <a:pt x="72316" y="23910"/>
                    <a:pt x="70484" y="23492"/>
                  </a:cubicBezTo>
                  <a:cubicBezTo>
                    <a:pt x="68651" y="23065"/>
                    <a:pt x="68594" y="7796"/>
                    <a:pt x="64378" y="8641"/>
                  </a:cubicBezTo>
                  <a:cubicBezTo>
                    <a:pt x="60162" y="9477"/>
                    <a:pt x="62270" y="7369"/>
                    <a:pt x="60162" y="3685"/>
                  </a:cubicBezTo>
                  <a:cubicBezTo>
                    <a:pt x="58055" y="1"/>
                    <a:pt x="57884" y="3580"/>
                    <a:pt x="57276" y="10854"/>
                  </a:cubicBezTo>
                  <a:cubicBezTo>
                    <a:pt x="56668" y="18118"/>
                    <a:pt x="53668" y="22020"/>
                    <a:pt x="51835" y="15383"/>
                  </a:cubicBezTo>
                  <a:cubicBezTo>
                    <a:pt x="50003" y="8746"/>
                    <a:pt x="51674" y="7483"/>
                    <a:pt x="49898" y="6951"/>
                  </a:cubicBezTo>
                  <a:cubicBezTo>
                    <a:pt x="48123" y="6429"/>
                    <a:pt x="47458" y="4634"/>
                    <a:pt x="45340" y="8319"/>
                  </a:cubicBezTo>
                  <a:cubicBezTo>
                    <a:pt x="43232" y="12012"/>
                    <a:pt x="44229" y="8746"/>
                    <a:pt x="42235" y="9059"/>
                  </a:cubicBezTo>
                  <a:cubicBezTo>
                    <a:pt x="40241" y="9373"/>
                    <a:pt x="40735" y="13683"/>
                    <a:pt x="39074" y="15582"/>
                  </a:cubicBezTo>
                  <a:cubicBezTo>
                    <a:pt x="37412" y="17481"/>
                    <a:pt x="35579" y="9790"/>
                    <a:pt x="33690" y="8214"/>
                  </a:cubicBezTo>
                  <a:cubicBezTo>
                    <a:pt x="31800" y="6638"/>
                    <a:pt x="30917" y="9164"/>
                    <a:pt x="28914" y="15582"/>
                  </a:cubicBezTo>
                  <a:cubicBezTo>
                    <a:pt x="26920" y="22011"/>
                    <a:pt x="27917" y="18118"/>
                    <a:pt x="26749" y="16532"/>
                  </a:cubicBezTo>
                  <a:cubicBezTo>
                    <a:pt x="25590" y="14956"/>
                    <a:pt x="24973" y="25704"/>
                    <a:pt x="23530" y="28961"/>
                  </a:cubicBezTo>
                  <a:cubicBezTo>
                    <a:pt x="22096" y="32227"/>
                    <a:pt x="20425" y="36757"/>
                    <a:pt x="18592" y="26227"/>
                  </a:cubicBezTo>
                  <a:cubicBezTo>
                    <a:pt x="16760" y="15696"/>
                    <a:pt x="16038" y="24755"/>
                    <a:pt x="15259" y="22011"/>
                  </a:cubicBezTo>
                  <a:cubicBezTo>
                    <a:pt x="14490" y="19276"/>
                    <a:pt x="13265" y="7587"/>
                    <a:pt x="10882" y="7901"/>
                  </a:cubicBezTo>
                  <a:cubicBezTo>
                    <a:pt x="8489" y="8214"/>
                    <a:pt x="7882" y="16114"/>
                    <a:pt x="6657" y="18013"/>
                  </a:cubicBezTo>
                  <a:cubicBezTo>
                    <a:pt x="5441" y="19903"/>
                    <a:pt x="3941" y="20121"/>
                    <a:pt x="2830" y="15060"/>
                  </a:cubicBezTo>
                  <a:cubicBezTo>
                    <a:pt x="1719" y="10009"/>
                    <a:pt x="1045" y="9268"/>
                    <a:pt x="1" y="9686"/>
                  </a:cubicBezTo>
                </a:path>
              </a:pathLst>
            </a:custGeom>
            <a:solidFill>
              <a:schemeClr val="dk2"/>
            </a:solid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0"/>
            <p:cNvSpPr/>
            <p:nvPr/>
          </p:nvSpPr>
          <p:spPr>
            <a:xfrm>
              <a:off x="614163" y="2710576"/>
              <a:ext cx="1182654" cy="536836"/>
            </a:xfrm>
            <a:custGeom>
              <a:avLst/>
              <a:gdLst/>
              <a:ahLst/>
              <a:cxnLst/>
              <a:rect l="l" t="t" r="r" b="b"/>
              <a:pathLst>
                <a:path w="80976" h="36757" fill="none" extrusionOk="0">
                  <a:moveTo>
                    <a:pt x="80976" y="17273"/>
                  </a:moveTo>
                  <a:cubicBezTo>
                    <a:pt x="80757" y="17273"/>
                    <a:pt x="78763" y="16646"/>
                    <a:pt x="77149" y="18754"/>
                  </a:cubicBezTo>
                  <a:cubicBezTo>
                    <a:pt x="75544" y="20862"/>
                    <a:pt x="74984" y="19380"/>
                    <a:pt x="74044" y="18754"/>
                  </a:cubicBezTo>
                  <a:cubicBezTo>
                    <a:pt x="73095" y="18118"/>
                    <a:pt x="72325" y="23910"/>
                    <a:pt x="70493" y="23492"/>
                  </a:cubicBezTo>
                  <a:cubicBezTo>
                    <a:pt x="68660" y="23065"/>
                    <a:pt x="68603" y="7796"/>
                    <a:pt x="64387" y="8641"/>
                  </a:cubicBezTo>
                  <a:cubicBezTo>
                    <a:pt x="60162" y="9477"/>
                    <a:pt x="62270" y="7369"/>
                    <a:pt x="60162" y="3685"/>
                  </a:cubicBezTo>
                  <a:cubicBezTo>
                    <a:pt x="58054" y="1"/>
                    <a:pt x="57893" y="3580"/>
                    <a:pt x="57285" y="10854"/>
                  </a:cubicBezTo>
                  <a:cubicBezTo>
                    <a:pt x="56668" y="18118"/>
                    <a:pt x="53667" y="22020"/>
                    <a:pt x="51844" y="15383"/>
                  </a:cubicBezTo>
                  <a:cubicBezTo>
                    <a:pt x="50012" y="8746"/>
                    <a:pt x="51673" y="7483"/>
                    <a:pt x="49898" y="6951"/>
                  </a:cubicBezTo>
                  <a:cubicBezTo>
                    <a:pt x="48122" y="6429"/>
                    <a:pt x="47457" y="4634"/>
                    <a:pt x="45349" y="8319"/>
                  </a:cubicBezTo>
                  <a:cubicBezTo>
                    <a:pt x="43241" y="12012"/>
                    <a:pt x="44238" y="8746"/>
                    <a:pt x="42235" y="9059"/>
                  </a:cubicBezTo>
                  <a:cubicBezTo>
                    <a:pt x="40241" y="9373"/>
                    <a:pt x="40744" y="13683"/>
                    <a:pt x="39073" y="15582"/>
                  </a:cubicBezTo>
                  <a:cubicBezTo>
                    <a:pt x="37411" y="17481"/>
                    <a:pt x="35579" y="9790"/>
                    <a:pt x="33689" y="8214"/>
                  </a:cubicBezTo>
                  <a:cubicBezTo>
                    <a:pt x="31800" y="6638"/>
                    <a:pt x="30917" y="9164"/>
                    <a:pt x="28923" y="15582"/>
                  </a:cubicBezTo>
                  <a:cubicBezTo>
                    <a:pt x="26919" y="22011"/>
                    <a:pt x="27916" y="18118"/>
                    <a:pt x="26758" y="16532"/>
                  </a:cubicBezTo>
                  <a:cubicBezTo>
                    <a:pt x="25590" y="14956"/>
                    <a:pt x="24973" y="25704"/>
                    <a:pt x="23539" y="28961"/>
                  </a:cubicBezTo>
                  <a:cubicBezTo>
                    <a:pt x="22096" y="32227"/>
                    <a:pt x="20424" y="36757"/>
                    <a:pt x="18592" y="26227"/>
                  </a:cubicBezTo>
                  <a:cubicBezTo>
                    <a:pt x="16759" y="15696"/>
                    <a:pt x="16038" y="24755"/>
                    <a:pt x="15268" y="22011"/>
                  </a:cubicBezTo>
                  <a:cubicBezTo>
                    <a:pt x="14490" y="19276"/>
                    <a:pt x="13265" y="7587"/>
                    <a:pt x="10882" y="7901"/>
                  </a:cubicBezTo>
                  <a:cubicBezTo>
                    <a:pt x="8489" y="8214"/>
                    <a:pt x="7881" y="16114"/>
                    <a:pt x="6666" y="18013"/>
                  </a:cubicBezTo>
                  <a:cubicBezTo>
                    <a:pt x="5441" y="19903"/>
                    <a:pt x="3941" y="20121"/>
                    <a:pt x="2830" y="15060"/>
                  </a:cubicBezTo>
                  <a:cubicBezTo>
                    <a:pt x="1719" y="10009"/>
                    <a:pt x="1054" y="9268"/>
                    <a:pt x="0" y="9686"/>
                  </a:cubicBezTo>
                </a:path>
              </a:pathLst>
            </a:custGeom>
            <a:solidFill>
              <a:schemeClr val="dk2"/>
            </a:solid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p:nvPr/>
          </p:nvSpPr>
          <p:spPr>
            <a:xfrm>
              <a:off x="570480" y="2710576"/>
              <a:ext cx="1182654" cy="536836"/>
            </a:xfrm>
            <a:custGeom>
              <a:avLst/>
              <a:gdLst/>
              <a:ahLst/>
              <a:cxnLst/>
              <a:rect l="l" t="t" r="r" b="b"/>
              <a:pathLst>
                <a:path w="80976" h="36757" fill="none" extrusionOk="0">
                  <a:moveTo>
                    <a:pt x="80976" y="17273"/>
                  </a:moveTo>
                  <a:cubicBezTo>
                    <a:pt x="80757" y="17273"/>
                    <a:pt x="78754" y="16646"/>
                    <a:pt x="77149" y="18754"/>
                  </a:cubicBezTo>
                  <a:cubicBezTo>
                    <a:pt x="75535" y="20862"/>
                    <a:pt x="74984" y="19380"/>
                    <a:pt x="74035" y="18754"/>
                  </a:cubicBezTo>
                  <a:cubicBezTo>
                    <a:pt x="73095" y="18118"/>
                    <a:pt x="72316" y="23910"/>
                    <a:pt x="70483" y="23492"/>
                  </a:cubicBezTo>
                  <a:cubicBezTo>
                    <a:pt x="68651" y="23065"/>
                    <a:pt x="68594" y="7796"/>
                    <a:pt x="64378" y="8641"/>
                  </a:cubicBezTo>
                  <a:cubicBezTo>
                    <a:pt x="60162" y="9477"/>
                    <a:pt x="62270" y="7369"/>
                    <a:pt x="60162" y="3685"/>
                  </a:cubicBezTo>
                  <a:cubicBezTo>
                    <a:pt x="58045" y="1"/>
                    <a:pt x="57883" y="3580"/>
                    <a:pt x="57275" y="10854"/>
                  </a:cubicBezTo>
                  <a:cubicBezTo>
                    <a:pt x="56668" y="18118"/>
                    <a:pt x="53667" y="22020"/>
                    <a:pt x="51835" y="15383"/>
                  </a:cubicBezTo>
                  <a:cubicBezTo>
                    <a:pt x="50002" y="8746"/>
                    <a:pt x="51664" y="7483"/>
                    <a:pt x="49898" y="6951"/>
                  </a:cubicBezTo>
                  <a:cubicBezTo>
                    <a:pt x="48122" y="6429"/>
                    <a:pt x="47448" y="4634"/>
                    <a:pt x="45340" y="8319"/>
                  </a:cubicBezTo>
                  <a:cubicBezTo>
                    <a:pt x="43232" y="12012"/>
                    <a:pt x="44229" y="8746"/>
                    <a:pt x="42235" y="9059"/>
                  </a:cubicBezTo>
                  <a:cubicBezTo>
                    <a:pt x="40231" y="9373"/>
                    <a:pt x="40735" y="13683"/>
                    <a:pt x="39073" y="15582"/>
                  </a:cubicBezTo>
                  <a:cubicBezTo>
                    <a:pt x="37402" y="17481"/>
                    <a:pt x="35569" y="9790"/>
                    <a:pt x="33689" y="8214"/>
                  </a:cubicBezTo>
                  <a:cubicBezTo>
                    <a:pt x="31800" y="6638"/>
                    <a:pt x="30907" y="9164"/>
                    <a:pt x="28913" y="15582"/>
                  </a:cubicBezTo>
                  <a:cubicBezTo>
                    <a:pt x="26910" y="22011"/>
                    <a:pt x="27916" y="18118"/>
                    <a:pt x="26748" y="16532"/>
                  </a:cubicBezTo>
                  <a:cubicBezTo>
                    <a:pt x="25580" y="14956"/>
                    <a:pt x="24973" y="25704"/>
                    <a:pt x="23529" y="28961"/>
                  </a:cubicBezTo>
                  <a:cubicBezTo>
                    <a:pt x="22086" y="32227"/>
                    <a:pt x="20424" y="36757"/>
                    <a:pt x="18592" y="26227"/>
                  </a:cubicBezTo>
                  <a:cubicBezTo>
                    <a:pt x="16759" y="15696"/>
                    <a:pt x="16038" y="24755"/>
                    <a:pt x="15259" y="22011"/>
                  </a:cubicBezTo>
                  <a:cubicBezTo>
                    <a:pt x="14480" y="19276"/>
                    <a:pt x="13265" y="7587"/>
                    <a:pt x="10882" y="7901"/>
                  </a:cubicBezTo>
                  <a:cubicBezTo>
                    <a:pt x="8489" y="8214"/>
                    <a:pt x="7881" y="16114"/>
                    <a:pt x="6656" y="18013"/>
                  </a:cubicBezTo>
                  <a:cubicBezTo>
                    <a:pt x="5441" y="19903"/>
                    <a:pt x="3941" y="20121"/>
                    <a:pt x="2830" y="15060"/>
                  </a:cubicBezTo>
                  <a:cubicBezTo>
                    <a:pt x="1719" y="10009"/>
                    <a:pt x="1054" y="9268"/>
                    <a:pt x="0" y="9695"/>
                  </a:cubicBez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20"/>
            <p:cNvGrpSpPr/>
            <p:nvPr/>
          </p:nvGrpSpPr>
          <p:grpSpPr>
            <a:xfrm>
              <a:off x="-756225" y="2712241"/>
              <a:ext cx="2782033" cy="536982"/>
              <a:chOff x="-756225" y="2712241"/>
              <a:chExt cx="2782033" cy="536982"/>
            </a:xfrm>
          </p:grpSpPr>
          <p:sp>
            <p:nvSpPr>
              <p:cNvPr id="340" name="Google Shape;340;p20"/>
              <p:cNvSpPr/>
              <p:nvPr/>
            </p:nvSpPr>
            <p:spPr>
              <a:xfrm>
                <a:off x="-602160" y="2712241"/>
                <a:ext cx="1182654" cy="536982"/>
              </a:xfrm>
              <a:custGeom>
                <a:avLst/>
                <a:gdLst/>
                <a:ahLst/>
                <a:cxnLst/>
                <a:rect l="l" t="t" r="r" b="b"/>
                <a:pathLst>
                  <a:path w="80976" h="36767" fill="none" extrusionOk="0">
                    <a:moveTo>
                      <a:pt x="0" y="17282"/>
                    </a:moveTo>
                    <a:cubicBezTo>
                      <a:pt x="219" y="17282"/>
                      <a:pt x="2222" y="16646"/>
                      <a:pt x="3827" y="18754"/>
                    </a:cubicBezTo>
                    <a:cubicBezTo>
                      <a:pt x="5441" y="20862"/>
                      <a:pt x="5992" y="19390"/>
                      <a:pt x="6932" y="18754"/>
                    </a:cubicBezTo>
                    <a:cubicBezTo>
                      <a:pt x="7881" y="18127"/>
                      <a:pt x="8660" y="23919"/>
                      <a:pt x="10493" y="23492"/>
                    </a:cubicBezTo>
                    <a:cubicBezTo>
                      <a:pt x="12316" y="23074"/>
                      <a:pt x="12373" y="7796"/>
                      <a:pt x="16598" y="8641"/>
                    </a:cubicBezTo>
                    <a:cubicBezTo>
                      <a:pt x="20814" y="9486"/>
                      <a:pt x="18706" y="7378"/>
                      <a:pt x="20814" y="3694"/>
                    </a:cubicBezTo>
                    <a:cubicBezTo>
                      <a:pt x="22922" y="1"/>
                      <a:pt x="23083" y="3590"/>
                      <a:pt x="23700" y="10854"/>
                    </a:cubicBezTo>
                    <a:cubicBezTo>
                      <a:pt x="24308" y="18127"/>
                      <a:pt x="27309" y="22020"/>
                      <a:pt x="29141" y="15383"/>
                    </a:cubicBezTo>
                    <a:cubicBezTo>
                      <a:pt x="30964" y="8746"/>
                      <a:pt x="29303" y="7483"/>
                      <a:pt x="31078" y="6961"/>
                    </a:cubicBezTo>
                    <a:cubicBezTo>
                      <a:pt x="32854" y="6429"/>
                      <a:pt x="33518" y="4644"/>
                      <a:pt x="35626" y="8328"/>
                    </a:cubicBezTo>
                    <a:cubicBezTo>
                      <a:pt x="37744" y="12012"/>
                      <a:pt x="36737" y="8746"/>
                      <a:pt x="38741" y="9059"/>
                    </a:cubicBezTo>
                    <a:cubicBezTo>
                      <a:pt x="40735" y="9382"/>
                      <a:pt x="40241" y="13693"/>
                      <a:pt x="41903" y="15592"/>
                    </a:cubicBezTo>
                    <a:cubicBezTo>
                      <a:pt x="43564" y="17491"/>
                      <a:pt x="45397" y="9800"/>
                      <a:pt x="47287" y="8214"/>
                    </a:cubicBezTo>
                    <a:cubicBezTo>
                      <a:pt x="49176" y="6638"/>
                      <a:pt x="50059" y="9164"/>
                      <a:pt x="52063" y="15592"/>
                    </a:cubicBezTo>
                    <a:cubicBezTo>
                      <a:pt x="54057" y="22011"/>
                      <a:pt x="53060" y="18118"/>
                      <a:pt x="54228" y="16541"/>
                    </a:cubicBezTo>
                    <a:cubicBezTo>
                      <a:pt x="55386" y="14965"/>
                      <a:pt x="56003" y="25704"/>
                      <a:pt x="57447" y="28971"/>
                    </a:cubicBezTo>
                    <a:cubicBezTo>
                      <a:pt x="58880" y="32237"/>
                      <a:pt x="60551" y="36766"/>
                      <a:pt x="62384" y="26236"/>
                    </a:cubicBezTo>
                    <a:cubicBezTo>
                      <a:pt x="64217" y="15696"/>
                      <a:pt x="64938" y="24755"/>
                      <a:pt x="65717" y="22020"/>
                    </a:cubicBezTo>
                    <a:cubicBezTo>
                      <a:pt x="66486" y="19276"/>
                      <a:pt x="67711" y="7587"/>
                      <a:pt x="70094" y="7901"/>
                    </a:cubicBezTo>
                    <a:cubicBezTo>
                      <a:pt x="72487" y="8224"/>
                      <a:pt x="73095" y="16124"/>
                      <a:pt x="74320" y="18013"/>
                    </a:cubicBezTo>
                    <a:cubicBezTo>
                      <a:pt x="75535" y="19912"/>
                      <a:pt x="77035" y="20121"/>
                      <a:pt x="78146" y="15070"/>
                    </a:cubicBezTo>
                    <a:cubicBezTo>
                      <a:pt x="79257" y="10009"/>
                      <a:pt x="79922" y="9278"/>
                      <a:pt x="80976" y="9695"/>
                    </a:cubicBezTo>
                  </a:path>
                </a:pathLst>
              </a:custGeom>
              <a:solidFill>
                <a:schemeClr val="dk2"/>
              </a:solid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0"/>
              <p:cNvSpPr/>
              <p:nvPr/>
            </p:nvSpPr>
            <p:spPr>
              <a:xfrm>
                <a:off x="-558200" y="2712241"/>
                <a:ext cx="1182801" cy="536982"/>
              </a:xfrm>
              <a:custGeom>
                <a:avLst/>
                <a:gdLst/>
                <a:ahLst/>
                <a:cxnLst/>
                <a:rect l="l" t="t" r="r" b="b"/>
                <a:pathLst>
                  <a:path w="80986" h="36767" fill="none" extrusionOk="0">
                    <a:moveTo>
                      <a:pt x="0" y="17282"/>
                    </a:moveTo>
                    <a:cubicBezTo>
                      <a:pt x="228" y="17282"/>
                      <a:pt x="2222" y="16646"/>
                      <a:pt x="3836" y="18754"/>
                    </a:cubicBezTo>
                    <a:cubicBezTo>
                      <a:pt x="5441" y="20862"/>
                      <a:pt x="6001" y="19390"/>
                      <a:pt x="6941" y="18754"/>
                    </a:cubicBezTo>
                    <a:cubicBezTo>
                      <a:pt x="7881" y="18127"/>
                      <a:pt x="8660" y="23919"/>
                      <a:pt x="10493" y="23492"/>
                    </a:cubicBezTo>
                    <a:cubicBezTo>
                      <a:pt x="12325" y="23074"/>
                      <a:pt x="12382" y="7796"/>
                      <a:pt x="16598" y="8641"/>
                    </a:cubicBezTo>
                    <a:cubicBezTo>
                      <a:pt x="20814" y="9486"/>
                      <a:pt x="18706" y="7378"/>
                      <a:pt x="20814" y="3694"/>
                    </a:cubicBezTo>
                    <a:cubicBezTo>
                      <a:pt x="22922" y="1"/>
                      <a:pt x="23093" y="3590"/>
                      <a:pt x="23710" y="10854"/>
                    </a:cubicBezTo>
                    <a:cubicBezTo>
                      <a:pt x="24327" y="18118"/>
                      <a:pt x="27318" y="22020"/>
                      <a:pt x="29151" y="15383"/>
                    </a:cubicBezTo>
                    <a:cubicBezTo>
                      <a:pt x="30983" y="8746"/>
                      <a:pt x="29312" y="7483"/>
                      <a:pt x="31088" y="6961"/>
                    </a:cubicBezTo>
                    <a:cubicBezTo>
                      <a:pt x="32863" y="6429"/>
                      <a:pt x="33537" y="4644"/>
                      <a:pt x="35645" y="8328"/>
                    </a:cubicBezTo>
                    <a:cubicBezTo>
                      <a:pt x="37753" y="12012"/>
                      <a:pt x="36756" y="8746"/>
                      <a:pt x="38750" y="9069"/>
                    </a:cubicBezTo>
                    <a:cubicBezTo>
                      <a:pt x="40744" y="9382"/>
                      <a:pt x="40251" y="13693"/>
                      <a:pt x="41912" y="15592"/>
                    </a:cubicBezTo>
                    <a:cubicBezTo>
                      <a:pt x="43583" y="17491"/>
                      <a:pt x="45416" y="9800"/>
                      <a:pt x="47296" y="8224"/>
                    </a:cubicBezTo>
                    <a:cubicBezTo>
                      <a:pt x="49186" y="6638"/>
                      <a:pt x="50069" y="9173"/>
                      <a:pt x="52072" y="15592"/>
                    </a:cubicBezTo>
                    <a:cubicBezTo>
                      <a:pt x="54066" y="22020"/>
                      <a:pt x="53069" y="18118"/>
                      <a:pt x="54237" y="16541"/>
                    </a:cubicBezTo>
                    <a:cubicBezTo>
                      <a:pt x="55405" y="14965"/>
                      <a:pt x="56013" y="25704"/>
                      <a:pt x="57456" y="28971"/>
                    </a:cubicBezTo>
                    <a:cubicBezTo>
                      <a:pt x="58890" y="32237"/>
                      <a:pt x="60561" y="36766"/>
                      <a:pt x="62394" y="26236"/>
                    </a:cubicBezTo>
                    <a:cubicBezTo>
                      <a:pt x="64226" y="15696"/>
                      <a:pt x="64948" y="24755"/>
                      <a:pt x="65726" y="22020"/>
                    </a:cubicBezTo>
                    <a:cubicBezTo>
                      <a:pt x="66505" y="19276"/>
                      <a:pt x="67720" y="7587"/>
                      <a:pt x="70113" y="7901"/>
                    </a:cubicBezTo>
                    <a:cubicBezTo>
                      <a:pt x="72496" y="8224"/>
                      <a:pt x="73104" y="16124"/>
                      <a:pt x="74329" y="18013"/>
                    </a:cubicBezTo>
                    <a:cubicBezTo>
                      <a:pt x="75554" y="19912"/>
                      <a:pt x="77045" y="20121"/>
                      <a:pt x="78156" y="15070"/>
                    </a:cubicBezTo>
                    <a:cubicBezTo>
                      <a:pt x="79267" y="10009"/>
                      <a:pt x="79941" y="9278"/>
                      <a:pt x="80985" y="9695"/>
                    </a:cubicBezTo>
                  </a:path>
                </a:pathLst>
              </a:custGeom>
              <a:solidFill>
                <a:schemeClr val="dk2"/>
              </a:solid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0"/>
              <p:cNvSpPr/>
              <p:nvPr/>
            </p:nvSpPr>
            <p:spPr>
              <a:xfrm>
                <a:off x="-514386" y="2712241"/>
                <a:ext cx="1182669" cy="536982"/>
              </a:xfrm>
              <a:custGeom>
                <a:avLst/>
                <a:gdLst/>
                <a:ahLst/>
                <a:cxnLst/>
                <a:rect l="l" t="t" r="r" b="b"/>
                <a:pathLst>
                  <a:path w="80977" h="36767" fill="none" extrusionOk="0">
                    <a:moveTo>
                      <a:pt x="1" y="17282"/>
                    </a:moveTo>
                    <a:cubicBezTo>
                      <a:pt x="219" y="17282"/>
                      <a:pt x="2223" y="16646"/>
                      <a:pt x="3827" y="18754"/>
                    </a:cubicBezTo>
                    <a:cubicBezTo>
                      <a:pt x="5442" y="20862"/>
                      <a:pt x="5992" y="19390"/>
                      <a:pt x="6942" y="18754"/>
                    </a:cubicBezTo>
                    <a:cubicBezTo>
                      <a:pt x="7882" y="18127"/>
                      <a:pt x="8660" y="23919"/>
                      <a:pt x="10493" y="23492"/>
                    </a:cubicBezTo>
                    <a:cubicBezTo>
                      <a:pt x="12316" y="23074"/>
                      <a:pt x="12373" y="7796"/>
                      <a:pt x="16598" y="8641"/>
                    </a:cubicBezTo>
                    <a:cubicBezTo>
                      <a:pt x="20814" y="9486"/>
                      <a:pt x="18706" y="7378"/>
                      <a:pt x="20814" y="3694"/>
                    </a:cubicBezTo>
                    <a:cubicBezTo>
                      <a:pt x="22922" y="1"/>
                      <a:pt x="23084" y="3590"/>
                      <a:pt x="23701" y="10854"/>
                    </a:cubicBezTo>
                    <a:cubicBezTo>
                      <a:pt x="24318" y="18118"/>
                      <a:pt x="27309" y="22020"/>
                      <a:pt x="29142" y="15383"/>
                    </a:cubicBezTo>
                    <a:cubicBezTo>
                      <a:pt x="30974" y="8746"/>
                      <a:pt x="29303" y="7483"/>
                      <a:pt x="31079" y="6961"/>
                    </a:cubicBezTo>
                    <a:cubicBezTo>
                      <a:pt x="32854" y="6429"/>
                      <a:pt x="33528" y="4644"/>
                      <a:pt x="35636" y="8328"/>
                    </a:cubicBezTo>
                    <a:cubicBezTo>
                      <a:pt x="37744" y="12012"/>
                      <a:pt x="36747" y="8746"/>
                      <a:pt x="38741" y="9069"/>
                    </a:cubicBezTo>
                    <a:cubicBezTo>
                      <a:pt x="40735" y="9382"/>
                      <a:pt x="40242" y="13693"/>
                      <a:pt x="41903" y="15592"/>
                    </a:cubicBezTo>
                    <a:cubicBezTo>
                      <a:pt x="43574" y="17491"/>
                      <a:pt x="45398" y="9800"/>
                      <a:pt x="47287" y="8224"/>
                    </a:cubicBezTo>
                    <a:cubicBezTo>
                      <a:pt x="49177" y="6638"/>
                      <a:pt x="50060" y="9173"/>
                      <a:pt x="52063" y="15592"/>
                    </a:cubicBezTo>
                    <a:cubicBezTo>
                      <a:pt x="54057" y="22020"/>
                      <a:pt x="53060" y="18118"/>
                      <a:pt x="54228" y="16541"/>
                    </a:cubicBezTo>
                    <a:cubicBezTo>
                      <a:pt x="55396" y="14965"/>
                      <a:pt x="56004" y="25704"/>
                      <a:pt x="57447" y="28971"/>
                    </a:cubicBezTo>
                    <a:cubicBezTo>
                      <a:pt x="58881" y="32237"/>
                      <a:pt x="60552" y="36766"/>
                      <a:pt x="62385" y="26236"/>
                    </a:cubicBezTo>
                    <a:cubicBezTo>
                      <a:pt x="64217" y="15696"/>
                      <a:pt x="64939" y="24755"/>
                      <a:pt x="65717" y="22020"/>
                    </a:cubicBezTo>
                    <a:cubicBezTo>
                      <a:pt x="66486" y="19276"/>
                      <a:pt x="67711" y="7587"/>
                      <a:pt x="70104" y="7901"/>
                    </a:cubicBezTo>
                    <a:cubicBezTo>
                      <a:pt x="72487" y="8224"/>
                      <a:pt x="73095" y="16124"/>
                      <a:pt x="74320" y="18013"/>
                    </a:cubicBezTo>
                    <a:cubicBezTo>
                      <a:pt x="75535" y="19912"/>
                      <a:pt x="77036" y="20121"/>
                      <a:pt x="78147" y="15070"/>
                    </a:cubicBezTo>
                    <a:cubicBezTo>
                      <a:pt x="79258" y="10009"/>
                      <a:pt x="79932" y="9278"/>
                      <a:pt x="80976" y="9695"/>
                    </a:cubicBez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0"/>
              <p:cNvSpPr/>
              <p:nvPr/>
            </p:nvSpPr>
            <p:spPr>
              <a:xfrm>
                <a:off x="-756225" y="2964626"/>
                <a:ext cx="2782033" cy="3345"/>
              </a:xfrm>
              <a:custGeom>
                <a:avLst/>
                <a:gdLst/>
                <a:ahLst/>
                <a:cxnLst/>
                <a:rect l="l" t="t" r="r" b="b"/>
                <a:pathLst>
                  <a:path w="190485" h="229" fill="none" extrusionOk="0">
                    <a:moveTo>
                      <a:pt x="0" y="1"/>
                    </a:moveTo>
                    <a:lnTo>
                      <a:pt x="190484" y="229"/>
                    </a:lnTo>
                  </a:path>
                </a:pathLst>
              </a:custGeom>
              <a:no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380"/>
        <p:cNvGrpSpPr/>
        <p:nvPr/>
      </p:nvGrpSpPr>
      <p:grpSpPr>
        <a:xfrm>
          <a:off x="0" y="0"/>
          <a:ext cx="0" cy="0"/>
          <a:chOff x="0" y="0"/>
          <a:chExt cx="0" cy="0"/>
        </a:xfrm>
      </p:grpSpPr>
      <p:sp>
        <p:nvSpPr>
          <p:cNvPr id="381" name="Google Shape;381;p23"/>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3"/>
          <p:cNvSpPr txBox="1">
            <a:spLocks noGrp="1"/>
          </p:cNvSpPr>
          <p:nvPr>
            <p:ph type="subTitle" idx="1"/>
          </p:nvPr>
        </p:nvSpPr>
        <p:spPr>
          <a:xfrm>
            <a:off x="1290763" y="3352707"/>
            <a:ext cx="2907600" cy="466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900" b="1">
                <a:latin typeface="Audiowide"/>
                <a:ea typeface="Audiowide"/>
                <a:cs typeface="Audiowide"/>
                <a:sym typeface="Audiowid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83" name="Google Shape;383;p23"/>
          <p:cNvSpPr txBox="1">
            <a:spLocks noGrp="1"/>
          </p:cNvSpPr>
          <p:nvPr>
            <p:ph type="subTitle" idx="2"/>
          </p:nvPr>
        </p:nvSpPr>
        <p:spPr>
          <a:xfrm>
            <a:off x="4945638" y="3352707"/>
            <a:ext cx="2907600" cy="466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900" b="1">
                <a:latin typeface="Audiowide"/>
                <a:ea typeface="Audiowide"/>
                <a:cs typeface="Audiowide"/>
                <a:sym typeface="Audiowid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84" name="Google Shape;384;p23"/>
          <p:cNvSpPr txBox="1">
            <a:spLocks noGrp="1"/>
          </p:cNvSpPr>
          <p:nvPr>
            <p:ph type="subTitle" idx="3"/>
          </p:nvPr>
        </p:nvSpPr>
        <p:spPr>
          <a:xfrm>
            <a:off x="1587213" y="3761232"/>
            <a:ext cx="23148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5" name="Google Shape;385;p23"/>
          <p:cNvSpPr txBox="1">
            <a:spLocks noGrp="1"/>
          </p:cNvSpPr>
          <p:nvPr>
            <p:ph type="subTitle" idx="4"/>
          </p:nvPr>
        </p:nvSpPr>
        <p:spPr>
          <a:xfrm>
            <a:off x="5242038" y="3761232"/>
            <a:ext cx="23148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6" name="Google Shape;386;p23"/>
          <p:cNvSpPr txBox="1">
            <a:spLocks noGrp="1"/>
          </p:cNvSpPr>
          <p:nvPr>
            <p:ph type="title"/>
          </p:nvPr>
        </p:nvSpPr>
        <p:spPr>
          <a:xfrm>
            <a:off x="720000" y="384984"/>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387" name="Google Shape;387;p23"/>
          <p:cNvCxnSpPr/>
          <p:nvPr/>
        </p:nvCxnSpPr>
        <p:spPr>
          <a:xfrm>
            <a:off x="423875" y="1089300"/>
            <a:ext cx="8298300" cy="0"/>
          </a:xfrm>
          <a:prstGeom prst="straightConnector1">
            <a:avLst/>
          </a:prstGeom>
          <a:noFill/>
          <a:ln w="9525" cap="flat" cmpd="sng">
            <a:solidFill>
              <a:schemeClr val="accent6"/>
            </a:solidFill>
            <a:prstDash val="solid"/>
            <a:round/>
            <a:headEnd type="none" w="med" len="med"/>
            <a:tailEnd type="none" w="med" len="med"/>
          </a:ln>
        </p:spPr>
      </p:cxnSp>
      <p:grpSp>
        <p:nvGrpSpPr>
          <p:cNvPr id="388" name="Google Shape;388;p23"/>
          <p:cNvGrpSpPr/>
          <p:nvPr/>
        </p:nvGrpSpPr>
        <p:grpSpPr>
          <a:xfrm>
            <a:off x="7663784" y="535650"/>
            <a:ext cx="3860763" cy="920608"/>
            <a:chOff x="1258150" y="661475"/>
            <a:chExt cx="4716300" cy="1124750"/>
          </a:xfrm>
        </p:grpSpPr>
        <p:sp>
          <p:nvSpPr>
            <p:cNvPr id="389" name="Google Shape;389;p23"/>
            <p:cNvSpPr/>
            <p:nvPr/>
          </p:nvSpPr>
          <p:spPr>
            <a:xfrm>
              <a:off x="1605900" y="661475"/>
              <a:ext cx="4098650" cy="1124750"/>
            </a:xfrm>
            <a:custGeom>
              <a:avLst/>
              <a:gdLst/>
              <a:ahLst/>
              <a:cxnLst/>
              <a:rect l="l" t="t" r="r" b="b"/>
              <a:pathLst>
                <a:path w="163946" h="44990" fill="none" extrusionOk="0">
                  <a:moveTo>
                    <a:pt x="163946" y="27062"/>
                  </a:moveTo>
                  <a:lnTo>
                    <a:pt x="162028" y="30395"/>
                  </a:lnTo>
                  <a:lnTo>
                    <a:pt x="159654" y="26293"/>
                  </a:lnTo>
                  <a:lnTo>
                    <a:pt x="158324" y="32645"/>
                  </a:lnTo>
                  <a:lnTo>
                    <a:pt x="155514" y="25524"/>
                  </a:lnTo>
                  <a:lnTo>
                    <a:pt x="153292" y="32645"/>
                  </a:lnTo>
                  <a:lnTo>
                    <a:pt x="151070" y="26825"/>
                  </a:lnTo>
                  <a:lnTo>
                    <a:pt x="149152" y="31345"/>
                  </a:lnTo>
                  <a:lnTo>
                    <a:pt x="146930" y="23862"/>
                  </a:lnTo>
                  <a:lnTo>
                    <a:pt x="144708" y="32408"/>
                  </a:lnTo>
                  <a:lnTo>
                    <a:pt x="142933" y="27062"/>
                  </a:lnTo>
                  <a:lnTo>
                    <a:pt x="140122" y="30984"/>
                  </a:lnTo>
                  <a:lnTo>
                    <a:pt x="138052" y="19352"/>
                  </a:lnTo>
                  <a:lnTo>
                    <a:pt x="134055" y="33832"/>
                  </a:lnTo>
                  <a:lnTo>
                    <a:pt x="131842" y="22495"/>
                  </a:lnTo>
                  <a:lnTo>
                    <a:pt x="129468" y="32531"/>
                  </a:lnTo>
                  <a:lnTo>
                    <a:pt x="127693" y="25638"/>
                  </a:lnTo>
                  <a:lnTo>
                    <a:pt x="125176" y="29920"/>
                  </a:lnTo>
                  <a:lnTo>
                    <a:pt x="122964" y="16143"/>
                  </a:lnTo>
                  <a:lnTo>
                    <a:pt x="121037" y="33481"/>
                  </a:lnTo>
                  <a:lnTo>
                    <a:pt x="118815" y="24688"/>
                  </a:lnTo>
                  <a:lnTo>
                    <a:pt x="116897" y="28012"/>
                  </a:lnTo>
                  <a:lnTo>
                    <a:pt x="114523" y="15317"/>
                  </a:lnTo>
                  <a:lnTo>
                    <a:pt x="112747" y="36567"/>
                  </a:lnTo>
                  <a:lnTo>
                    <a:pt x="110829" y="24100"/>
                  </a:lnTo>
                  <a:lnTo>
                    <a:pt x="107867" y="30158"/>
                  </a:lnTo>
                  <a:lnTo>
                    <a:pt x="106689" y="18754"/>
                  </a:lnTo>
                  <a:lnTo>
                    <a:pt x="105797" y="37868"/>
                  </a:lnTo>
                  <a:lnTo>
                    <a:pt x="103727" y="7246"/>
                  </a:lnTo>
                  <a:lnTo>
                    <a:pt x="101799" y="39653"/>
                  </a:lnTo>
                  <a:lnTo>
                    <a:pt x="98989" y="16266"/>
                  </a:lnTo>
                  <a:lnTo>
                    <a:pt x="97213" y="30984"/>
                  </a:lnTo>
                  <a:lnTo>
                    <a:pt x="94697" y="11993"/>
                  </a:lnTo>
                  <a:lnTo>
                    <a:pt x="93367" y="39292"/>
                  </a:lnTo>
                  <a:lnTo>
                    <a:pt x="90709" y="15079"/>
                  </a:lnTo>
                  <a:lnTo>
                    <a:pt x="88487" y="37279"/>
                  </a:lnTo>
                  <a:lnTo>
                    <a:pt x="85971" y="4160"/>
                  </a:lnTo>
                  <a:lnTo>
                    <a:pt x="84337" y="43565"/>
                  </a:lnTo>
                  <a:lnTo>
                    <a:pt x="82049" y="1"/>
                  </a:lnTo>
                  <a:lnTo>
                    <a:pt x="79903" y="44989"/>
                  </a:lnTo>
                  <a:lnTo>
                    <a:pt x="77539" y="6173"/>
                  </a:lnTo>
                  <a:lnTo>
                    <a:pt x="75611" y="38941"/>
                  </a:lnTo>
                  <a:lnTo>
                    <a:pt x="73693" y="20539"/>
                  </a:lnTo>
                  <a:lnTo>
                    <a:pt x="71319" y="37393"/>
                  </a:lnTo>
                  <a:lnTo>
                    <a:pt x="69401" y="10446"/>
                  </a:lnTo>
                  <a:lnTo>
                    <a:pt x="67028" y="31933"/>
                  </a:lnTo>
                  <a:lnTo>
                    <a:pt x="64663" y="15193"/>
                  </a:lnTo>
                  <a:lnTo>
                    <a:pt x="62593" y="42027"/>
                  </a:lnTo>
                  <a:lnTo>
                    <a:pt x="60666" y="7720"/>
                  </a:lnTo>
                  <a:lnTo>
                    <a:pt x="58453" y="37156"/>
                  </a:lnTo>
                  <a:lnTo>
                    <a:pt x="57713" y="14956"/>
                  </a:lnTo>
                  <a:lnTo>
                    <a:pt x="55937" y="30632"/>
                  </a:lnTo>
                  <a:lnTo>
                    <a:pt x="53563" y="22913"/>
                  </a:lnTo>
                  <a:lnTo>
                    <a:pt x="51645" y="40242"/>
                  </a:lnTo>
                  <a:lnTo>
                    <a:pt x="49423" y="13655"/>
                  </a:lnTo>
                  <a:lnTo>
                    <a:pt x="47648" y="28012"/>
                  </a:lnTo>
                  <a:lnTo>
                    <a:pt x="45283" y="23976"/>
                  </a:lnTo>
                  <a:lnTo>
                    <a:pt x="42910" y="35855"/>
                  </a:lnTo>
                  <a:lnTo>
                    <a:pt x="41286" y="15317"/>
                  </a:lnTo>
                  <a:lnTo>
                    <a:pt x="38618" y="29559"/>
                  </a:lnTo>
                  <a:lnTo>
                    <a:pt x="36405" y="25761"/>
                  </a:lnTo>
                  <a:lnTo>
                    <a:pt x="34478" y="32531"/>
                  </a:lnTo>
                  <a:lnTo>
                    <a:pt x="32256" y="21602"/>
                  </a:lnTo>
                  <a:lnTo>
                    <a:pt x="30044" y="35019"/>
                  </a:lnTo>
                  <a:lnTo>
                    <a:pt x="25600" y="18403"/>
                  </a:lnTo>
                  <a:lnTo>
                    <a:pt x="23530" y="31582"/>
                  </a:lnTo>
                  <a:lnTo>
                    <a:pt x="21460" y="27243"/>
                  </a:lnTo>
                  <a:lnTo>
                    <a:pt x="19238" y="31696"/>
                  </a:lnTo>
                  <a:lnTo>
                    <a:pt x="17462" y="23739"/>
                  </a:lnTo>
                  <a:lnTo>
                    <a:pt x="14804" y="30870"/>
                  </a:lnTo>
                  <a:lnTo>
                    <a:pt x="13019" y="27243"/>
                  </a:lnTo>
                  <a:lnTo>
                    <a:pt x="10654" y="32531"/>
                  </a:lnTo>
                  <a:lnTo>
                    <a:pt x="8736" y="21963"/>
                  </a:lnTo>
                  <a:lnTo>
                    <a:pt x="6514" y="32531"/>
                  </a:lnTo>
                  <a:lnTo>
                    <a:pt x="3552" y="26293"/>
                  </a:lnTo>
                  <a:lnTo>
                    <a:pt x="2071" y="31696"/>
                  </a:lnTo>
                  <a:lnTo>
                    <a:pt x="1" y="27062"/>
                  </a:lnTo>
                  <a:close/>
                </a:path>
              </a:pathLst>
            </a:custGeom>
            <a:noFill/>
            <a:ln w="8775" cap="rnd" cmpd="sng">
              <a:solidFill>
                <a:schemeClr val="accent4"/>
              </a:solidFill>
              <a:prstDash val="solid"/>
              <a:round/>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3"/>
            <p:cNvSpPr/>
            <p:nvPr/>
          </p:nvSpPr>
          <p:spPr>
            <a:xfrm>
              <a:off x="1258150" y="661475"/>
              <a:ext cx="4716300" cy="1124750"/>
            </a:xfrm>
            <a:custGeom>
              <a:avLst/>
              <a:gdLst/>
              <a:ahLst/>
              <a:cxnLst/>
              <a:rect l="l" t="t" r="r" b="b"/>
              <a:pathLst>
                <a:path w="188652" h="44990" fill="none" extrusionOk="0">
                  <a:moveTo>
                    <a:pt x="188652" y="27186"/>
                  </a:moveTo>
                  <a:lnTo>
                    <a:pt x="176222" y="27062"/>
                  </a:lnTo>
                  <a:lnTo>
                    <a:pt x="174295" y="30395"/>
                  </a:lnTo>
                  <a:lnTo>
                    <a:pt x="171931" y="26293"/>
                  </a:lnTo>
                  <a:lnTo>
                    <a:pt x="170601" y="32645"/>
                  </a:lnTo>
                  <a:lnTo>
                    <a:pt x="167791" y="25524"/>
                  </a:lnTo>
                  <a:lnTo>
                    <a:pt x="165569" y="32645"/>
                  </a:lnTo>
                  <a:lnTo>
                    <a:pt x="163347" y="26825"/>
                  </a:lnTo>
                  <a:lnTo>
                    <a:pt x="161429" y="31345"/>
                  </a:lnTo>
                  <a:lnTo>
                    <a:pt x="159207" y="23862"/>
                  </a:lnTo>
                  <a:lnTo>
                    <a:pt x="156985" y="32408"/>
                  </a:lnTo>
                  <a:lnTo>
                    <a:pt x="155209" y="27062"/>
                  </a:lnTo>
                  <a:lnTo>
                    <a:pt x="152399" y="30984"/>
                  </a:lnTo>
                  <a:lnTo>
                    <a:pt x="150329" y="19352"/>
                  </a:lnTo>
                  <a:lnTo>
                    <a:pt x="146331" y="33832"/>
                  </a:lnTo>
                  <a:lnTo>
                    <a:pt x="144109" y="22495"/>
                  </a:lnTo>
                  <a:lnTo>
                    <a:pt x="141745" y="32531"/>
                  </a:lnTo>
                  <a:lnTo>
                    <a:pt x="139970" y="25638"/>
                  </a:lnTo>
                  <a:lnTo>
                    <a:pt x="137453" y="29920"/>
                  </a:lnTo>
                  <a:lnTo>
                    <a:pt x="135231" y="16143"/>
                  </a:lnTo>
                  <a:lnTo>
                    <a:pt x="133313" y="33481"/>
                  </a:lnTo>
                  <a:lnTo>
                    <a:pt x="131091" y="24688"/>
                  </a:lnTo>
                  <a:lnTo>
                    <a:pt x="129173" y="28012"/>
                  </a:lnTo>
                  <a:lnTo>
                    <a:pt x="126800" y="15317"/>
                  </a:lnTo>
                  <a:lnTo>
                    <a:pt x="125024" y="36567"/>
                  </a:lnTo>
                  <a:lnTo>
                    <a:pt x="123106" y="24100"/>
                  </a:lnTo>
                  <a:lnTo>
                    <a:pt x="120143" y="30158"/>
                  </a:lnTo>
                  <a:lnTo>
                    <a:pt x="118957" y="18754"/>
                  </a:lnTo>
                  <a:lnTo>
                    <a:pt x="118074" y="37868"/>
                  </a:lnTo>
                  <a:lnTo>
                    <a:pt x="116004" y="7246"/>
                  </a:lnTo>
                  <a:lnTo>
                    <a:pt x="114076" y="39653"/>
                  </a:lnTo>
                  <a:lnTo>
                    <a:pt x="111265" y="16266"/>
                  </a:lnTo>
                  <a:lnTo>
                    <a:pt x="109490" y="30984"/>
                  </a:lnTo>
                  <a:lnTo>
                    <a:pt x="106974" y="11993"/>
                  </a:lnTo>
                  <a:lnTo>
                    <a:pt x="105644" y="39292"/>
                  </a:lnTo>
                  <a:lnTo>
                    <a:pt x="102976" y="15079"/>
                  </a:lnTo>
                  <a:lnTo>
                    <a:pt x="100764" y="37279"/>
                  </a:lnTo>
                  <a:lnTo>
                    <a:pt x="98247" y="4160"/>
                  </a:lnTo>
                  <a:lnTo>
                    <a:pt x="96614" y="43565"/>
                  </a:lnTo>
                  <a:lnTo>
                    <a:pt x="94326" y="1"/>
                  </a:lnTo>
                  <a:lnTo>
                    <a:pt x="92180" y="44989"/>
                  </a:lnTo>
                  <a:lnTo>
                    <a:pt x="89806" y="6173"/>
                  </a:lnTo>
                  <a:lnTo>
                    <a:pt x="87888" y="38941"/>
                  </a:lnTo>
                  <a:lnTo>
                    <a:pt x="85961" y="20539"/>
                  </a:lnTo>
                  <a:lnTo>
                    <a:pt x="83596" y="37393"/>
                  </a:lnTo>
                  <a:lnTo>
                    <a:pt x="81669" y="10446"/>
                  </a:lnTo>
                  <a:lnTo>
                    <a:pt x="79304" y="31933"/>
                  </a:lnTo>
                  <a:lnTo>
                    <a:pt x="76940" y="15193"/>
                  </a:lnTo>
                  <a:lnTo>
                    <a:pt x="74870" y="42027"/>
                  </a:lnTo>
                  <a:lnTo>
                    <a:pt x="72943" y="7720"/>
                  </a:lnTo>
                  <a:lnTo>
                    <a:pt x="70721" y="37156"/>
                  </a:lnTo>
                  <a:lnTo>
                    <a:pt x="69980" y="14956"/>
                  </a:lnTo>
                  <a:lnTo>
                    <a:pt x="68204" y="30632"/>
                  </a:lnTo>
                  <a:lnTo>
                    <a:pt x="65840" y="22913"/>
                  </a:lnTo>
                  <a:lnTo>
                    <a:pt x="63913" y="40242"/>
                  </a:lnTo>
                  <a:lnTo>
                    <a:pt x="61700" y="13655"/>
                  </a:lnTo>
                  <a:lnTo>
                    <a:pt x="59925" y="28012"/>
                  </a:lnTo>
                  <a:lnTo>
                    <a:pt x="57551" y="23976"/>
                  </a:lnTo>
                  <a:lnTo>
                    <a:pt x="55186" y="35855"/>
                  </a:lnTo>
                  <a:lnTo>
                    <a:pt x="53563" y="15317"/>
                  </a:lnTo>
                  <a:lnTo>
                    <a:pt x="50895" y="29559"/>
                  </a:lnTo>
                  <a:lnTo>
                    <a:pt x="48673" y="25761"/>
                  </a:lnTo>
                  <a:lnTo>
                    <a:pt x="46755" y="32531"/>
                  </a:lnTo>
                  <a:lnTo>
                    <a:pt x="44533" y="21602"/>
                  </a:lnTo>
                  <a:lnTo>
                    <a:pt x="42311" y="35019"/>
                  </a:lnTo>
                  <a:lnTo>
                    <a:pt x="37877" y="18403"/>
                  </a:lnTo>
                  <a:lnTo>
                    <a:pt x="35807" y="31582"/>
                  </a:lnTo>
                  <a:lnTo>
                    <a:pt x="33737" y="27243"/>
                  </a:lnTo>
                  <a:lnTo>
                    <a:pt x="31515" y="31696"/>
                  </a:lnTo>
                  <a:lnTo>
                    <a:pt x="29739" y="23739"/>
                  </a:lnTo>
                  <a:lnTo>
                    <a:pt x="27071" y="30870"/>
                  </a:lnTo>
                  <a:lnTo>
                    <a:pt x="25295" y="27243"/>
                  </a:lnTo>
                  <a:lnTo>
                    <a:pt x="22931" y="32531"/>
                  </a:lnTo>
                  <a:lnTo>
                    <a:pt x="21004" y="21963"/>
                  </a:lnTo>
                  <a:lnTo>
                    <a:pt x="18791" y="32531"/>
                  </a:lnTo>
                  <a:lnTo>
                    <a:pt x="15829" y="26293"/>
                  </a:lnTo>
                  <a:lnTo>
                    <a:pt x="14347" y="31696"/>
                  </a:lnTo>
                  <a:lnTo>
                    <a:pt x="12277" y="27062"/>
                  </a:lnTo>
                  <a:lnTo>
                    <a:pt x="0" y="27062"/>
                  </a:lnTo>
                  <a:close/>
                </a:path>
              </a:pathLst>
            </a:custGeom>
            <a:noFill/>
            <a:ln w="8775" cap="rnd" cmpd="sng">
              <a:solidFill>
                <a:schemeClr val="accent5"/>
              </a:solidFill>
              <a:prstDash val="solid"/>
              <a:round/>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23"/>
          <p:cNvGrpSpPr/>
          <p:nvPr/>
        </p:nvGrpSpPr>
        <p:grpSpPr>
          <a:xfrm>
            <a:off x="-1387737" y="4257231"/>
            <a:ext cx="3021612" cy="1282734"/>
            <a:chOff x="-1387737" y="4257214"/>
            <a:chExt cx="3021612" cy="1282734"/>
          </a:xfrm>
        </p:grpSpPr>
        <p:grpSp>
          <p:nvGrpSpPr>
            <p:cNvPr id="392" name="Google Shape;392;p23"/>
            <p:cNvGrpSpPr/>
            <p:nvPr/>
          </p:nvGrpSpPr>
          <p:grpSpPr>
            <a:xfrm flipH="1">
              <a:off x="-1387737" y="4257214"/>
              <a:ext cx="2856697" cy="1282734"/>
              <a:chOff x="-602160" y="2710576"/>
              <a:chExt cx="2443083" cy="538647"/>
            </a:xfrm>
          </p:grpSpPr>
          <p:sp>
            <p:nvSpPr>
              <p:cNvPr id="393" name="Google Shape;393;p23"/>
              <p:cNvSpPr/>
              <p:nvPr/>
            </p:nvSpPr>
            <p:spPr>
              <a:xfrm>
                <a:off x="658254" y="2710576"/>
                <a:ext cx="1182669" cy="536836"/>
              </a:xfrm>
              <a:custGeom>
                <a:avLst/>
                <a:gdLst/>
                <a:ahLst/>
                <a:cxnLst/>
                <a:rect l="l" t="t" r="r" b="b"/>
                <a:pathLst>
                  <a:path w="80977" h="36757" fill="none" extrusionOk="0">
                    <a:moveTo>
                      <a:pt x="80976" y="17273"/>
                    </a:moveTo>
                    <a:cubicBezTo>
                      <a:pt x="80758" y="17273"/>
                      <a:pt x="78754" y="16646"/>
                      <a:pt x="77149" y="18754"/>
                    </a:cubicBezTo>
                    <a:cubicBezTo>
                      <a:pt x="75535" y="20862"/>
                      <a:pt x="74985" y="19380"/>
                      <a:pt x="74035" y="18754"/>
                    </a:cubicBezTo>
                    <a:cubicBezTo>
                      <a:pt x="73095" y="18118"/>
                      <a:pt x="72316" y="23910"/>
                      <a:pt x="70484" y="23492"/>
                    </a:cubicBezTo>
                    <a:cubicBezTo>
                      <a:pt x="68651" y="23065"/>
                      <a:pt x="68594" y="7796"/>
                      <a:pt x="64378" y="8641"/>
                    </a:cubicBezTo>
                    <a:cubicBezTo>
                      <a:pt x="60162" y="9477"/>
                      <a:pt x="62270" y="7369"/>
                      <a:pt x="60162" y="3685"/>
                    </a:cubicBezTo>
                    <a:cubicBezTo>
                      <a:pt x="58055" y="1"/>
                      <a:pt x="57884" y="3580"/>
                      <a:pt x="57276" y="10854"/>
                    </a:cubicBezTo>
                    <a:cubicBezTo>
                      <a:pt x="56668" y="18118"/>
                      <a:pt x="53668" y="22020"/>
                      <a:pt x="51835" y="15383"/>
                    </a:cubicBezTo>
                    <a:cubicBezTo>
                      <a:pt x="50003" y="8746"/>
                      <a:pt x="51674" y="7483"/>
                      <a:pt x="49898" y="6951"/>
                    </a:cubicBezTo>
                    <a:cubicBezTo>
                      <a:pt x="48123" y="6429"/>
                      <a:pt x="47458" y="4634"/>
                      <a:pt x="45340" y="8319"/>
                    </a:cubicBezTo>
                    <a:cubicBezTo>
                      <a:pt x="43232" y="12012"/>
                      <a:pt x="44229" y="8746"/>
                      <a:pt x="42235" y="9059"/>
                    </a:cubicBezTo>
                    <a:cubicBezTo>
                      <a:pt x="40241" y="9373"/>
                      <a:pt x="40735" y="13683"/>
                      <a:pt x="39074" y="15582"/>
                    </a:cubicBezTo>
                    <a:cubicBezTo>
                      <a:pt x="37412" y="17481"/>
                      <a:pt x="35579" y="9790"/>
                      <a:pt x="33690" y="8214"/>
                    </a:cubicBezTo>
                    <a:cubicBezTo>
                      <a:pt x="31800" y="6638"/>
                      <a:pt x="30917" y="9164"/>
                      <a:pt x="28914" y="15582"/>
                    </a:cubicBezTo>
                    <a:cubicBezTo>
                      <a:pt x="26920" y="22011"/>
                      <a:pt x="27917" y="18118"/>
                      <a:pt x="26749" y="16532"/>
                    </a:cubicBezTo>
                    <a:cubicBezTo>
                      <a:pt x="25590" y="14956"/>
                      <a:pt x="24973" y="25704"/>
                      <a:pt x="23530" y="28961"/>
                    </a:cubicBezTo>
                    <a:cubicBezTo>
                      <a:pt x="22096" y="32227"/>
                      <a:pt x="20425" y="36757"/>
                      <a:pt x="18592" y="26227"/>
                    </a:cubicBezTo>
                    <a:cubicBezTo>
                      <a:pt x="16760" y="15696"/>
                      <a:pt x="16038" y="24755"/>
                      <a:pt x="15259" y="22011"/>
                    </a:cubicBezTo>
                    <a:cubicBezTo>
                      <a:pt x="14490" y="19276"/>
                      <a:pt x="13265" y="7587"/>
                      <a:pt x="10882" y="7901"/>
                    </a:cubicBezTo>
                    <a:cubicBezTo>
                      <a:pt x="8489" y="8214"/>
                      <a:pt x="7882" y="16114"/>
                      <a:pt x="6657" y="18013"/>
                    </a:cubicBezTo>
                    <a:cubicBezTo>
                      <a:pt x="5441" y="19903"/>
                      <a:pt x="3941" y="20121"/>
                      <a:pt x="2830" y="15060"/>
                    </a:cubicBezTo>
                    <a:cubicBezTo>
                      <a:pt x="1719" y="10009"/>
                      <a:pt x="1045" y="9268"/>
                      <a:pt x="1" y="9686"/>
                    </a:cubicBezTo>
                  </a:path>
                </a:pathLst>
              </a:custGeom>
              <a:noFill/>
              <a:ln w="9025" cap="flat" cmpd="sng">
                <a:solidFill>
                  <a:schemeClr val="accent1"/>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3"/>
              <p:cNvSpPr/>
              <p:nvPr/>
            </p:nvSpPr>
            <p:spPr>
              <a:xfrm>
                <a:off x="614163" y="2710576"/>
                <a:ext cx="1182654" cy="536836"/>
              </a:xfrm>
              <a:custGeom>
                <a:avLst/>
                <a:gdLst/>
                <a:ahLst/>
                <a:cxnLst/>
                <a:rect l="l" t="t" r="r" b="b"/>
                <a:pathLst>
                  <a:path w="80976" h="36757" fill="none" extrusionOk="0">
                    <a:moveTo>
                      <a:pt x="80976" y="17273"/>
                    </a:moveTo>
                    <a:cubicBezTo>
                      <a:pt x="80757" y="17273"/>
                      <a:pt x="78763" y="16646"/>
                      <a:pt x="77149" y="18754"/>
                    </a:cubicBezTo>
                    <a:cubicBezTo>
                      <a:pt x="75544" y="20862"/>
                      <a:pt x="74984" y="19380"/>
                      <a:pt x="74044" y="18754"/>
                    </a:cubicBezTo>
                    <a:cubicBezTo>
                      <a:pt x="73095" y="18118"/>
                      <a:pt x="72325" y="23910"/>
                      <a:pt x="70493" y="23492"/>
                    </a:cubicBezTo>
                    <a:cubicBezTo>
                      <a:pt x="68660" y="23065"/>
                      <a:pt x="68603" y="7796"/>
                      <a:pt x="64387" y="8641"/>
                    </a:cubicBezTo>
                    <a:cubicBezTo>
                      <a:pt x="60162" y="9477"/>
                      <a:pt x="62270" y="7369"/>
                      <a:pt x="60162" y="3685"/>
                    </a:cubicBezTo>
                    <a:cubicBezTo>
                      <a:pt x="58054" y="1"/>
                      <a:pt x="57893" y="3580"/>
                      <a:pt x="57285" y="10854"/>
                    </a:cubicBezTo>
                    <a:cubicBezTo>
                      <a:pt x="56668" y="18118"/>
                      <a:pt x="53667" y="22020"/>
                      <a:pt x="51844" y="15383"/>
                    </a:cubicBezTo>
                    <a:cubicBezTo>
                      <a:pt x="50012" y="8746"/>
                      <a:pt x="51673" y="7483"/>
                      <a:pt x="49898" y="6951"/>
                    </a:cubicBezTo>
                    <a:cubicBezTo>
                      <a:pt x="48122" y="6429"/>
                      <a:pt x="47457" y="4634"/>
                      <a:pt x="45349" y="8319"/>
                    </a:cubicBezTo>
                    <a:cubicBezTo>
                      <a:pt x="43241" y="12012"/>
                      <a:pt x="44238" y="8746"/>
                      <a:pt x="42235" y="9059"/>
                    </a:cubicBezTo>
                    <a:cubicBezTo>
                      <a:pt x="40241" y="9373"/>
                      <a:pt x="40744" y="13683"/>
                      <a:pt x="39073" y="15582"/>
                    </a:cubicBezTo>
                    <a:cubicBezTo>
                      <a:pt x="37411" y="17481"/>
                      <a:pt x="35579" y="9790"/>
                      <a:pt x="33689" y="8214"/>
                    </a:cubicBezTo>
                    <a:cubicBezTo>
                      <a:pt x="31800" y="6638"/>
                      <a:pt x="30917" y="9164"/>
                      <a:pt x="28923" y="15582"/>
                    </a:cubicBezTo>
                    <a:cubicBezTo>
                      <a:pt x="26919" y="22011"/>
                      <a:pt x="27916" y="18118"/>
                      <a:pt x="26758" y="16532"/>
                    </a:cubicBezTo>
                    <a:cubicBezTo>
                      <a:pt x="25590" y="14956"/>
                      <a:pt x="24973" y="25704"/>
                      <a:pt x="23539" y="28961"/>
                    </a:cubicBezTo>
                    <a:cubicBezTo>
                      <a:pt x="22096" y="32227"/>
                      <a:pt x="20424" y="36757"/>
                      <a:pt x="18592" y="26227"/>
                    </a:cubicBezTo>
                    <a:cubicBezTo>
                      <a:pt x="16759" y="15696"/>
                      <a:pt x="16038" y="24755"/>
                      <a:pt x="15268" y="22011"/>
                    </a:cubicBezTo>
                    <a:cubicBezTo>
                      <a:pt x="14490" y="19276"/>
                      <a:pt x="13265" y="7587"/>
                      <a:pt x="10882" y="7901"/>
                    </a:cubicBezTo>
                    <a:cubicBezTo>
                      <a:pt x="8489" y="8214"/>
                      <a:pt x="7881" y="16114"/>
                      <a:pt x="6666" y="18013"/>
                    </a:cubicBezTo>
                    <a:cubicBezTo>
                      <a:pt x="5441" y="19903"/>
                      <a:pt x="3941" y="20121"/>
                      <a:pt x="2830" y="15060"/>
                    </a:cubicBezTo>
                    <a:cubicBezTo>
                      <a:pt x="1719" y="10009"/>
                      <a:pt x="1054" y="9268"/>
                      <a:pt x="0" y="9686"/>
                    </a:cubicBezTo>
                  </a:path>
                </a:pathLst>
              </a:custGeom>
              <a:solidFill>
                <a:schemeClr val="accent1"/>
              </a:solidFill>
              <a:ln w="9025" cap="flat" cmpd="sng">
                <a:solidFill>
                  <a:schemeClr val="accent2"/>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570480" y="2710576"/>
                <a:ext cx="1182654" cy="536836"/>
              </a:xfrm>
              <a:custGeom>
                <a:avLst/>
                <a:gdLst/>
                <a:ahLst/>
                <a:cxnLst/>
                <a:rect l="l" t="t" r="r" b="b"/>
                <a:pathLst>
                  <a:path w="80976" h="36757" fill="none" extrusionOk="0">
                    <a:moveTo>
                      <a:pt x="80976" y="17273"/>
                    </a:moveTo>
                    <a:cubicBezTo>
                      <a:pt x="80757" y="17273"/>
                      <a:pt x="78754" y="16646"/>
                      <a:pt x="77149" y="18754"/>
                    </a:cubicBezTo>
                    <a:cubicBezTo>
                      <a:pt x="75535" y="20862"/>
                      <a:pt x="74984" y="19380"/>
                      <a:pt x="74035" y="18754"/>
                    </a:cubicBezTo>
                    <a:cubicBezTo>
                      <a:pt x="73095" y="18118"/>
                      <a:pt x="72316" y="23910"/>
                      <a:pt x="70483" y="23492"/>
                    </a:cubicBezTo>
                    <a:cubicBezTo>
                      <a:pt x="68651" y="23065"/>
                      <a:pt x="68594" y="7796"/>
                      <a:pt x="64378" y="8641"/>
                    </a:cubicBezTo>
                    <a:cubicBezTo>
                      <a:pt x="60162" y="9477"/>
                      <a:pt x="62270" y="7369"/>
                      <a:pt x="60162" y="3685"/>
                    </a:cubicBezTo>
                    <a:cubicBezTo>
                      <a:pt x="58045" y="1"/>
                      <a:pt x="57883" y="3580"/>
                      <a:pt x="57275" y="10854"/>
                    </a:cubicBezTo>
                    <a:cubicBezTo>
                      <a:pt x="56668" y="18118"/>
                      <a:pt x="53667" y="22020"/>
                      <a:pt x="51835" y="15383"/>
                    </a:cubicBezTo>
                    <a:cubicBezTo>
                      <a:pt x="50002" y="8746"/>
                      <a:pt x="51664" y="7483"/>
                      <a:pt x="49898" y="6951"/>
                    </a:cubicBezTo>
                    <a:cubicBezTo>
                      <a:pt x="48122" y="6429"/>
                      <a:pt x="47448" y="4634"/>
                      <a:pt x="45340" y="8319"/>
                    </a:cubicBezTo>
                    <a:cubicBezTo>
                      <a:pt x="43232" y="12012"/>
                      <a:pt x="44229" y="8746"/>
                      <a:pt x="42235" y="9059"/>
                    </a:cubicBezTo>
                    <a:cubicBezTo>
                      <a:pt x="40231" y="9373"/>
                      <a:pt x="40735" y="13683"/>
                      <a:pt x="39073" y="15582"/>
                    </a:cubicBezTo>
                    <a:cubicBezTo>
                      <a:pt x="37402" y="17481"/>
                      <a:pt x="35569" y="9790"/>
                      <a:pt x="33689" y="8214"/>
                    </a:cubicBezTo>
                    <a:cubicBezTo>
                      <a:pt x="31800" y="6638"/>
                      <a:pt x="30907" y="9164"/>
                      <a:pt x="28913" y="15582"/>
                    </a:cubicBezTo>
                    <a:cubicBezTo>
                      <a:pt x="26910" y="22011"/>
                      <a:pt x="27916" y="18118"/>
                      <a:pt x="26748" y="16532"/>
                    </a:cubicBezTo>
                    <a:cubicBezTo>
                      <a:pt x="25580" y="14956"/>
                      <a:pt x="24973" y="25704"/>
                      <a:pt x="23529" y="28961"/>
                    </a:cubicBezTo>
                    <a:cubicBezTo>
                      <a:pt x="22086" y="32227"/>
                      <a:pt x="20424" y="36757"/>
                      <a:pt x="18592" y="26227"/>
                    </a:cubicBezTo>
                    <a:cubicBezTo>
                      <a:pt x="16759" y="15696"/>
                      <a:pt x="16038" y="24755"/>
                      <a:pt x="15259" y="22011"/>
                    </a:cubicBezTo>
                    <a:cubicBezTo>
                      <a:pt x="14480" y="19276"/>
                      <a:pt x="13265" y="7587"/>
                      <a:pt x="10882" y="7901"/>
                    </a:cubicBezTo>
                    <a:cubicBezTo>
                      <a:pt x="8489" y="8214"/>
                      <a:pt x="7881" y="16114"/>
                      <a:pt x="6656" y="18013"/>
                    </a:cubicBezTo>
                    <a:cubicBezTo>
                      <a:pt x="5441" y="19903"/>
                      <a:pt x="3941" y="20121"/>
                      <a:pt x="2830" y="15060"/>
                    </a:cubicBezTo>
                    <a:cubicBezTo>
                      <a:pt x="1719" y="10009"/>
                      <a:pt x="1054" y="9268"/>
                      <a:pt x="0" y="9695"/>
                    </a:cubicBezTo>
                  </a:path>
                </a:pathLst>
              </a:custGeom>
              <a:noFill/>
              <a:ln w="9025" cap="flat" cmpd="sng">
                <a:solidFill>
                  <a:srgbClr val="000DFF"/>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 name="Google Shape;396;p23"/>
              <p:cNvGrpSpPr/>
              <p:nvPr/>
            </p:nvGrpSpPr>
            <p:grpSpPr>
              <a:xfrm>
                <a:off x="-602160" y="2712241"/>
                <a:ext cx="1270443" cy="536982"/>
                <a:chOff x="-602160" y="2712241"/>
                <a:chExt cx="1270443" cy="536982"/>
              </a:xfrm>
            </p:grpSpPr>
            <p:sp>
              <p:nvSpPr>
                <p:cNvPr id="397" name="Google Shape;397;p23"/>
                <p:cNvSpPr/>
                <p:nvPr/>
              </p:nvSpPr>
              <p:spPr>
                <a:xfrm>
                  <a:off x="-602160" y="2712241"/>
                  <a:ext cx="1182654" cy="536982"/>
                </a:xfrm>
                <a:custGeom>
                  <a:avLst/>
                  <a:gdLst/>
                  <a:ahLst/>
                  <a:cxnLst/>
                  <a:rect l="l" t="t" r="r" b="b"/>
                  <a:pathLst>
                    <a:path w="80976" h="36767" fill="none" extrusionOk="0">
                      <a:moveTo>
                        <a:pt x="0" y="17282"/>
                      </a:moveTo>
                      <a:cubicBezTo>
                        <a:pt x="219" y="17282"/>
                        <a:pt x="2222" y="16646"/>
                        <a:pt x="3827" y="18754"/>
                      </a:cubicBezTo>
                      <a:cubicBezTo>
                        <a:pt x="5441" y="20862"/>
                        <a:pt x="5992" y="19390"/>
                        <a:pt x="6932" y="18754"/>
                      </a:cubicBezTo>
                      <a:cubicBezTo>
                        <a:pt x="7881" y="18127"/>
                        <a:pt x="8660" y="23919"/>
                        <a:pt x="10493" y="23492"/>
                      </a:cubicBezTo>
                      <a:cubicBezTo>
                        <a:pt x="12316" y="23074"/>
                        <a:pt x="12373" y="7796"/>
                        <a:pt x="16598" y="8641"/>
                      </a:cubicBezTo>
                      <a:cubicBezTo>
                        <a:pt x="20814" y="9486"/>
                        <a:pt x="18706" y="7378"/>
                        <a:pt x="20814" y="3694"/>
                      </a:cubicBezTo>
                      <a:cubicBezTo>
                        <a:pt x="22922" y="1"/>
                        <a:pt x="23083" y="3590"/>
                        <a:pt x="23700" y="10854"/>
                      </a:cubicBezTo>
                      <a:cubicBezTo>
                        <a:pt x="24308" y="18127"/>
                        <a:pt x="27309" y="22020"/>
                        <a:pt x="29141" y="15383"/>
                      </a:cubicBezTo>
                      <a:cubicBezTo>
                        <a:pt x="30964" y="8746"/>
                        <a:pt x="29303" y="7483"/>
                        <a:pt x="31078" y="6961"/>
                      </a:cubicBezTo>
                      <a:cubicBezTo>
                        <a:pt x="32854" y="6429"/>
                        <a:pt x="33518" y="4644"/>
                        <a:pt x="35626" y="8328"/>
                      </a:cubicBezTo>
                      <a:cubicBezTo>
                        <a:pt x="37744" y="12012"/>
                        <a:pt x="36737" y="8746"/>
                        <a:pt x="38741" y="9059"/>
                      </a:cubicBezTo>
                      <a:cubicBezTo>
                        <a:pt x="40735" y="9382"/>
                        <a:pt x="40241" y="13693"/>
                        <a:pt x="41903" y="15592"/>
                      </a:cubicBezTo>
                      <a:cubicBezTo>
                        <a:pt x="43564" y="17491"/>
                        <a:pt x="45397" y="9800"/>
                        <a:pt x="47287" y="8214"/>
                      </a:cubicBezTo>
                      <a:cubicBezTo>
                        <a:pt x="49176" y="6638"/>
                        <a:pt x="50059" y="9164"/>
                        <a:pt x="52063" y="15592"/>
                      </a:cubicBezTo>
                      <a:cubicBezTo>
                        <a:pt x="54057" y="22011"/>
                        <a:pt x="53060" y="18118"/>
                        <a:pt x="54228" y="16541"/>
                      </a:cubicBezTo>
                      <a:cubicBezTo>
                        <a:pt x="55386" y="14965"/>
                        <a:pt x="56003" y="25704"/>
                        <a:pt x="57447" y="28971"/>
                      </a:cubicBezTo>
                      <a:cubicBezTo>
                        <a:pt x="58880" y="32237"/>
                        <a:pt x="60551" y="36766"/>
                        <a:pt x="62384" y="26236"/>
                      </a:cubicBezTo>
                      <a:cubicBezTo>
                        <a:pt x="64217" y="15696"/>
                        <a:pt x="64938" y="24755"/>
                        <a:pt x="65717" y="22020"/>
                      </a:cubicBezTo>
                      <a:cubicBezTo>
                        <a:pt x="66486" y="19276"/>
                        <a:pt x="67711" y="7587"/>
                        <a:pt x="70094" y="7901"/>
                      </a:cubicBezTo>
                      <a:cubicBezTo>
                        <a:pt x="72487" y="8224"/>
                        <a:pt x="73095" y="16124"/>
                        <a:pt x="74320" y="18013"/>
                      </a:cubicBezTo>
                      <a:cubicBezTo>
                        <a:pt x="75535" y="19912"/>
                        <a:pt x="77035" y="20121"/>
                        <a:pt x="78146" y="15070"/>
                      </a:cubicBezTo>
                      <a:cubicBezTo>
                        <a:pt x="79257" y="10009"/>
                        <a:pt x="79922" y="9278"/>
                        <a:pt x="80976" y="9695"/>
                      </a:cubicBezTo>
                    </a:path>
                  </a:pathLst>
                </a:custGeom>
                <a:noFill/>
                <a:ln w="9025" cap="flat" cmpd="sng">
                  <a:solidFill>
                    <a:schemeClr val="accent1"/>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3"/>
                <p:cNvSpPr/>
                <p:nvPr/>
              </p:nvSpPr>
              <p:spPr>
                <a:xfrm>
                  <a:off x="-558200" y="2712241"/>
                  <a:ext cx="1182801" cy="536982"/>
                </a:xfrm>
                <a:custGeom>
                  <a:avLst/>
                  <a:gdLst/>
                  <a:ahLst/>
                  <a:cxnLst/>
                  <a:rect l="l" t="t" r="r" b="b"/>
                  <a:pathLst>
                    <a:path w="80986" h="36767" fill="none" extrusionOk="0">
                      <a:moveTo>
                        <a:pt x="0" y="17282"/>
                      </a:moveTo>
                      <a:cubicBezTo>
                        <a:pt x="228" y="17282"/>
                        <a:pt x="2222" y="16646"/>
                        <a:pt x="3836" y="18754"/>
                      </a:cubicBezTo>
                      <a:cubicBezTo>
                        <a:pt x="5441" y="20862"/>
                        <a:pt x="6001" y="19390"/>
                        <a:pt x="6941" y="18754"/>
                      </a:cubicBezTo>
                      <a:cubicBezTo>
                        <a:pt x="7881" y="18127"/>
                        <a:pt x="8660" y="23919"/>
                        <a:pt x="10493" y="23492"/>
                      </a:cubicBezTo>
                      <a:cubicBezTo>
                        <a:pt x="12325" y="23074"/>
                        <a:pt x="12382" y="7796"/>
                        <a:pt x="16598" y="8641"/>
                      </a:cubicBezTo>
                      <a:cubicBezTo>
                        <a:pt x="20814" y="9486"/>
                        <a:pt x="18706" y="7378"/>
                        <a:pt x="20814" y="3694"/>
                      </a:cubicBezTo>
                      <a:cubicBezTo>
                        <a:pt x="22922" y="1"/>
                        <a:pt x="23093" y="3590"/>
                        <a:pt x="23710" y="10854"/>
                      </a:cubicBezTo>
                      <a:cubicBezTo>
                        <a:pt x="24327" y="18118"/>
                        <a:pt x="27318" y="22020"/>
                        <a:pt x="29151" y="15383"/>
                      </a:cubicBezTo>
                      <a:cubicBezTo>
                        <a:pt x="30983" y="8746"/>
                        <a:pt x="29312" y="7483"/>
                        <a:pt x="31088" y="6961"/>
                      </a:cubicBezTo>
                      <a:cubicBezTo>
                        <a:pt x="32863" y="6429"/>
                        <a:pt x="33537" y="4644"/>
                        <a:pt x="35645" y="8328"/>
                      </a:cubicBezTo>
                      <a:cubicBezTo>
                        <a:pt x="37753" y="12012"/>
                        <a:pt x="36756" y="8746"/>
                        <a:pt x="38750" y="9069"/>
                      </a:cubicBezTo>
                      <a:cubicBezTo>
                        <a:pt x="40744" y="9382"/>
                        <a:pt x="40251" y="13693"/>
                        <a:pt x="41912" y="15592"/>
                      </a:cubicBezTo>
                      <a:cubicBezTo>
                        <a:pt x="43583" y="17491"/>
                        <a:pt x="45416" y="9800"/>
                        <a:pt x="47296" y="8224"/>
                      </a:cubicBezTo>
                      <a:cubicBezTo>
                        <a:pt x="49186" y="6638"/>
                        <a:pt x="50069" y="9173"/>
                        <a:pt x="52072" y="15592"/>
                      </a:cubicBezTo>
                      <a:cubicBezTo>
                        <a:pt x="54066" y="22020"/>
                        <a:pt x="53069" y="18118"/>
                        <a:pt x="54237" y="16541"/>
                      </a:cubicBezTo>
                      <a:cubicBezTo>
                        <a:pt x="55405" y="14965"/>
                        <a:pt x="56013" y="25704"/>
                        <a:pt x="57456" y="28971"/>
                      </a:cubicBezTo>
                      <a:cubicBezTo>
                        <a:pt x="58890" y="32237"/>
                        <a:pt x="60561" y="36766"/>
                        <a:pt x="62394" y="26236"/>
                      </a:cubicBezTo>
                      <a:cubicBezTo>
                        <a:pt x="64226" y="15696"/>
                        <a:pt x="64948" y="24755"/>
                        <a:pt x="65726" y="22020"/>
                      </a:cubicBezTo>
                      <a:cubicBezTo>
                        <a:pt x="66505" y="19276"/>
                        <a:pt x="67720" y="7587"/>
                        <a:pt x="70113" y="7901"/>
                      </a:cubicBezTo>
                      <a:cubicBezTo>
                        <a:pt x="72496" y="8224"/>
                        <a:pt x="73104" y="16124"/>
                        <a:pt x="74329" y="18013"/>
                      </a:cubicBezTo>
                      <a:cubicBezTo>
                        <a:pt x="75554" y="19912"/>
                        <a:pt x="77045" y="20121"/>
                        <a:pt x="78156" y="15070"/>
                      </a:cubicBezTo>
                      <a:cubicBezTo>
                        <a:pt x="79267" y="10009"/>
                        <a:pt x="79941" y="9278"/>
                        <a:pt x="80985" y="9695"/>
                      </a:cubicBezTo>
                    </a:path>
                  </a:pathLst>
                </a:custGeom>
                <a:noFill/>
                <a:ln w="9025" cap="flat" cmpd="sng">
                  <a:solidFill>
                    <a:schemeClr val="accent2"/>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3"/>
                <p:cNvSpPr/>
                <p:nvPr/>
              </p:nvSpPr>
              <p:spPr>
                <a:xfrm>
                  <a:off x="-514386" y="2712241"/>
                  <a:ext cx="1182669" cy="536982"/>
                </a:xfrm>
                <a:custGeom>
                  <a:avLst/>
                  <a:gdLst/>
                  <a:ahLst/>
                  <a:cxnLst/>
                  <a:rect l="l" t="t" r="r" b="b"/>
                  <a:pathLst>
                    <a:path w="80977" h="36767" fill="none" extrusionOk="0">
                      <a:moveTo>
                        <a:pt x="1" y="17282"/>
                      </a:moveTo>
                      <a:cubicBezTo>
                        <a:pt x="219" y="17282"/>
                        <a:pt x="2223" y="16646"/>
                        <a:pt x="3827" y="18754"/>
                      </a:cubicBezTo>
                      <a:cubicBezTo>
                        <a:pt x="5442" y="20862"/>
                        <a:pt x="5992" y="19390"/>
                        <a:pt x="6942" y="18754"/>
                      </a:cubicBezTo>
                      <a:cubicBezTo>
                        <a:pt x="7882" y="18127"/>
                        <a:pt x="8660" y="23919"/>
                        <a:pt x="10493" y="23492"/>
                      </a:cubicBezTo>
                      <a:cubicBezTo>
                        <a:pt x="12316" y="23074"/>
                        <a:pt x="12373" y="7796"/>
                        <a:pt x="16598" y="8641"/>
                      </a:cubicBezTo>
                      <a:cubicBezTo>
                        <a:pt x="20814" y="9486"/>
                        <a:pt x="18706" y="7378"/>
                        <a:pt x="20814" y="3694"/>
                      </a:cubicBezTo>
                      <a:cubicBezTo>
                        <a:pt x="22922" y="1"/>
                        <a:pt x="23084" y="3590"/>
                        <a:pt x="23701" y="10854"/>
                      </a:cubicBezTo>
                      <a:cubicBezTo>
                        <a:pt x="24318" y="18118"/>
                        <a:pt x="27309" y="22020"/>
                        <a:pt x="29142" y="15383"/>
                      </a:cubicBezTo>
                      <a:cubicBezTo>
                        <a:pt x="30974" y="8746"/>
                        <a:pt x="29303" y="7483"/>
                        <a:pt x="31079" y="6961"/>
                      </a:cubicBezTo>
                      <a:cubicBezTo>
                        <a:pt x="32854" y="6429"/>
                        <a:pt x="33528" y="4644"/>
                        <a:pt x="35636" y="8328"/>
                      </a:cubicBezTo>
                      <a:cubicBezTo>
                        <a:pt x="37744" y="12012"/>
                        <a:pt x="36747" y="8746"/>
                        <a:pt x="38741" y="9069"/>
                      </a:cubicBezTo>
                      <a:cubicBezTo>
                        <a:pt x="40735" y="9382"/>
                        <a:pt x="40242" y="13693"/>
                        <a:pt x="41903" y="15592"/>
                      </a:cubicBezTo>
                      <a:cubicBezTo>
                        <a:pt x="43574" y="17491"/>
                        <a:pt x="45398" y="9800"/>
                        <a:pt x="47287" y="8224"/>
                      </a:cubicBezTo>
                      <a:cubicBezTo>
                        <a:pt x="49177" y="6638"/>
                        <a:pt x="50060" y="9173"/>
                        <a:pt x="52063" y="15592"/>
                      </a:cubicBezTo>
                      <a:cubicBezTo>
                        <a:pt x="54057" y="22020"/>
                        <a:pt x="53060" y="18118"/>
                        <a:pt x="54228" y="16541"/>
                      </a:cubicBezTo>
                      <a:cubicBezTo>
                        <a:pt x="55396" y="14965"/>
                        <a:pt x="56004" y="25704"/>
                        <a:pt x="57447" y="28971"/>
                      </a:cubicBezTo>
                      <a:cubicBezTo>
                        <a:pt x="58881" y="32237"/>
                        <a:pt x="60552" y="36766"/>
                        <a:pt x="62385" y="26236"/>
                      </a:cubicBezTo>
                      <a:cubicBezTo>
                        <a:pt x="64217" y="15696"/>
                        <a:pt x="64939" y="24755"/>
                        <a:pt x="65717" y="22020"/>
                      </a:cubicBezTo>
                      <a:cubicBezTo>
                        <a:pt x="66486" y="19276"/>
                        <a:pt x="67711" y="7587"/>
                        <a:pt x="70104" y="7901"/>
                      </a:cubicBezTo>
                      <a:cubicBezTo>
                        <a:pt x="72487" y="8224"/>
                        <a:pt x="73095" y="16124"/>
                        <a:pt x="74320" y="18013"/>
                      </a:cubicBezTo>
                      <a:cubicBezTo>
                        <a:pt x="75535" y="19912"/>
                        <a:pt x="77036" y="20121"/>
                        <a:pt x="78147" y="15070"/>
                      </a:cubicBezTo>
                      <a:cubicBezTo>
                        <a:pt x="79258" y="10009"/>
                        <a:pt x="79932" y="9278"/>
                        <a:pt x="80976" y="9695"/>
                      </a:cubicBezTo>
                    </a:path>
                  </a:pathLst>
                </a:custGeom>
                <a:noFill/>
                <a:ln w="9025" cap="flat" cmpd="sng">
                  <a:solidFill>
                    <a:srgbClr val="000DFF"/>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400" name="Google Shape;400;p23"/>
            <p:cNvCxnSpPr/>
            <p:nvPr/>
          </p:nvCxnSpPr>
          <p:spPr>
            <a:xfrm>
              <a:off x="-919125" y="4863671"/>
              <a:ext cx="2553000" cy="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401"/>
        <p:cNvGrpSpPr/>
        <p:nvPr/>
      </p:nvGrpSpPr>
      <p:grpSpPr>
        <a:xfrm>
          <a:off x="0" y="0"/>
          <a:ext cx="0" cy="0"/>
          <a:chOff x="0" y="0"/>
          <a:chExt cx="0" cy="0"/>
        </a:xfrm>
      </p:grpSpPr>
      <p:sp>
        <p:nvSpPr>
          <p:cNvPr id="402" name="Google Shape;402;p24"/>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4"/>
          <p:cNvSpPr txBox="1">
            <a:spLocks noGrp="1"/>
          </p:cNvSpPr>
          <p:nvPr>
            <p:ph type="subTitle" idx="1"/>
          </p:nvPr>
        </p:nvSpPr>
        <p:spPr>
          <a:xfrm>
            <a:off x="720000" y="2558577"/>
            <a:ext cx="2336400" cy="489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900" b="1">
                <a:latin typeface="Audiowide"/>
                <a:ea typeface="Audiowide"/>
                <a:cs typeface="Audiowide"/>
                <a:sym typeface="Audiowid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04" name="Google Shape;404;p24"/>
          <p:cNvSpPr txBox="1">
            <a:spLocks noGrp="1"/>
          </p:cNvSpPr>
          <p:nvPr>
            <p:ph type="subTitle" idx="2"/>
          </p:nvPr>
        </p:nvSpPr>
        <p:spPr>
          <a:xfrm>
            <a:off x="720000" y="3043863"/>
            <a:ext cx="23364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5" name="Google Shape;405;p24"/>
          <p:cNvSpPr txBox="1">
            <a:spLocks noGrp="1"/>
          </p:cNvSpPr>
          <p:nvPr>
            <p:ph type="subTitle" idx="3"/>
          </p:nvPr>
        </p:nvSpPr>
        <p:spPr>
          <a:xfrm>
            <a:off x="3403800" y="3043863"/>
            <a:ext cx="23364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6" name="Google Shape;406;p24"/>
          <p:cNvSpPr txBox="1">
            <a:spLocks noGrp="1"/>
          </p:cNvSpPr>
          <p:nvPr>
            <p:ph type="subTitle" idx="4"/>
          </p:nvPr>
        </p:nvSpPr>
        <p:spPr>
          <a:xfrm>
            <a:off x="6087600" y="3043863"/>
            <a:ext cx="23364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7" name="Google Shape;407;p24"/>
          <p:cNvSpPr txBox="1">
            <a:spLocks noGrp="1"/>
          </p:cNvSpPr>
          <p:nvPr>
            <p:ph type="title"/>
          </p:nvPr>
        </p:nvSpPr>
        <p:spPr>
          <a:xfrm>
            <a:off x="649725" y="384975"/>
            <a:ext cx="7844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8" name="Google Shape;408;p24"/>
          <p:cNvSpPr txBox="1">
            <a:spLocks noGrp="1"/>
          </p:cNvSpPr>
          <p:nvPr>
            <p:ph type="subTitle" idx="5"/>
          </p:nvPr>
        </p:nvSpPr>
        <p:spPr>
          <a:xfrm>
            <a:off x="3403800" y="2558577"/>
            <a:ext cx="2336400" cy="489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900" b="1">
                <a:latin typeface="Audiowide"/>
                <a:ea typeface="Audiowide"/>
                <a:cs typeface="Audiowide"/>
                <a:sym typeface="Audiowid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09" name="Google Shape;409;p24"/>
          <p:cNvSpPr txBox="1">
            <a:spLocks noGrp="1"/>
          </p:cNvSpPr>
          <p:nvPr>
            <p:ph type="subTitle" idx="6"/>
          </p:nvPr>
        </p:nvSpPr>
        <p:spPr>
          <a:xfrm>
            <a:off x="6087600" y="2558577"/>
            <a:ext cx="2336400" cy="489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900" b="1">
                <a:latin typeface="Audiowide"/>
                <a:ea typeface="Audiowide"/>
                <a:cs typeface="Audiowide"/>
                <a:sym typeface="Audiowid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cxnSp>
        <p:nvCxnSpPr>
          <p:cNvPr id="410" name="Google Shape;410;p24"/>
          <p:cNvCxnSpPr/>
          <p:nvPr/>
        </p:nvCxnSpPr>
        <p:spPr>
          <a:xfrm>
            <a:off x="423875" y="1089300"/>
            <a:ext cx="8298300" cy="0"/>
          </a:xfrm>
          <a:prstGeom prst="straightConnector1">
            <a:avLst/>
          </a:prstGeom>
          <a:noFill/>
          <a:ln w="9525" cap="flat" cmpd="sng">
            <a:solidFill>
              <a:schemeClr val="accent6"/>
            </a:solidFill>
            <a:prstDash val="solid"/>
            <a:round/>
            <a:headEnd type="none" w="med" len="med"/>
            <a:tailEnd type="none" w="med" len="med"/>
          </a:ln>
        </p:spPr>
      </p:cxnSp>
      <p:grpSp>
        <p:nvGrpSpPr>
          <p:cNvPr id="411" name="Google Shape;411;p24"/>
          <p:cNvGrpSpPr/>
          <p:nvPr/>
        </p:nvGrpSpPr>
        <p:grpSpPr>
          <a:xfrm flipH="1">
            <a:off x="-134631" y="4031925"/>
            <a:ext cx="3252918" cy="1602477"/>
            <a:chOff x="1242475" y="2295850"/>
            <a:chExt cx="4747400" cy="2338700"/>
          </a:xfrm>
        </p:grpSpPr>
        <p:sp>
          <p:nvSpPr>
            <p:cNvPr id="412" name="Google Shape;412;p24"/>
            <p:cNvSpPr/>
            <p:nvPr/>
          </p:nvSpPr>
          <p:spPr>
            <a:xfrm>
              <a:off x="1478425" y="2295850"/>
              <a:ext cx="4421025" cy="2338700"/>
            </a:xfrm>
            <a:custGeom>
              <a:avLst/>
              <a:gdLst/>
              <a:ahLst/>
              <a:cxnLst/>
              <a:rect l="l" t="t" r="r" b="b"/>
              <a:pathLst>
                <a:path w="176841" h="93548" fill="none" extrusionOk="0">
                  <a:moveTo>
                    <a:pt x="1" y="48559"/>
                  </a:moveTo>
                  <a:cubicBezTo>
                    <a:pt x="1" y="48559"/>
                    <a:pt x="3476" y="51816"/>
                    <a:pt x="6116" y="48454"/>
                  </a:cubicBezTo>
                  <a:cubicBezTo>
                    <a:pt x="8755" y="45093"/>
                    <a:pt x="11528" y="48559"/>
                    <a:pt x="11528" y="48559"/>
                  </a:cubicBezTo>
                  <a:cubicBezTo>
                    <a:pt x="11528" y="48559"/>
                    <a:pt x="14728" y="56164"/>
                    <a:pt x="17918" y="48454"/>
                  </a:cubicBezTo>
                  <a:cubicBezTo>
                    <a:pt x="21118" y="40744"/>
                    <a:pt x="23891" y="48454"/>
                    <a:pt x="23891" y="48454"/>
                  </a:cubicBezTo>
                  <a:cubicBezTo>
                    <a:pt x="23891" y="48454"/>
                    <a:pt x="27300" y="56117"/>
                    <a:pt x="29730" y="48454"/>
                  </a:cubicBezTo>
                  <a:cubicBezTo>
                    <a:pt x="32161" y="40792"/>
                    <a:pt x="35912" y="47419"/>
                    <a:pt x="35912" y="48454"/>
                  </a:cubicBezTo>
                  <a:cubicBezTo>
                    <a:pt x="35912" y="49499"/>
                    <a:pt x="39520" y="56174"/>
                    <a:pt x="40631" y="48454"/>
                  </a:cubicBezTo>
                  <a:cubicBezTo>
                    <a:pt x="41742" y="40744"/>
                    <a:pt x="45426" y="24327"/>
                    <a:pt x="47648" y="48454"/>
                  </a:cubicBezTo>
                  <a:cubicBezTo>
                    <a:pt x="49870" y="72582"/>
                    <a:pt x="54181" y="48559"/>
                    <a:pt x="54181" y="48559"/>
                  </a:cubicBezTo>
                  <a:cubicBezTo>
                    <a:pt x="54181" y="48559"/>
                    <a:pt x="55985" y="39757"/>
                    <a:pt x="58339" y="48454"/>
                  </a:cubicBezTo>
                  <a:cubicBezTo>
                    <a:pt x="60704" y="57161"/>
                    <a:pt x="62185" y="82998"/>
                    <a:pt x="65983" y="48559"/>
                  </a:cubicBezTo>
                  <a:cubicBezTo>
                    <a:pt x="65983" y="48559"/>
                    <a:pt x="67369" y="39159"/>
                    <a:pt x="71263" y="48454"/>
                  </a:cubicBezTo>
                  <a:cubicBezTo>
                    <a:pt x="75156" y="57750"/>
                    <a:pt x="76267" y="48397"/>
                    <a:pt x="76447" y="48454"/>
                  </a:cubicBezTo>
                  <a:cubicBezTo>
                    <a:pt x="76637" y="48511"/>
                    <a:pt x="79970" y="21488"/>
                    <a:pt x="82932" y="48454"/>
                  </a:cubicBezTo>
                  <a:cubicBezTo>
                    <a:pt x="82932" y="48454"/>
                    <a:pt x="85572" y="71528"/>
                    <a:pt x="88696" y="48559"/>
                  </a:cubicBezTo>
                  <a:cubicBezTo>
                    <a:pt x="91820" y="25580"/>
                    <a:pt x="92190" y="12126"/>
                    <a:pt x="95713" y="48454"/>
                  </a:cubicBezTo>
                  <a:cubicBezTo>
                    <a:pt x="95713" y="48454"/>
                    <a:pt x="97745" y="56297"/>
                    <a:pt x="101078" y="48454"/>
                  </a:cubicBezTo>
                  <a:cubicBezTo>
                    <a:pt x="104410" y="40611"/>
                    <a:pt x="106271" y="46679"/>
                    <a:pt x="106452" y="48454"/>
                  </a:cubicBezTo>
                  <a:cubicBezTo>
                    <a:pt x="106632" y="50239"/>
                    <a:pt x="110715" y="54683"/>
                    <a:pt x="112007" y="48502"/>
                  </a:cubicBezTo>
                  <a:cubicBezTo>
                    <a:pt x="113307" y="42320"/>
                    <a:pt x="117561" y="45226"/>
                    <a:pt x="118682" y="48454"/>
                  </a:cubicBezTo>
                  <a:cubicBezTo>
                    <a:pt x="119793" y="51683"/>
                    <a:pt x="122936" y="52870"/>
                    <a:pt x="123126" y="48454"/>
                  </a:cubicBezTo>
                  <a:cubicBezTo>
                    <a:pt x="123306" y="44039"/>
                    <a:pt x="127569" y="0"/>
                    <a:pt x="130722" y="48454"/>
                  </a:cubicBezTo>
                  <a:cubicBezTo>
                    <a:pt x="130722" y="48454"/>
                    <a:pt x="134425" y="93547"/>
                    <a:pt x="137387" y="48559"/>
                  </a:cubicBezTo>
                  <a:cubicBezTo>
                    <a:pt x="137387" y="48559"/>
                    <a:pt x="139049" y="37972"/>
                    <a:pt x="141641" y="48454"/>
                  </a:cubicBezTo>
                  <a:cubicBezTo>
                    <a:pt x="141641" y="48454"/>
                    <a:pt x="145354" y="70806"/>
                    <a:pt x="147756" y="48454"/>
                  </a:cubicBezTo>
                  <a:cubicBezTo>
                    <a:pt x="147756" y="48454"/>
                    <a:pt x="151089" y="18592"/>
                    <a:pt x="154422" y="48454"/>
                  </a:cubicBezTo>
                  <a:cubicBezTo>
                    <a:pt x="154422" y="48454"/>
                    <a:pt x="155903" y="56563"/>
                    <a:pt x="158685" y="48454"/>
                  </a:cubicBezTo>
                  <a:cubicBezTo>
                    <a:pt x="161467" y="40345"/>
                    <a:pt x="164060" y="46280"/>
                    <a:pt x="165541" y="48454"/>
                  </a:cubicBezTo>
                  <a:cubicBezTo>
                    <a:pt x="167022" y="50629"/>
                    <a:pt x="168874" y="49708"/>
                    <a:pt x="170535" y="48454"/>
                  </a:cubicBezTo>
                  <a:cubicBezTo>
                    <a:pt x="172207" y="47201"/>
                    <a:pt x="173688" y="46014"/>
                    <a:pt x="176840" y="48454"/>
                  </a:cubicBezTo>
                </a:path>
              </a:pathLst>
            </a:custGeom>
            <a:no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4"/>
            <p:cNvSpPr/>
            <p:nvPr/>
          </p:nvSpPr>
          <p:spPr>
            <a:xfrm>
              <a:off x="143735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9" y="56164"/>
                    <a:pt x="17919" y="48454"/>
                  </a:cubicBezTo>
                  <a:cubicBezTo>
                    <a:pt x="21109" y="40744"/>
                    <a:pt x="23891" y="48454"/>
                    <a:pt x="23891" y="48454"/>
                  </a:cubicBezTo>
                  <a:cubicBezTo>
                    <a:pt x="23891" y="48454"/>
                    <a:pt x="27290" y="56117"/>
                    <a:pt x="29721" y="48454"/>
                  </a:cubicBezTo>
                  <a:cubicBezTo>
                    <a:pt x="32152" y="40792"/>
                    <a:pt x="35903" y="47419"/>
                    <a:pt x="35903" y="48454"/>
                  </a:cubicBezTo>
                  <a:cubicBezTo>
                    <a:pt x="35903" y="49499"/>
                    <a:pt x="39520" y="56174"/>
                    <a:pt x="40631" y="48454"/>
                  </a:cubicBezTo>
                  <a:cubicBezTo>
                    <a:pt x="41742" y="40744"/>
                    <a:pt x="45417" y="24327"/>
                    <a:pt x="47639" y="48454"/>
                  </a:cubicBezTo>
                  <a:cubicBezTo>
                    <a:pt x="49870" y="72582"/>
                    <a:pt x="54171" y="48559"/>
                    <a:pt x="54171" y="48559"/>
                  </a:cubicBezTo>
                  <a:cubicBezTo>
                    <a:pt x="54171" y="48559"/>
                    <a:pt x="55975" y="39757"/>
                    <a:pt x="58340" y="48454"/>
                  </a:cubicBezTo>
                  <a:cubicBezTo>
                    <a:pt x="60704" y="57161"/>
                    <a:pt x="62185" y="82998"/>
                    <a:pt x="65974" y="48559"/>
                  </a:cubicBezTo>
                  <a:cubicBezTo>
                    <a:pt x="65974" y="48559"/>
                    <a:pt x="67370" y="39159"/>
                    <a:pt x="71253" y="48454"/>
                  </a:cubicBezTo>
                  <a:cubicBezTo>
                    <a:pt x="75146" y="57750"/>
                    <a:pt x="76257" y="48397"/>
                    <a:pt x="76447" y="48454"/>
                  </a:cubicBezTo>
                  <a:cubicBezTo>
                    <a:pt x="76628" y="48511"/>
                    <a:pt x="79960" y="21488"/>
                    <a:pt x="82923" y="48454"/>
                  </a:cubicBezTo>
                  <a:cubicBezTo>
                    <a:pt x="82923" y="48454"/>
                    <a:pt x="85563" y="71528"/>
                    <a:pt x="88687" y="48559"/>
                  </a:cubicBezTo>
                  <a:cubicBezTo>
                    <a:pt x="91820" y="25580"/>
                    <a:pt x="92181" y="12126"/>
                    <a:pt x="95704" y="48454"/>
                  </a:cubicBezTo>
                  <a:cubicBezTo>
                    <a:pt x="95704" y="48454"/>
                    <a:pt x="97745" y="56297"/>
                    <a:pt x="101078" y="48454"/>
                  </a:cubicBezTo>
                  <a:cubicBezTo>
                    <a:pt x="104411" y="40611"/>
                    <a:pt x="106262" y="46679"/>
                    <a:pt x="106443" y="48454"/>
                  </a:cubicBezTo>
                  <a:cubicBezTo>
                    <a:pt x="106633" y="50239"/>
                    <a:pt x="110706" y="54683"/>
                    <a:pt x="112007" y="48502"/>
                  </a:cubicBezTo>
                  <a:cubicBezTo>
                    <a:pt x="113298" y="42320"/>
                    <a:pt x="117562" y="45226"/>
                    <a:pt x="118673" y="48454"/>
                  </a:cubicBezTo>
                  <a:cubicBezTo>
                    <a:pt x="119784" y="51683"/>
                    <a:pt x="122936" y="52870"/>
                    <a:pt x="123116" y="48454"/>
                  </a:cubicBezTo>
                  <a:cubicBezTo>
                    <a:pt x="123297" y="44039"/>
                    <a:pt x="127560" y="0"/>
                    <a:pt x="130713" y="48454"/>
                  </a:cubicBezTo>
                  <a:cubicBezTo>
                    <a:pt x="130713" y="48454"/>
                    <a:pt x="134416" y="93547"/>
                    <a:pt x="137378" y="48559"/>
                  </a:cubicBezTo>
                  <a:cubicBezTo>
                    <a:pt x="137378" y="48559"/>
                    <a:pt x="139040" y="37972"/>
                    <a:pt x="141642" y="48454"/>
                  </a:cubicBezTo>
                  <a:cubicBezTo>
                    <a:pt x="141642" y="48454"/>
                    <a:pt x="145345" y="70806"/>
                    <a:pt x="147757" y="48454"/>
                  </a:cubicBezTo>
                  <a:cubicBezTo>
                    <a:pt x="147757" y="48454"/>
                    <a:pt x="151089" y="18592"/>
                    <a:pt x="154422" y="48454"/>
                  </a:cubicBezTo>
                  <a:cubicBezTo>
                    <a:pt x="154422" y="48454"/>
                    <a:pt x="155903" y="56563"/>
                    <a:pt x="158676" y="48454"/>
                  </a:cubicBezTo>
                  <a:cubicBezTo>
                    <a:pt x="161458" y="40345"/>
                    <a:pt x="164050" y="46280"/>
                    <a:pt x="165532" y="48454"/>
                  </a:cubicBezTo>
                  <a:cubicBezTo>
                    <a:pt x="167013" y="50629"/>
                    <a:pt x="168864" y="49708"/>
                    <a:pt x="170536" y="48454"/>
                  </a:cubicBezTo>
                  <a:cubicBezTo>
                    <a:pt x="172197" y="47201"/>
                    <a:pt x="173679" y="46014"/>
                    <a:pt x="176831" y="48454"/>
                  </a:cubicBez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4"/>
            <p:cNvSpPr/>
            <p:nvPr/>
          </p:nvSpPr>
          <p:spPr>
            <a:xfrm>
              <a:off x="1242475" y="3507200"/>
              <a:ext cx="4747400" cy="2625"/>
            </a:xfrm>
            <a:custGeom>
              <a:avLst/>
              <a:gdLst/>
              <a:ahLst/>
              <a:cxnLst/>
              <a:rect l="l" t="t" r="r" b="b"/>
              <a:pathLst>
                <a:path w="189896" h="105" fill="none" extrusionOk="0">
                  <a:moveTo>
                    <a:pt x="0" y="105"/>
                  </a:moveTo>
                  <a:lnTo>
                    <a:pt x="189896" y="0"/>
                  </a:ln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4"/>
            <p:cNvSpPr/>
            <p:nvPr/>
          </p:nvSpPr>
          <p:spPr>
            <a:xfrm>
              <a:off x="139890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8" y="56164"/>
                    <a:pt x="17918" y="48454"/>
                  </a:cubicBezTo>
                  <a:cubicBezTo>
                    <a:pt x="21109" y="40744"/>
                    <a:pt x="23891" y="48454"/>
                    <a:pt x="23891" y="48454"/>
                  </a:cubicBezTo>
                  <a:cubicBezTo>
                    <a:pt x="23891" y="48454"/>
                    <a:pt x="27290" y="56117"/>
                    <a:pt x="29721" y="48454"/>
                  </a:cubicBezTo>
                  <a:cubicBezTo>
                    <a:pt x="32152" y="40792"/>
                    <a:pt x="35902" y="47419"/>
                    <a:pt x="35902" y="48454"/>
                  </a:cubicBezTo>
                  <a:cubicBezTo>
                    <a:pt x="35902" y="49499"/>
                    <a:pt x="39520" y="56174"/>
                    <a:pt x="40631" y="48454"/>
                  </a:cubicBezTo>
                  <a:cubicBezTo>
                    <a:pt x="41742" y="40744"/>
                    <a:pt x="45426" y="24327"/>
                    <a:pt x="47648" y="48454"/>
                  </a:cubicBezTo>
                  <a:cubicBezTo>
                    <a:pt x="49870" y="72582"/>
                    <a:pt x="54171" y="48559"/>
                    <a:pt x="54171" y="48559"/>
                  </a:cubicBezTo>
                  <a:cubicBezTo>
                    <a:pt x="54171" y="48559"/>
                    <a:pt x="55975" y="39757"/>
                    <a:pt x="58340" y="48454"/>
                  </a:cubicBezTo>
                  <a:cubicBezTo>
                    <a:pt x="60704" y="57161"/>
                    <a:pt x="62185" y="82998"/>
                    <a:pt x="65983" y="48559"/>
                  </a:cubicBezTo>
                  <a:cubicBezTo>
                    <a:pt x="65983" y="48559"/>
                    <a:pt x="67370" y="39159"/>
                    <a:pt x="71263" y="48454"/>
                  </a:cubicBezTo>
                  <a:cubicBezTo>
                    <a:pt x="75146" y="57750"/>
                    <a:pt x="76257" y="48397"/>
                    <a:pt x="76447" y="48454"/>
                  </a:cubicBezTo>
                  <a:cubicBezTo>
                    <a:pt x="76627" y="48511"/>
                    <a:pt x="79960" y="21488"/>
                    <a:pt x="82923" y="48454"/>
                  </a:cubicBezTo>
                  <a:cubicBezTo>
                    <a:pt x="82923" y="48454"/>
                    <a:pt x="85562" y="71528"/>
                    <a:pt x="88696" y="48559"/>
                  </a:cubicBezTo>
                  <a:cubicBezTo>
                    <a:pt x="91820" y="25580"/>
                    <a:pt x="92190" y="12126"/>
                    <a:pt x="95703" y="48454"/>
                  </a:cubicBezTo>
                  <a:cubicBezTo>
                    <a:pt x="95703" y="48454"/>
                    <a:pt x="97745" y="56297"/>
                    <a:pt x="101078" y="48454"/>
                  </a:cubicBezTo>
                  <a:cubicBezTo>
                    <a:pt x="104411" y="40611"/>
                    <a:pt x="106262" y="46679"/>
                    <a:pt x="106452" y="48454"/>
                  </a:cubicBezTo>
                  <a:cubicBezTo>
                    <a:pt x="106632" y="50239"/>
                    <a:pt x="110706" y="54683"/>
                    <a:pt x="112007" y="48502"/>
                  </a:cubicBezTo>
                  <a:cubicBezTo>
                    <a:pt x="113298" y="42320"/>
                    <a:pt x="117561" y="45226"/>
                    <a:pt x="118672" y="48454"/>
                  </a:cubicBezTo>
                  <a:cubicBezTo>
                    <a:pt x="119783" y="51683"/>
                    <a:pt x="122936" y="52870"/>
                    <a:pt x="123116" y="48454"/>
                  </a:cubicBezTo>
                  <a:cubicBezTo>
                    <a:pt x="123306" y="44039"/>
                    <a:pt x="127560" y="0"/>
                    <a:pt x="130712" y="48454"/>
                  </a:cubicBezTo>
                  <a:cubicBezTo>
                    <a:pt x="130712" y="48454"/>
                    <a:pt x="134416" y="93547"/>
                    <a:pt x="137378" y="48559"/>
                  </a:cubicBezTo>
                  <a:cubicBezTo>
                    <a:pt x="137378" y="48559"/>
                    <a:pt x="139040" y="37972"/>
                    <a:pt x="141641" y="48454"/>
                  </a:cubicBezTo>
                  <a:cubicBezTo>
                    <a:pt x="141641" y="48454"/>
                    <a:pt x="145345" y="70806"/>
                    <a:pt x="147756" y="48454"/>
                  </a:cubicBezTo>
                  <a:cubicBezTo>
                    <a:pt x="147756" y="48454"/>
                    <a:pt x="151089" y="18592"/>
                    <a:pt x="154422" y="48454"/>
                  </a:cubicBezTo>
                  <a:cubicBezTo>
                    <a:pt x="154422" y="48454"/>
                    <a:pt x="155903" y="56563"/>
                    <a:pt x="158685" y="48454"/>
                  </a:cubicBezTo>
                  <a:cubicBezTo>
                    <a:pt x="161458" y="40345"/>
                    <a:pt x="164050" y="46280"/>
                    <a:pt x="165531" y="48454"/>
                  </a:cubicBezTo>
                  <a:cubicBezTo>
                    <a:pt x="167013" y="50629"/>
                    <a:pt x="168874" y="49708"/>
                    <a:pt x="170535" y="48454"/>
                  </a:cubicBezTo>
                  <a:cubicBezTo>
                    <a:pt x="172207" y="47201"/>
                    <a:pt x="173688" y="46014"/>
                    <a:pt x="176831" y="48454"/>
                  </a:cubicBezTo>
                </a:path>
              </a:pathLst>
            </a:custGeom>
            <a:solidFill>
              <a:schemeClr val="lt1"/>
            </a:solid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24"/>
          <p:cNvGrpSpPr/>
          <p:nvPr/>
        </p:nvGrpSpPr>
        <p:grpSpPr>
          <a:xfrm>
            <a:off x="7295745" y="535607"/>
            <a:ext cx="3860763" cy="920608"/>
            <a:chOff x="1258150" y="661475"/>
            <a:chExt cx="4716300" cy="1124750"/>
          </a:xfrm>
        </p:grpSpPr>
        <p:sp>
          <p:nvSpPr>
            <p:cNvPr id="417" name="Google Shape;417;p24"/>
            <p:cNvSpPr/>
            <p:nvPr/>
          </p:nvSpPr>
          <p:spPr>
            <a:xfrm>
              <a:off x="1605900" y="661475"/>
              <a:ext cx="4098650" cy="1124750"/>
            </a:xfrm>
            <a:custGeom>
              <a:avLst/>
              <a:gdLst/>
              <a:ahLst/>
              <a:cxnLst/>
              <a:rect l="l" t="t" r="r" b="b"/>
              <a:pathLst>
                <a:path w="163946" h="44990" fill="none" extrusionOk="0">
                  <a:moveTo>
                    <a:pt x="163946" y="27062"/>
                  </a:moveTo>
                  <a:lnTo>
                    <a:pt x="162028" y="30395"/>
                  </a:lnTo>
                  <a:lnTo>
                    <a:pt x="159654" y="26293"/>
                  </a:lnTo>
                  <a:lnTo>
                    <a:pt x="158324" y="32645"/>
                  </a:lnTo>
                  <a:lnTo>
                    <a:pt x="155514" y="25524"/>
                  </a:lnTo>
                  <a:lnTo>
                    <a:pt x="153292" y="32645"/>
                  </a:lnTo>
                  <a:lnTo>
                    <a:pt x="151070" y="26825"/>
                  </a:lnTo>
                  <a:lnTo>
                    <a:pt x="149152" y="31345"/>
                  </a:lnTo>
                  <a:lnTo>
                    <a:pt x="146930" y="23862"/>
                  </a:lnTo>
                  <a:lnTo>
                    <a:pt x="144708" y="32408"/>
                  </a:lnTo>
                  <a:lnTo>
                    <a:pt x="142933" y="27062"/>
                  </a:lnTo>
                  <a:lnTo>
                    <a:pt x="140122" y="30984"/>
                  </a:lnTo>
                  <a:lnTo>
                    <a:pt x="138052" y="19352"/>
                  </a:lnTo>
                  <a:lnTo>
                    <a:pt x="134055" y="33832"/>
                  </a:lnTo>
                  <a:lnTo>
                    <a:pt x="131842" y="22495"/>
                  </a:lnTo>
                  <a:lnTo>
                    <a:pt x="129468" y="32531"/>
                  </a:lnTo>
                  <a:lnTo>
                    <a:pt x="127693" y="25638"/>
                  </a:lnTo>
                  <a:lnTo>
                    <a:pt x="125176" y="29920"/>
                  </a:lnTo>
                  <a:lnTo>
                    <a:pt x="122964" y="16143"/>
                  </a:lnTo>
                  <a:lnTo>
                    <a:pt x="121037" y="33481"/>
                  </a:lnTo>
                  <a:lnTo>
                    <a:pt x="118815" y="24688"/>
                  </a:lnTo>
                  <a:lnTo>
                    <a:pt x="116897" y="28012"/>
                  </a:lnTo>
                  <a:lnTo>
                    <a:pt x="114523" y="15317"/>
                  </a:lnTo>
                  <a:lnTo>
                    <a:pt x="112747" y="36567"/>
                  </a:lnTo>
                  <a:lnTo>
                    <a:pt x="110829" y="24100"/>
                  </a:lnTo>
                  <a:lnTo>
                    <a:pt x="107867" y="30158"/>
                  </a:lnTo>
                  <a:lnTo>
                    <a:pt x="106689" y="18754"/>
                  </a:lnTo>
                  <a:lnTo>
                    <a:pt x="105797" y="37868"/>
                  </a:lnTo>
                  <a:lnTo>
                    <a:pt x="103727" y="7246"/>
                  </a:lnTo>
                  <a:lnTo>
                    <a:pt x="101799" y="39653"/>
                  </a:lnTo>
                  <a:lnTo>
                    <a:pt x="98989" y="16266"/>
                  </a:lnTo>
                  <a:lnTo>
                    <a:pt x="97213" y="30984"/>
                  </a:lnTo>
                  <a:lnTo>
                    <a:pt x="94697" y="11993"/>
                  </a:lnTo>
                  <a:lnTo>
                    <a:pt x="93367" y="39292"/>
                  </a:lnTo>
                  <a:lnTo>
                    <a:pt x="90709" y="15079"/>
                  </a:lnTo>
                  <a:lnTo>
                    <a:pt x="88487" y="37279"/>
                  </a:lnTo>
                  <a:lnTo>
                    <a:pt x="85971" y="4160"/>
                  </a:lnTo>
                  <a:lnTo>
                    <a:pt x="84337" y="43565"/>
                  </a:lnTo>
                  <a:lnTo>
                    <a:pt x="82049" y="1"/>
                  </a:lnTo>
                  <a:lnTo>
                    <a:pt x="79903" y="44989"/>
                  </a:lnTo>
                  <a:lnTo>
                    <a:pt x="77539" y="6173"/>
                  </a:lnTo>
                  <a:lnTo>
                    <a:pt x="75611" y="38941"/>
                  </a:lnTo>
                  <a:lnTo>
                    <a:pt x="73693" y="20539"/>
                  </a:lnTo>
                  <a:lnTo>
                    <a:pt x="71319" y="37393"/>
                  </a:lnTo>
                  <a:lnTo>
                    <a:pt x="69401" y="10446"/>
                  </a:lnTo>
                  <a:lnTo>
                    <a:pt x="67028" y="31933"/>
                  </a:lnTo>
                  <a:lnTo>
                    <a:pt x="64663" y="15193"/>
                  </a:lnTo>
                  <a:lnTo>
                    <a:pt x="62593" y="42027"/>
                  </a:lnTo>
                  <a:lnTo>
                    <a:pt x="60666" y="7720"/>
                  </a:lnTo>
                  <a:lnTo>
                    <a:pt x="58453" y="37156"/>
                  </a:lnTo>
                  <a:lnTo>
                    <a:pt x="57713" y="14956"/>
                  </a:lnTo>
                  <a:lnTo>
                    <a:pt x="55937" y="30632"/>
                  </a:lnTo>
                  <a:lnTo>
                    <a:pt x="53563" y="22913"/>
                  </a:lnTo>
                  <a:lnTo>
                    <a:pt x="51645" y="40242"/>
                  </a:lnTo>
                  <a:lnTo>
                    <a:pt x="49423" y="13655"/>
                  </a:lnTo>
                  <a:lnTo>
                    <a:pt x="47648" y="28012"/>
                  </a:lnTo>
                  <a:lnTo>
                    <a:pt x="45283" y="23976"/>
                  </a:lnTo>
                  <a:lnTo>
                    <a:pt x="42910" y="35855"/>
                  </a:lnTo>
                  <a:lnTo>
                    <a:pt x="41286" y="15317"/>
                  </a:lnTo>
                  <a:lnTo>
                    <a:pt x="38618" y="29559"/>
                  </a:lnTo>
                  <a:lnTo>
                    <a:pt x="36405" y="25761"/>
                  </a:lnTo>
                  <a:lnTo>
                    <a:pt x="34478" y="32531"/>
                  </a:lnTo>
                  <a:lnTo>
                    <a:pt x="32256" y="21602"/>
                  </a:lnTo>
                  <a:lnTo>
                    <a:pt x="30044" y="35019"/>
                  </a:lnTo>
                  <a:lnTo>
                    <a:pt x="25600" y="18403"/>
                  </a:lnTo>
                  <a:lnTo>
                    <a:pt x="23530" y="31582"/>
                  </a:lnTo>
                  <a:lnTo>
                    <a:pt x="21460" y="27243"/>
                  </a:lnTo>
                  <a:lnTo>
                    <a:pt x="19238" y="31696"/>
                  </a:lnTo>
                  <a:lnTo>
                    <a:pt x="17462" y="23739"/>
                  </a:lnTo>
                  <a:lnTo>
                    <a:pt x="14804" y="30870"/>
                  </a:lnTo>
                  <a:lnTo>
                    <a:pt x="13019" y="27243"/>
                  </a:lnTo>
                  <a:lnTo>
                    <a:pt x="10654" y="32531"/>
                  </a:lnTo>
                  <a:lnTo>
                    <a:pt x="8736" y="21963"/>
                  </a:lnTo>
                  <a:lnTo>
                    <a:pt x="6514" y="32531"/>
                  </a:lnTo>
                  <a:lnTo>
                    <a:pt x="3552" y="26293"/>
                  </a:lnTo>
                  <a:lnTo>
                    <a:pt x="2071" y="31696"/>
                  </a:lnTo>
                  <a:lnTo>
                    <a:pt x="1" y="27062"/>
                  </a:lnTo>
                  <a:close/>
                </a:path>
              </a:pathLst>
            </a:custGeom>
            <a:noFill/>
            <a:ln w="8775" cap="rnd" cmpd="sng">
              <a:solidFill>
                <a:schemeClr val="accent4"/>
              </a:solidFill>
              <a:prstDash val="solid"/>
              <a:round/>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4"/>
            <p:cNvSpPr/>
            <p:nvPr/>
          </p:nvSpPr>
          <p:spPr>
            <a:xfrm>
              <a:off x="1258150" y="661475"/>
              <a:ext cx="4716300" cy="1124750"/>
            </a:xfrm>
            <a:custGeom>
              <a:avLst/>
              <a:gdLst/>
              <a:ahLst/>
              <a:cxnLst/>
              <a:rect l="l" t="t" r="r" b="b"/>
              <a:pathLst>
                <a:path w="188652" h="44990" fill="none" extrusionOk="0">
                  <a:moveTo>
                    <a:pt x="188652" y="27186"/>
                  </a:moveTo>
                  <a:lnTo>
                    <a:pt x="176222" y="27062"/>
                  </a:lnTo>
                  <a:lnTo>
                    <a:pt x="174295" y="30395"/>
                  </a:lnTo>
                  <a:lnTo>
                    <a:pt x="171931" y="26293"/>
                  </a:lnTo>
                  <a:lnTo>
                    <a:pt x="170601" y="32645"/>
                  </a:lnTo>
                  <a:lnTo>
                    <a:pt x="167791" y="25524"/>
                  </a:lnTo>
                  <a:lnTo>
                    <a:pt x="165569" y="32645"/>
                  </a:lnTo>
                  <a:lnTo>
                    <a:pt x="163347" y="26825"/>
                  </a:lnTo>
                  <a:lnTo>
                    <a:pt x="161429" y="31345"/>
                  </a:lnTo>
                  <a:lnTo>
                    <a:pt x="159207" y="23862"/>
                  </a:lnTo>
                  <a:lnTo>
                    <a:pt x="156985" y="32408"/>
                  </a:lnTo>
                  <a:lnTo>
                    <a:pt x="155209" y="27062"/>
                  </a:lnTo>
                  <a:lnTo>
                    <a:pt x="152399" y="30984"/>
                  </a:lnTo>
                  <a:lnTo>
                    <a:pt x="150329" y="19352"/>
                  </a:lnTo>
                  <a:lnTo>
                    <a:pt x="146331" y="33832"/>
                  </a:lnTo>
                  <a:lnTo>
                    <a:pt x="144109" y="22495"/>
                  </a:lnTo>
                  <a:lnTo>
                    <a:pt x="141745" y="32531"/>
                  </a:lnTo>
                  <a:lnTo>
                    <a:pt x="139970" y="25638"/>
                  </a:lnTo>
                  <a:lnTo>
                    <a:pt x="137453" y="29920"/>
                  </a:lnTo>
                  <a:lnTo>
                    <a:pt x="135231" y="16143"/>
                  </a:lnTo>
                  <a:lnTo>
                    <a:pt x="133313" y="33481"/>
                  </a:lnTo>
                  <a:lnTo>
                    <a:pt x="131091" y="24688"/>
                  </a:lnTo>
                  <a:lnTo>
                    <a:pt x="129173" y="28012"/>
                  </a:lnTo>
                  <a:lnTo>
                    <a:pt x="126800" y="15317"/>
                  </a:lnTo>
                  <a:lnTo>
                    <a:pt x="125024" y="36567"/>
                  </a:lnTo>
                  <a:lnTo>
                    <a:pt x="123106" y="24100"/>
                  </a:lnTo>
                  <a:lnTo>
                    <a:pt x="120143" y="30158"/>
                  </a:lnTo>
                  <a:lnTo>
                    <a:pt x="118957" y="18754"/>
                  </a:lnTo>
                  <a:lnTo>
                    <a:pt x="118074" y="37868"/>
                  </a:lnTo>
                  <a:lnTo>
                    <a:pt x="116004" y="7246"/>
                  </a:lnTo>
                  <a:lnTo>
                    <a:pt x="114076" y="39653"/>
                  </a:lnTo>
                  <a:lnTo>
                    <a:pt x="111265" y="16266"/>
                  </a:lnTo>
                  <a:lnTo>
                    <a:pt x="109490" y="30984"/>
                  </a:lnTo>
                  <a:lnTo>
                    <a:pt x="106974" y="11993"/>
                  </a:lnTo>
                  <a:lnTo>
                    <a:pt x="105644" y="39292"/>
                  </a:lnTo>
                  <a:lnTo>
                    <a:pt x="102976" y="15079"/>
                  </a:lnTo>
                  <a:lnTo>
                    <a:pt x="100764" y="37279"/>
                  </a:lnTo>
                  <a:lnTo>
                    <a:pt x="98247" y="4160"/>
                  </a:lnTo>
                  <a:lnTo>
                    <a:pt x="96614" y="43565"/>
                  </a:lnTo>
                  <a:lnTo>
                    <a:pt x="94326" y="1"/>
                  </a:lnTo>
                  <a:lnTo>
                    <a:pt x="92180" y="44989"/>
                  </a:lnTo>
                  <a:lnTo>
                    <a:pt x="89806" y="6173"/>
                  </a:lnTo>
                  <a:lnTo>
                    <a:pt x="87888" y="38941"/>
                  </a:lnTo>
                  <a:lnTo>
                    <a:pt x="85961" y="20539"/>
                  </a:lnTo>
                  <a:lnTo>
                    <a:pt x="83596" y="37393"/>
                  </a:lnTo>
                  <a:lnTo>
                    <a:pt x="81669" y="10446"/>
                  </a:lnTo>
                  <a:lnTo>
                    <a:pt x="79304" y="31933"/>
                  </a:lnTo>
                  <a:lnTo>
                    <a:pt x="76940" y="15193"/>
                  </a:lnTo>
                  <a:lnTo>
                    <a:pt x="74870" y="42027"/>
                  </a:lnTo>
                  <a:lnTo>
                    <a:pt x="72943" y="7720"/>
                  </a:lnTo>
                  <a:lnTo>
                    <a:pt x="70721" y="37156"/>
                  </a:lnTo>
                  <a:lnTo>
                    <a:pt x="69980" y="14956"/>
                  </a:lnTo>
                  <a:lnTo>
                    <a:pt x="68204" y="30632"/>
                  </a:lnTo>
                  <a:lnTo>
                    <a:pt x="65840" y="22913"/>
                  </a:lnTo>
                  <a:lnTo>
                    <a:pt x="63913" y="40242"/>
                  </a:lnTo>
                  <a:lnTo>
                    <a:pt x="61700" y="13655"/>
                  </a:lnTo>
                  <a:lnTo>
                    <a:pt x="59925" y="28012"/>
                  </a:lnTo>
                  <a:lnTo>
                    <a:pt x="57551" y="23976"/>
                  </a:lnTo>
                  <a:lnTo>
                    <a:pt x="55186" y="35855"/>
                  </a:lnTo>
                  <a:lnTo>
                    <a:pt x="53563" y="15317"/>
                  </a:lnTo>
                  <a:lnTo>
                    <a:pt x="50895" y="29559"/>
                  </a:lnTo>
                  <a:lnTo>
                    <a:pt x="48673" y="25761"/>
                  </a:lnTo>
                  <a:lnTo>
                    <a:pt x="46755" y="32531"/>
                  </a:lnTo>
                  <a:lnTo>
                    <a:pt x="44533" y="21602"/>
                  </a:lnTo>
                  <a:lnTo>
                    <a:pt x="42311" y="35019"/>
                  </a:lnTo>
                  <a:lnTo>
                    <a:pt x="37877" y="18403"/>
                  </a:lnTo>
                  <a:lnTo>
                    <a:pt x="35807" y="31582"/>
                  </a:lnTo>
                  <a:lnTo>
                    <a:pt x="33737" y="27243"/>
                  </a:lnTo>
                  <a:lnTo>
                    <a:pt x="31515" y="31696"/>
                  </a:lnTo>
                  <a:lnTo>
                    <a:pt x="29739" y="23739"/>
                  </a:lnTo>
                  <a:lnTo>
                    <a:pt x="27071" y="30870"/>
                  </a:lnTo>
                  <a:lnTo>
                    <a:pt x="25295" y="27243"/>
                  </a:lnTo>
                  <a:lnTo>
                    <a:pt x="22931" y="32531"/>
                  </a:lnTo>
                  <a:lnTo>
                    <a:pt x="21004" y="21963"/>
                  </a:lnTo>
                  <a:lnTo>
                    <a:pt x="18791" y="32531"/>
                  </a:lnTo>
                  <a:lnTo>
                    <a:pt x="15829" y="26293"/>
                  </a:lnTo>
                  <a:lnTo>
                    <a:pt x="14347" y="31696"/>
                  </a:lnTo>
                  <a:lnTo>
                    <a:pt x="12277" y="27062"/>
                  </a:lnTo>
                  <a:lnTo>
                    <a:pt x="0" y="27062"/>
                  </a:lnTo>
                  <a:close/>
                </a:path>
              </a:pathLst>
            </a:custGeom>
            <a:noFill/>
            <a:ln w="8775" cap="rnd" cmpd="sng">
              <a:solidFill>
                <a:schemeClr val="accent5"/>
              </a:solidFill>
              <a:prstDash val="solid"/>
              <a:round/>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43"/>
        <p:cNvGrpSpPr/>
        <p:nvPr/>
      </p:nvGrpSpPr>
      <p:grpSpPr>
        <a:xfrm>
          <a:off x="0" y="0"/>
          <a:ext cx="0" cy="0"/>
          <a:chOff x="0" y="0"/>
          <a:chExt cx="0" cy="0"/>
        </a:xfrm>
      </p:grpSpPr>
      <p:sp>
        <p:nvSpPr>
          <p:cNvPr id="444" name="Google Shape;444;p26"/>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6"/>
          <p:cNvSpPr txBox="1">
            <a:spLocks noGrp="1"/>
          </p:cNvSpPr>
          <p:nvPr>
            <p:ph type="subTitle" idx="1"/>
          </p:nvPr>
        </p:nvSpPr>
        <p:spPr>
          <a:xfrm>
            <a:off x="1787630" y="1720305"/>
            <a:ext cx="221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1900" b="1">
                <a:latin typeface="Audiowide"/>
                <a:ea typeface="Audiowide"/>
                <a:cs typeface="Audiowide"/>
                <a:sym typeface="Audiowid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46" name="Google Shape;446;p26"/>
          <p:cNvSpPr txBox="1">
            <a:spLocks noGrp="1"/>
          </p:cNvSpPr>
          <p:nvPr>
            <p:ph type="subTitle" idx="2"/>
          </p:nvPr>
        </p:nvSpPr>
        <p:spPr>
          <a:xfrm>
            <a:off x="1787614" y="2187018"/>
            <a:ext cx="221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7" name="Google Shape;447;p26"/>
          <p:cNvSpPr txBox="1">
            <a:spLocks noGrp="1"/>
          </p:cNvSpPr>
          <p:nvPr>
            <p:ph type="subTitle" idx="3"/>
          </p:nvPr>
        </p:nvSpPr>
        <p:spPr>
          <a:xfrm>
            <a:off x="5672790" y="2187018"/>
            <a:ext cx="221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8" name="Google Shape;448;p26"/>
          <p:cNvSpPr txBox="1">
            <a:spLocks noGrp="1"/>
          </p:cNvSpPr>
          <p:nvPr>
            <p:ph type="subTitle" idx="4"/>
          </p:nvPr>
        </p:nvSpPr>
        <p:spPr>
          <a:xfrm>
            <a:off x="1787614" y="3576943"/>
            <a:ext cx="221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9" name="Google Shape;449;p26"/>
          <p:cNvSpPr txBox="1">
            <a:spLocks noGrp="1"/>
          </p:cNvSpPr>
          <p:nvPr>
            <p:ph type="subTitle" idx="5"/>
          </p:nvPr>
        </p:nvSpPr>
        <p:spPr>
          <a:xfrm>
            <a:off x="5672790" y="3576943"/>
            <a:ext cx="221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0" name="Google Shape;450;p26"/>
          <p:cNvSpPr txBox="1">
            <a:spLocks noGrp="1"/>
          </p:cNvSpPr>
          <p:nvPr>
            <p:ph type="title"/>
          </p:nvPr>
        </p:nvSpPr>
        <p:spPr>
          <a:xfrm>
            <a:off x="720000" y="384984"/>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1" name="Google Shape;451;p26"/>
          <p:cNvSpPr txBox="1">
            <a:spLocks noGrp="1"/>
          </p:cNvSpPr>
          <p:nvPr>
            <p:ph type="subTitle" idx="6"/>
          </p:nvPr>
        </p:nvSpPr>
        <p:spPr>
          <a:xfrm>
            <a:off x="1787630" y="3110230"/>
            <a:ext cx="221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1900" b="1">
                <a:latin typeface="Audiowide"/>
                <a:ea typeface="Audiowide"/>
                <a:cs typeface="Audiowide"/>
                <a:sym typeface="Audiowid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52" name="Google Shape;452;p26"/>
          <p:cNvSpPr txBox="1">
            <a:spLocks noGrp="1"/>
          </p:cNvSpPr>
          <p:nvPr>
            <p:ph type="subTitle" idx="7"/>
          </p:nvPr>
        </p:nvSpPr>
        <p:spPr>
          <a:xfrm>
            <a:off x="5672804" y="1720305"/>
            <a:ext cx="221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1900" b="1">
                <a:latin typeface="Audiowide"/>
                <a:ea typeface="Audiowide"/>
                <a:cs typeface="Audiowide"/>
                <a:sym typeface="Audiowid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53" name="Google Shape;453;p26"/>
          <p:cNvSpPr txBox="1">
            <a:spLocks noGrp="1"/>
          </p:cNvSpPr>
          <p:nvPr>
            <p:ph type="subTitle" idx="8"/>
          </p:nvPr>
        </p:nvSpPr>
        <p:spPr>
          <a:xfrm>
            <a:off x="5672804" y="3110230"/>
            <a:ext cx="221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1900" b="1">
                <a:latin typeface="Audiowide"/>
                <a:ea typeface="Audiowide"/>
                <a:cs typeface="Audiowide"/>
                <a:sym typeface="Audiowid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cxnSp>
        <p:nvCxnSpPr>
          <p:cNvPr id="454" name="Google Shape;454;p26"/>
          <p:cNvCxnSpPr/>
          <p:nvPr/>
        </p:nvCxnSpPr>
        <p:spPr>
          <a:xfrm>
            <a:off x="423875" y="1089300"/>
            <a:ext cx="8298300" cy="0"/>
          </a:xfrm>
          <a:prstGeom prst="straightConnector1">
            <a:avLst/>
          </a:prstGeom>
          <a:noFill/>
          <a:ln w="9525" cap="flat" cmpd="sng">
            <a:solidFill>
              <a:schemeClr val="accent6"/>
            </a:solidFill>
            <a:prstDash val="solid"/>
            <a:round/>
            <a:headEnd type="none" w="med" len="med"/>
            <a:tailEnd type="none" w="med" len="med"/>
          </a:ln>
        </p:spPr>
      </p:cxnSp>
      <p:grpSp>
        <p:nvGrpSpPr>
          <p:cNvPr id="455" name="Google Shape;455;p26"/>
          <p:cNvGrpSpPr/>
          <p:nvPr/>
        </p:nvGrpSpPr>
        <p:grpSpPr>
          <a:xfrm flipH="1">
            <a:off x="-1748596" y="482529"/>
            <a:ext cx="3253032" cy="1282734"/>
            <a:chOff x="-756225" y="2710576"/>
            <a:chExt cx="2782033" cy="538647"/>
          </a:xfrm>
        </p:grpSpPr>
        <p:sp>
          <p:nvSpPr>
            <p:cNvPr id="456" name="Google Shape;456;p26"/>
            <p:cNvSpPr/>
            <p:nvPr/>
          </p:nvSpPr>
          <p:spPr>
            <a:xfrm>
              <a:off x="658254" y="2710576"/>
              <a:ext cx="1182669" cy="536836"/>
            </a:xfrm>
            <a:custGeom>
              <a:avLst/>
              <a:gdLst/>
              <a:ahLst/>
              <a:cxnLst/>
              <a:rect l="l" t="t" r="r" b="b"/>
              <a:pathLst>
                <a:path w="80977" h="36757" fill="none" extrusionOk="0">
                  <a:moveTo>
                    <a:pt x="80976" y="17273"/>
                  </a:moveTo>
                  <a:cubicBezTo>
                    <a:pt x="80758" y="17273"/>
                    <a:pt x="78754" y="16646"/>
                    <a:pt x="77149" y="18754"/>
                  </a:cubicBezTo>
                  <a:cubicBezTo>
                    <a:pt x="75535" y="20862"/>
                    <a:pt x="74985" y="19380"/>
                    <a:pt x="74035" y="18754"/>
                  </a:cubicBezTo>
                  <a:cubicBezTo>
                    <a:pt x="73095" y="18118"/>
                    <a:pt x="72316" y="23910"/>
                    <a:pt x="70484" y="23492"/>
                  </a:cubicBezTo>
                  <a:cubicBezTo>
                    <a:pt x="68651" y="23065"/>
                    <a:pt x="68594" y="7796"/>
                    <a:pt x="64378" y="8641"/>
                  </a:cubicBezTo>
                  <a:cubicBezTo>
                    <a:pt x="60162" y="9477"/>
                    <a:pt x="62270" y="7369"/>
                    <a:pt x="60162" y="3685"/>
                  </a:cubicBezTo>
                  <a:cubicBezTo>
                    <a:pt x="58055" y="1"/>
                    <a:pt x="57884" y="3580"/>
                    <a:pt x="57276" y="10854"/>
                  </a:cubicBezTo>
                  <a:cubicBezTo>
                    <a:pt x="56668" y="18118"/>
                    <a:pt x="53668" y="22020"/>
                    <a:pt x="51835" y="15383"/>
                  </a:cubicBezTo>
                  <a:cubicBezTo>
                    <a:pt x="50003" y="8746"/>
                    <a:pt x="51674" y="7483"/>
                    <a:pt x="49898" y="6951"/>
                  </a:cubicBezTo>
                  <a:cubicBezTo>
                    <a:pt x="48123" y="6429"/>
                    <a:pt x="47458" y="4634"/>
                    <a:pt x="45340" y="8319"/>
                  </a:cubicBezTo>
                  <a:cubicBezTo>
                    <a:pt x="43232" y="12012"/>
                    <a:pt x="44229" y="8746"/>
                    <a:pt x="42235" y="9059"/>
                  </a:cubicBezTo>
                  <a:cubicBezTo>
                    <a:pt x="40241" y="9373"/>
                    <a:pt x="40735" y="13683"/>
                    <a:pt x="39074" y="15582"/>
                  </a:cubicBezTo>
                  <a:cubicBezTo>
                    <a:pt x="37412" y="17481"/>
                    <a:pt x="35579" y="9790"/>
                    <a:pt x="33690" y="8214"/>
                  </a:cubicBezTo>
                  <a:cubicBezTo>
                    <a:pt x="31800" y="6638"/>
                    <a:pt x="30917" y="9164"/>
                    <a:pt x="28914" y="15582"/>
                  </a:cubicBezTo>
                  <a:cubicBezTo>
                    <a:pt x="26920" y="22011"/>
                    <a:pt x="27917" y="18118"/>
                    <a:pt x="26749" y="16532"/>
                  </a:cubicBezTo>
                  <a:cubicBezTo>
                    <a:pt x="25590" y="14956"/>
                    <a:pt x="24973" y="25704"/>
                    <a:pt x="23530" y="28961"/>
                  </a:cubicBezTo>
                  <a:cubicBezTo>
                    <a:pt x="22096" y="32227"/>
                    <a:pt x="20425" y="36757"/>
                    <a:pt x="18592" y="26227"/>
                  </a:cubicBezTo>
                  <a:cubicBezTo>
                    <a:pt x="16760" y="15696"/>
                    <a:pt x="16038" y="24755"/>
                    <a:pt x="15259" y="22011"/>
                  </a:cubicBezTo>
                  <a:cubicBezTo>
                    <a:pt x="14490" y="19276"/>
                    <a:pt x="13265" y="7587"/>
                    <a:pt x="10882" y="7901"/>
                  </a:cubicBezTo>
                  <a:cubicBezTo>
                    <a:pt x="8489" y="8214"/>
                    <a:pt x="7882" y="16114"/>
                    <a:pt x="6657" y="18013"/>
                  </a:cubicBezTo>
                  <a:cubicBezTo>
                    <a:pt x="5441" y="19903"/>
                    <a:pt x="3941" y="20121"/>
                    <a:pt x="2830" y="15060"/>
                  </a:cubicBezTo>
                  <a:cubicBezTo>
                    <a:pt x="1719" y="10009"/>
                    <a:pt x="1045" y="9268"/>
                    <a:pt x="1" y="9686"/>
                  </a:cubicBezTo>
                </a:path>
              </a:pathLst>
            </a:custGeom>
            <a:solidFill>
              <a:schemeClr val="dk2"/>
            </a:solid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6"/>
            <p:cNvSpPr/>
            <p:nvPr/>
          </p:nvSpPr>
          <p:spPr>
            <a:xfrm>
              <a:off x="614163" y="2710576"/>
              <a:ext cx="1182654" cy="536836"/>
            </a:xfrm>
            <a:custGeom>
              <a:avLst/>
              <a:gdLst/>
              <a:ahLst/>
              <a:cxnLst/>
              <a:rect l="l" t="t" r="r" b="b"/>
              <a:pathLst>
                <a:path w="80976" h="36757" fill="none" extrusionOk="0">
                  <a:moveTo>
                    <a:pt x="80976" y="17273"/>
                  </a:moveTo>
                  <a:cubicBezTo>
                    <a:pt x="80757" y="17273"/>
                    <a:pt x="78763" y="16646"/>
                    <a:pt x="77149" y="18754"/>
                  </a:cubicBezTo>
                  <a:cubicBezTo>
                    <a:pt x="75544" y="20862"/>
                    <a:pt x="74984" y="19380"/>
                    <a:pt x="74044" y="18754"/>
                  </a:cubicBezTo>
                  <a:cubicBezTo>
                    <a:pt x="73095" y="18118"/>
                    <a:pt x="72325" y="23910"/>
                    <a:pt x="70493" y="23492"/>
                  </a:cubicBezTo>
                  <a:cubicBezTo>
                    <a:pt x="68660" y="23065"/>
                    <a:pt x="68603" y="7796"/>
                    <a:pt x="64387" y="8641"/>
                  </a:cubicBezTo>
                  <a:cubicBezTo>
                    <a:pt x="60162" y="9477"/>
                    <a:pt x="62270" y="7369"/>
                    <a:pt x="60162" y="3685"/>
                  </a:cubicBezTo>
                  <a:cubicBezTo>
                    <a:pt x="58054" y="1"/>
                    <a:pt x="57893" y="3580"/>
                    <a:pt x="57285" y="10854"/>
                  </a:cubicBezTo>
                  <a:cubicBezTo>
                    <a:pt x="56668" y="18118"/>
                    <a:pt x="53667" y="22020"/>
                    <a:pt x="51844" y="15383"/>
                  </a:cubicBezTo>
                  <a:cubicBezTo>
                    <a:pt x="50012" y="8746"/>
                    <a:pt x="51673" y="7483"/>
                    <a:pt x="49898" y="6951"/>
                  </a:cubicBezTo>
                  <a:cubicBezTo>
                    <a:pt x="48122" y="6429"/>
                    <a:pt x="47457" y="4634"/>
                    <a:pt x="45349" y="8319"/>
                  </a:cubicBezTo>
                  <a:cubicBezTo>
                    <a:pt x="43241" y="12012"/>
                    <a:pt x="44238" y="8746"/>
                    <a:pt x="42235" y="9059"/>
                  </a:cubicBezTo>
                  <a:cubicBezTo>
                    <a:pt x="40241" y="9373"/>
                    <a:pt x="40744" y="13683"/>
                    <a:pt x="39073" y="15582"/>
                  </a:cubicBezTo>
                  <a:cubicBezTo>
                    <a:pt x="37411" y="17481"/>
                    <a:pt x="35579" y="9790"/>
                    <a:pt x="33689" y="8214"/>
                  </a:cubicBezTo>
                  <a:cubicBezTo>
                    <a:pt x="31800" y="6638"/>
                    <a:pt x="30917" y="9164"/>
                    <a:pt x="28923" y="15582"/>
                  </a:cubicBezTo>
                  <a:cubicBezTo>
                    <a:pt x="26919" y="22011"/>
                    <a:pt x="27916" y="18118"/>
                    <a:pt x="26758" y="16532"/>
                  </a:cubicBezTo>
                  <a:cubicBezTo>
                    <a:pt x="25590" y="14956"/>
                    <a:pt x="24973" y="25704"/>
                    <a:pt x="23539" y="28961"/>
                  </a:cubicBezTo>
                  <a:cubicBezTo>
                    <a:pt x="22096" y="32227"/>
                    <a:pt x="20424" y="36757"/>
                    <a:pt x="18592" y="26227"/>
                  </a:cubicBezTo>
                  <a:cubicBezTo>
                    <a:pt x="16759" y="15696"/>
                    <a:pt x="16038" y="24755"/>
                    <a:pt x="15268" y="22011"/>
                  </a:cubicBezTo>
                  <a:cubicBezTo>
                    <a:pt x="14490" y="19276"/>
                    <a:pt x="13265" y="7587"/>
                    <a:pt x="10882" y="7901"/>
                  </a:cubicBezTo>
                  <a:cubicBezTo>
                    <a:pt x="8489" y="8214"/>
                    <a:pt x="7881" y="16114"/>
                    <a:pt x="6666" y="18013"/>
                  </a:cubicBezTo>
                  <a:cubicBezTo>
                    <a:pt x="5441" y="19903"/>
                    <a:pt x="3941" y="20121"/>
                    <a:pt x="2830" y="15060"/>
                  </a:cubicBezTo>
                  <a:cubicBezTo>
                    <a:pt x="1719" y="10009"/>
                    <a:pt x="1054" y="9268"/>
                    <a:pt x="0" y="9686"/>
                  </a:cubicBezTo>
                </a:path>
              </a:pathLst>
            </a:custGeom>
            <a:solidFill>
              <a:schemeClr val="dk2"/>
            </a:solid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6"/>
            <p:cNvSpPr/>
            <p:nvPr/>
          </p:nvSpPr>
          <p:spPr>
            <a:xfrm>
              <a:off x="570480" y="2710576"/>
              <a:ext cx="1182654" cy="536836"/>
            </a:xfrm>
            <a:custGeom>
              <a:avLst/>
              <a:gdLst/>
              <a:ahLst/>
              <a:cxnLst/>
              <a:rect l="l" t="t" r="r" b="b"/>
              <a:pathLst>
                <a:path w="80976" h="36757" fill="none" extrusionOk="0">
                  <a:moveTo>
                    <a:pt x="80976" y="17273"/>
                  </a:moveTo>
                  <a:cubicBezTo>
                    <a:pt x="80757" y="17273"/>
                    <a:pt x="78754" y="16646"/>
                    <a:pt x="77149" y="18754"/>
                  </a:cubicBezTo>
                  <a:cubicBezTo>
                    <a:pt x="75535" y="20862"/>
                    <a:pt x="74984" y="19380"/>
                    <a:pt x="74035" y="18754"/>
                  </a:cubicBezTo>
                  <a:cubicBezTo>
                    <a:pt x="73095" y="18118"/>
                    <a:pt x="72316" y="23910"/>
                    <a:pt x="70483" y="23492"/>
                  </a:cubicBezTo>
                  <a:cubicBezTo>
                    <a:pt x="68651" y="23065"/>
                    <a:pt x="68594" y="7796"/>
                    <a:pt x="64378" y="8641"/>
                  </a:cubicBezTo>
                  <a:cubicBezTo>
                    <a:pt x="60162" y="9477"/>
                    <a:pt x="62270" y="7369"/>
                    <a:pt x="60162" y="3685"/>
                  </a:cubicBezTo>
                  <a:cubicBezTo>
                    <a:pt x="58045" y="1"/>
                    <a:pt x="57883" y="3580"/>
                    <a:pt x="57275" y="10854"/>
                  </a:cubicBezTo>
                  <a:cubicBezTo>
                    <a:pt x="56668" y="18118"/>
                    <a:pt x="53667" y="22020"/>
                    <a:pt x="51835" y="15383"/>
                  </a:cubicBezTo>
                  <a:cubicBezTo>
                    <a:pt x="50002" y="8746"/>
                    <a:pt x="51664" y="7483"/>
                    <a:pt x="49898" y="6951"/>
                  </a:cubicBezTo>
                  <a:cubicBezTo>
                    <a:pt x="48122" y="6429"/>
                    <a:pt x="47448" y="4634"/>
                    <a:pt x="45340" y="8319"/>
                  </a:cubicBezTo>
                  <a:cubicBezTo>
                    <a:pt x="43232" y="12012"/>
                    <a:pt x="44229" y="8746"/>
                    <a:pt x="42235" y="9059"/>
                  </a:cubicBezTo>
                  <a:cubicBezTo>
                    <a:pt x="40231" y="9373"/>
                    <a:pt x="40735" y="13683"/>
                    <a:pt x="39073" y="15582"/>
                  </a:cubicBezTo>
                  <a:cubicBezTo>
                    <a:pt x="37402" y="17481"/>
                    <a:pt x="35569" y="9790"/>
                    <a:pt x="33689" y="8214"/>
                  </a:cubicBezTo>
                  <a:cubicBezTo>
                    <a:pt x="31800" y="6638"/>
                    <a:pt x="30907" y="9164"/>
                    <a:pt x="28913" y="15582"/>
                  </a:cubicBezTo>
                  <a:cubicBezTo>
                    <a:pt x="26910" y="22011"/>
                    <a:pt x="27916" y="18118"/>
                    <a:pt x="26748" y="16532"/>
                  </a:cubicBezTo>
                  <a:cubicBezTo>
                    <a:pt x="25580" y="14956"/>
                    <a:pt x="24973" y="25704"/>
                    <a:pt x="23529" y="28961"/>
                  </a:cubicBezTo>
                  <a:cubicBezTo>
                    <a:pt x="22086" y="32227"/>
                    <a:pt x="20424" y="36757"/>
                    <a:pt x="18592" y="26227"/>
                  </a:cubicBezTo>
                  <a:cubicBezTo>
                    <a:pt x="16759" y="15696"/>
                    <a:pt x="16038" y="24755"/>
                    <a:pt x="15259" y="22011"/>
                  </a:cubicBezTo>
                  <a:cubicBezTo>
                    <a:pt x="14480" y="19276"/>
                    <a:pt x="13265" y="7587"/>
                    <a:pt x="10882" y="7901"/>
                  </a:cubicBezTo>
                  <a:cubicBezTo>
                    <a:pt x="8489" y="8214"/>
                    <a:pt x="7881" y="16114"/>
                    <a:pt x="6656" y="18013"/>
                  </a:cubicBezTo>
                  <a:cubicBezTo>
                    <a:pt x="5441" y="19903"/>
                    <a:pt x="3941" y="20121"/>
                    <a:pt x="2830" y="15060"/>
                  </a:cubicBezTo>
                  <a:cubicBezTo>
                    <a:pt x="1719" y="10009"/>
                    <a:pt x="1054" y="9268"/>
                    <a:pt x="0" y="9695"/>
                  </a:cubicBez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 name="Google Shape;459;p26"/>
            <p:cNvGrpSpPr/>
            <p:nvPr/>
          </p:nvGrpSpPr>
          <p:grpSpPr>
            <a:xfrm>
              <a:off x="-756225" y="2712241"/>
              <a:ext cx="2782033" cy="536982"/>
              <a:chOff x="-756225" y="2712241"/>
              <a:chExt cx="2782033" cy="536982"/>
            </a:xfrm>
          </p:grpSpPr>
          <p:sp>
            <p:nvSpPr>
              <p:cNvPr id="460" name="Google Shape;460;p26"/>
              <p:cNvSpPr/>
              <p:nvPr/>
            </p:nvSpPr>
            <p:spPr>
              <a:xfrm>
                <a:off x="-602160" y="2712241"/>
                <a:ext cx="1182654" cy="536982"/>
              </a:xfrm>
              <a:custGeom>
                <a:avLst/>
                <a:gdLst/>
                <a:ahLst/>
                <a:cxnLst/>
                <a:rect l="l" t="t" r="r" b="b"/>
                <a:pathLst>
                  <a:path w="80976" h="36767" fill="none" extrusionOk="0">
                    <a:moveTo>
                      <a:pt x="0" y="17282"/>
                    </a:moveTo>
                    <a:cubicBezTo>
                      <a:pt x="219" y="17282"/>
                      <a:pt x="2222" y="16646"/>
                      <a:pt x="3827" y="18754"/>
                    </a:cubicBezTo>
                    <a:cubicBezTo>
                      <a:pt x="5441" y="20862"/>
                      <a:pt x="5992" y="19390"/>
                      <a:pt x="6932" y="18754"/>
                    </a:cubicBezTo>
                    <a:cubicBezTo>
                      <a:pt x="7881" y="18127"/>
                      <a:pt x="8660" y="23919"/>
                      <a:pt x="10493" y="23492"/>
                    </a:cubicBezTo>
                    <a:cubicBezTo>
                      <a:pt x="12316" y="23074"/>
                      <a:pt x="12373" y="7796"/>
                      <a:pt x="16598" y="8641"/>
                    </a:cubicBezTo>
                    <a:cubicBezTo>
                      <a:pt x="20814" y="9486"/>
                      <a:pt x="18706" y="7378"/>
                      <a:pt x="20814" y="3694"/>
                    </a:cubicBezTo>
                    <a:cubicBezTo>
                      <a:pt x="22922" y="1"/>
                      <a:pt x="23083" y="3590"/>
                      <a:pt x="23700" y="10854"/>
                    </a:cubicBezTo>
                    <a:cubicBezTo>
                      <a:pt x="24308" y="18127"/>
                      <a:pt x="27309" y="22020"/>
                      <a:pt x="29141" y="15383"/>
                    </a:cubicBezTo>
                    <a:cubicBezTo>
                      <a:pt x="30964" y="8746"/>
                      <a:pt x="29303" y="7483"/>
                      <a:pt x="31078" y="6961"/>
                    </a:cubicBezTo>
                    <a:cubicBezTo>
                      <a:pt x="32854" y="6429"/>
                      <a:pt x="33518" y="4644"/>
                      <a:pt x="35626" y="8328"/>
                    </a:cubicBezTo>
                    <a:cubicBezTo>
                      <a:pt x="37744" y="12012"/>
                      <a:pt x="36737" y="8746"/>
                      <a:pt x="38741" y="9059"/>
                    </a:cubicBezTo>
                    <a:cubicBezTo>
                      <a:pt x="40735" y="9382"/>
                      <a:pt x="40241" y="13693"/>
                      <a:pt x="41903" y="15592"/>
                    </a:cubicBezTo>
                    <a:cubicBezTo>
                      <a:pt x="43564" y="17491"/>
                      <a:pt x="45397" y="9800"/>
                      <a:pt x="47287" y="8214"/>
                    </a:cubicBezTo>
                    <a:cubicBezTo>
                      <a:pt x="49176" y="6638"/>
                      <a:pt x="50059" y="9164"/>
                      <a:pt x="52063" y="15592"/>
                    </a:cubicBezTo>
                    <a:cubicBezTo>
                      <a:pt x="54057" y="22011"/>
                      <a:pt x="53060" y="18118"/>
                      <a:pt x="54228" y="16541"/>
                    </a:cubicBezTo>
                    <a:cubicBezTo>
                      <a:pt x="55386" y="14965"/>
                      <a:pt x="56003" y="25704"/>
                      <a:pt x="57447" y="28971"/>
                    </a:cubicBezTo>
                    <a:cubicBezTo>
                      <a:pt x="58880" y="32237"/>
                      <a:pt x="60551" y="36766"/>
                      <a:pt x="62384" y="26236"/>
                    </a:cubicBezTo>
                    <a:cubicBezTo>
                      <a:pt x="64217" y="15696"/>
                      <a:pt x="64938" y="24755"/>
                      <a:pt x="65717" y="22020"/>
                    </a:cubicBezTo>
                    <a:cubicBezTo>
                      <a:pt x="66486" y="19276"/>
                      <a:pt x="67711" y="7587"/>
                      <a:pt x="70094" y="7901"/>
                    </a:cubicBezTo>
                    <a:cubicBezTo>
                      <a:pt x="72487" y="8224"/>
                      <a:pt x="73095" y="16124"/>
                      <a:pt x="74320" y="18013"/>
                    </a:cubicBezTo>
                    <a:cubicBezTo>
                      <a:pt x="75535" y="19912"/>
                      <a:pt x="77035" y="20121"/>
                      <a:pt x="78146" y="15070"/>
                    </a:cubicBezTo>
                    <a:cubicBezTo>
                      <a:pt x="79257" y="10009"/>
                      <a:pt x="79922" y="9278"/>
                      <a:pt x="80976" y="9695"/>
                    </a:cubicBezTo>
                  </a:path>
                </a:pathLst>
              </a:custGeom>
              <a:solidFill>
                <a:schemeClr val="dk2"/>
              </a:solid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6"/>
              <p:cNvSpPr/>
              <p:nvPr/>
            </p:nvSpPr>
            <p:spPr>
              <a:xfrm>
                <a:off x="-558200" y="2712241"/>
                <a:ext cx="1182801" cy="536982"/>
              </a:xfrm>
              <a:custGeom>
                <a:avLst/>
                <a:gdLst/>
                <a:ahLst/>
                <a:cxnLst/>
                <a:rect l="l" t="t" r="r" b="b"/>
                <a:pathLst>
                  <a:path w="80986" h="36767" fill="none" extrusionOk="0">
                    <a:moveTo>
                      <a:pt x="0" y="17282"/>
                    </a:moveTo>
                    <a:cubicBezTo>
                      <a:pt x="228" y="17282"/>
                      <a:pt x="2222" y="16646"/>
                      <a:pt x="3836" y="18754"/>
                    </a:cubicBezTo>
                    <a:cubicBezTo>
                      <a:pt x="5441" y="20862"/>
                      <a:pt x="6001" y="19390"/>
                      <a:pt x="6941" y="18754"/>
                    </a:cubicBezTo>
                    <a:cubicBezTo>
                      <a:pt x="7881" y="18127"/>
                      <a:pt x="8660" y="23919"/>
                      <a:pt x="10493" y="23492"/>
                    </a:cubicBezTo>
                    <a:cubicBezTo>
                      <a:pt x="12325" y="23074"/>
                      <a:pt x="12382" y="7796"/>
                      <a:pt x="16598" y="8641"/>
                    </a:cubicBezTo>
                    <a:cubicBezTo>
                      <a:pt x="20814" y="9486"/>
                      <a:pt x="18706" y="7378"/>
                      <a:pt x="20814" y="3694"/>
                    </a:cubicBezTo>
                    <a:cubicBezTo>
                      <a:pt x="22922" y="1"/>
                      <a:pt x="23093" y="3590"/>
                      <a:pt x="23710" y="10854"/>
                    </a:cubicBezTo>
                    <a:cubicBezTo>
                      <a:pt x="24327" y="18118"/>
                      <a:pt x="27318" y="22020"/>
                      <a:pt x="29151" y="15383"/>
                    </a:cubicBezTo>
                    <a:cubicBezTo>
                      <a:pt x="30983" y="8746"/>
                      <a:pt x="29312" y="7483"/>
                      <a:pt x="31088" y="6961"/>
                    </a:cubicBezTo>
                    <a:cubicBezTo>
                      <a:pt x="32863" y="6429"/>
                      <a:pt x="33537" y="4644"/>
                      <a:pt x="35645" y="8328"/>
                    </a:cubicBezTo>
                    <a:cubicBezTo>
                      <a:pt x="37753" y="12012"/>
                      <a:pt x="36756" y="8746"/>
                      <a:pt x="38750" y="9069"/>
                    </a:cubicBezTo>
                    <a:cubicBezTo>
                      <a:pt x="40744" y="9382"/>
                      <a:pt x="40251" y="13693"/>
                      <a:pt x="41912" y="15592"/>
                    </a:cubicBezTo>
                    <a:cubicBezTo>
                      <a:pt x="43583" y="17491"/>
                      <a:pt x="45416" y="9800"/>
                      <a:pt x="47296" y="8224"/>
                    </a:cubicBezTo>
                    <a:cubicBezTo>
                      <a:pt x="49186" y="6638"/>
                      <a:pt x="50069" y="9173"/>
                      <a:pt x="52072" y="15592"/>
                    </a:cubicBezTo>
                    <a:cubicBezTo>
                      <a:pt x="54066" y="22020"/>
                      <a:pt x="53069" y="18118"/>
                      <a:pt x="54237" y="16541"/>
                    </a:cubicBezTo>
                    <a:cubicBezTo>
                      <a:pt x="55405" y="14965"/>
                      <a:pt x="56013" y="25704"/>
                      <a:pt x="57456" y="28971"/>
                    </a:cubicBezTo>
                    <a:cubicBezTo>
                      <a:pt x="58890" y="32237"/>
                      <a:pt x="60561" y="36766"/>
                      <a:pt x="62394" y="26236"/>
                    </a:cubicBezTo>
                    <a:cubicBezTo>
                      <a:pt x="64226" y="15696"/>
                      <a:pt x="64948" y="24755"/>
                      <a:pt x="65726" y="22020"/>
                    </a:cubicBezTo>
                    <a:cubicBezTo>
                      <a:pt x="66505" y="19276"/>
                      <a:pt x="67720" y="7587"/>
                      <a:pt x="70113" y="7901"/>
                    </a:cubicBezTo>
                    <a:cubicBezTo>
                      <a:pt x="72496" y="8224"/>
                      <a:pt x="73104" y="16124"/>
                      <a:pt x="74329" y="18013"/>
                    </a:cubicBezTo>
                    <a:cubicBezTo>
                      <a:pt x="75554" y="19912"/>
                      <a:pt x="77045" y="20121"/>
                      <a:pt x="78156" y="15070"/>
                    </a:cubicBezTo>
                    <a:cubicBezTo>
                      <a:pt x="79267" y="10009"/>
                      <a:pt x="79941" y="9278"/>
                      <a:pt x="80985" y="9695"/>
                    </a:cubicBezTo>
                  </a:path>
                </a:pathLst>
              </a:custGeom>
              <a:solidFill>
                <a:schemeClr val="dk2"/>
              </a:solid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6"/>
              <p:cNvSpPr/>
              <p:nvPr/>
            </p:nvSpPr>
            <p:spPr>
              <a:xfrm>
                <a:off x="-514386" y="2712241"/>
                <a:ext cx="1182669" cy="536982"/>
              </a:xfrm>
              <a:custGeom>
                <a:avLst/>
                <a:gdLst/>
                <a:ahLst/>
                <a:cxnLst/>
                <a:rect l="l" t="t" r="r" b="b"/>
                <a:pathLst>
                  <a:path w="80977" h="36767" fill="none" extrusionOk="0">
                    <a:moveTo>
                      <a:pt x="1" y="17282"/>
                    </a:moveTo>
                    <a:cubicBezTo>
                      <a:pt x="219" y="17282"/>
                      <a:pt x="2223" y="16646"/>
                      <a:pt x="3827" y="18754"/>
                    </a:cubicBezTo>
                    <a:cubicBezTo>
                      <a:pt x="5442" y="20862"/>
                      <a:pt x="5992" y="19390"/>
                      <a:pt x="6942" y="18754"/>
                    </a:cubicBezTo>
                    <a:cubicBezTo>
                      <a:pt x="7882" y="18127"/>
                      <a:pt x="8660" y="23919"/>
                      <a:pt x="10493" y="23492"/>
                    </a:cubicBezTo>
                    <a:cubicBezTo>
                      <a:pt x="12316" y="23074"/>
                      <a:pt x="12373" y="7796"/>
                      <a:pt x="16598" y="8641"/>
                    </a:cubicBezTo>
                    <a:cubicBezTo>
                      <a:pt x="20814" y="9486"/>
                      <a:pt x="18706" y="7378"/>
                      <a:pt x="20814" y="3694"/>
                    </a:cubicBezTo>
                    <a:cubicBezTo>
                      <a:pt x="22922" y="1"/>
                      <a:pt x="23084" y="3590"/>
                      <a:pt x="23701" y="10854"/>
                    </a:cubicBezTo>
                    <a:cubicBezTo>
                      <a:pt x="24318" y="18118"/>
                      <a:pt x="27309" y="22020"/>
                      <a:pt x="29142" y="15383"/>
                    </a:cubicBezTo>
                    <a:cubicBezTo>
                      <a:pt x="30974" y="8746"/>
                      <a:pt x="29303" y="7483"/>
                      <a:pt x="31079" y="6961"/>
                    </a:cubicBezTo>
                    <a:cubicBezTo>
                      <a:pt x="32854" y="6429"/>
                      <a:pt x="33528" y="4644"/>
                      <a:pt x="35636" y="8328"/>
                    </a:cubicBezTo>
                    <a:cubicBezTo>
                      <a:pt x="37744" y="12012"/>
                      <a:pt x="36747" y="8746"/>
                      <a:pt x="38741" y="9069"/>
                    </a:cubicBezTo>
                    <a:cubicBezTo>
                      <a:pt x="40735" y="9382"/>
                      <a:pt x="40242" y="13693"/>
                      <a:pt x="41903" y="15592"/>
                    </a:cubicBezTo>
                    <a:cubicBezTo>
                      <a:pt x="43574" y="17491"/>
                      <a:pt x="45398" y="9800"/>
                      <a:pt x="47287" y="8224"/>
                    </a:cubicBezTo>
                    <a:cubicBezTo>
                      <a:pt x="49177" y="6638"/>
                      <a:pt x="50060" y="9173"/>
                      <a:pt x="52063" y="15592"/>
                    </a:cubicBezTo>
                    <a:cubicBezTo>
                      <a:pt x="54057" y="22020"/>
                      <a:pt x="53060" y="18118"/>
                      <a:pt x="54228" y="16541"/>
                    </a:cubicBezTo>
                    <a:cubicBezTo>
                      <a:pt x="55396" y="14965"/>
                      <a:pt x="56004" y="25704"/>
                      <a:pt x="57447" y="28971"/>
                    </a:cubicBezTo>
                    <a:cubicBezTo>
                      <a:pt x="58881" y="32237"/>
                      <a:pt x="60552" y="36766"/>
                      <a:pt x="62385" y="26236"/>
                    </a:cubicBezTo>
                    <a:cubicBezTo>
                      <a:pt x="64217" y="15696"/>
                      <a:pt x="64939" y="24755"/>
                      <a:pt x="65717" y="22020"/>
                    </a:cubicBezTo>
                    <a:cubicBezTo>
                      <a:pt x="66486" y="19276"/>
                      <a:pt x="67711" y="7587"/>
                      <a:pt x="70104" y="7901"/>
                    </a:cubicBezTo>
                    <a:cubicBezTo>
                      <a:pt x="72487" y="8224"/>
                      <a:pt x="73095" y="16124"/>
                      <a:pt x="74320" y="18013"/>
                    </a:cubicBezTo>
                    <a:cubicBezTo>
                      <a:pt x="75535" y="19912"/>
                      <a:pt x="77036" y="20121"/>
                      <a:pt x="78147" y="15070"/>
                    </a:cubicBezTo>
                    <a:cubicBezTo>
                      <a:pt x="79258" y="10009"/>
                      <a:pt x="79932" y="9278"/>
                      <a:pt x="80976" y="9695"/>
                    </a:cubicBez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6"/>
              <p:cNvSpPr/>
              <p:nvPr/>
            </p:nvSpPr>
            <p:spPr>
              <a:xfrm>
                <a:off x="-756225" y="2964626"/>
                <a:ext cx="2782033" cy="3345"/>
              </a:xfrm>
              <a:custGeom>
                <a:avLst/>
                <a:gdLst/>
                <a:ahLst/>
                <a:cxnLst/>
                <a:rect l="l" t="t" r="r" b="b"/>
                <a:pathLst>
                  <a:path w="190485" h="229" fill="none" extrusionOk="0">
                    <a:moveTo>
                      <a:pt x="0" y="1"/>
                    </a:moveTo>
                    <a:lnTo>
                      <a:pt x="190484" y="229"/>
                    </a:lnTo>
                  </a:path>
                </a:pathLst>
              </a:custGeom>
              <a:no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4" name="Google Shape;464;p26"/>
          <p:cNvGrpSpPr/>
          <p:nvPr/>
        </p:nvGrpSpPr>
        <p:grpSpPr>
          <a:xfrm>
            <a:off x="5454742" y="4310606"/>
            <a:ext cx="3860763" cy="920608"/>
            <a:chOff x="1258150" y="661475"/>
            <a:chExt cx="4716300" cy="1124750"/>
          </a:xfrm>
        </p:grpSpPr>
        <p:sp>
          <p:nvSpPr>
            <p:cNvPr id="465" name="Google Shape;465;p26"/>
            <p:cNvSpPr/>
            <p:nvPr/>
          </p:nvSpPr>
          <p:spPr>
            <a:xfrm>
              <a:off x="1605900" y="661475"/>
              <a:ext cx="4098650" cy="1124750"/>
            </a:xfrm>
            <a:custGeom>
              <a:avLst/>
              <a:gdLst/>
              <a:ahLst/>
              <a:cxnLst/>
              <a:rect l="l" t="t" r="r" b="b"/>
              <a:pathLst>
                <a:path w="163946" h="44990" fill="none" extrusionOk="0">
                  <a:moveTo>
                    <a:pt x="163946" y="27062"/>
                  </a:moveTo>
                  <a:lnTo>
                    <a:pt x="162028" y="30395"/>
                  </a:lnTo>
                  <a:lnTo>
                    <a:pt x="159654" y="26293"/>
                  </a:lnTo>
                  <a:lnTo>
                    <a:pt x="158324" y="32645"/>
                  </a:lnTo>
                  <a:lnTo>
                    <a:pt x="155514" y="25524"/>
                  </a:lnTo>
                  <a:lnTo>
                    <a:pt x="153292" y="32645"/>
                  </a:lnTo>
                  <a:lnTo>
                    <a:pt x="151070" y="26825"/>
                  </a:lnTo>
                  <a:lnTo>
                    <a:pt x="149152" y="31345"/>
                  </a:lnTo>
                  <a:lnTo>
                    <a:pt x="146930" y="23862"/>
                  </a:lnTo>
                  <a:lnTo>
                    <a:pt x="144708" y="32408"/>
                  </a:lnTo>
                  <a:lnTo>
                    <a:pt x="142933" y="27062"/>
                  </a:lnTo>
                  <a:lnTo>
                    <a:pt x="140122" y="30984"/>
                  </a:lnTo>
                  <a:lnTo>
                    <a:pt x="138052" y="19352"/>
                  </a:lnTo>
                  <a:lnTo>
                    <a:pt x="134055" y="33832"/>
                  </a:lnTo>
                  <a:lnTo>
                    <a:pt x="131842" y="22495"/>
                  </a:lnTo>
                  <a:lnTo>
                    <a:pt x="129468" y="32531"/>
                  </a:lnTo>
                  <a:lnTo>
                    <a:pt x="127693" y="25638"/>
                  </a:lnTo>
                  <a:lnTo>
                    <a:pt x="125176" y="29920"/>
                  </a:lnTo>
                  <a:lnTo>
                    <a:pt x="122964" y="16143"/>
                  </a:lnTo>
                  <a:lnTo>
                    <a:pt x="121037" y="33481"/>
                  </a:lnTo>
                  <a:lnTo>
                    <a:pt x="118815" y="24688"/>
                  </a:lnTo>
                  <a:lnTo>
                    <a:pt x="116897" y="28012"/>
                  </a:lnTo>
                  <a:lnTo>
                    <a:pt x="114523" y="15317"/>
                  </a:lnTo>
                  <a:lnTo>
                    <a:pt x="112747" y="36567"/>
                  </a:lnTo>
                  <a:lnTo>
                    <a:pt x="110829" y="24100"/>
                  </a:lnTo>
                  <a:lnTo>
                    <a:pt x="107867" y="30158"/>
                  </a:lnTo>
                  <a:lnTo>
                    <a:pt x="106689" y="18754"/>
                  </a:lnTo>
                  <a:lnTo>
                    <a:pt x="105797" y="37868"/>
                  </a:lnTo>
                  <a:lnTo>
                    <a:pt x="103727" y="7246"/>
                  </a:lnTo>
                  <a:lnTo>
                    <a:pt x="101799" y="39653"/>
                  </a:lnTo>
                  <a:lnTo>
                    <a:pt x="98989" y="16266"/>
                  </a:lnTo>
                  <a:lnTo>
                    <a:pt x="97213" y="30984"/>
                  </a:lnTo>
                  <a:lnTo>
                    <a:pt x="94697" y="11993"/>
                  </a:lnTo>
                  <a:lnTo>
                    <a:pt x="93367" y="39292"/>
                  </a:lnTo>
                  <a:lnTo>
                    <a:pt x="90709" y="15079"/>
                  </a:lnTo>
                  <a:lnTo>
                    <a:pt x="88487" y="37279"/>
                  </a:lnTo>
                  <a:lnTo>
                    <a:pt x="85971" y="4160"/>
                  </a:lnTo>
                  <a:lnTo>
                    <a:pt x="84337" y="43565"/>
                  </a:lnTo>
                  <a:lnTo>
                    <a:pt x="82049" y="1"/>
                  </a:lnTo>
                  <a:lnTo>
                    <a:pt x="79903" y="44989"/>
                  </a:lnTo>
                  <a:lnTo>
                    <a:pt x="77539" y="6173"/>
                  </a:lnTo>
                  <a:lnTo>
                    <a:pt x="75611" y="38941"/>
                  </a:lnTo>
                  <a:lnTo>
                    <a:pt x="73693" y="20539"/>
                  </a:lnTo>
                  <a:lnTo>
                    <a:pt x="71319" y="37393"/>
                  </a:lnTo>
                  <a:lnTo>
                    <a:pt x="69401" y="10446"/>
                  </a:lnTo>
                  <a:lnTo>
                    <a:pt x="67028" y="31933"/>
                  </a:lnTo>
                  <a:lnTo>
                    <a:pt x="64663" y="15193"/>
                  </a:lnTo>
                  <a:lnTo>
                    <a:pt x="62593" y="42027"/>
                  </a:lnTo>
                  <a:lnTo>
                    <a:pt x="60666" y="7720"/>
                  </a:lnTo>
                  <a:lnTo>
                    <a:pt x="58453" y="37156"/>
                  </a:lnTo>
                  <a:lnTo>
                    <a:pt x="57713" y="14956"/>
                  </a:lnTo>
                  <a:lnTo>
                    <a:pt x="55937" y="30632"/>
                  </a:lnTo>
                  <a:lnTo>
                    <a:pt x="53563" y="22913"/>
                  </a:lnTo>
                  <a:lnTo>
                    <a:pt x="51645" y="40242"/>
                  </a:lnTo>
                  <a:lnTo>
                    <a:pt x="49423" y="13655"/>
                  </a:lnTo>
                  <a:lnTo>
                    <a:pt x="47648" y="28012"/>
                  </a:lnTo>
                  <a:lnTo>
                    <a:pt x="45283" y="23976"/>
                  </a:lnTo>
                  <a:lnTo>
                    <a:pt x="42910" y="35855"/>
                  </a:lnTo>
                  <a:lnTo>
                    <a:pt x="41286" y="15317"/>
                  </a:lnTo>
                  <a:lnTo>
                    <a:pt x="38618" y="29559"/>
                  </a:lnTo>
                  <a:lnTo>
                    <a:pt x="36405" y="25761"/>
                  </a:lnTo>
                  <a:lnTo>
                    <a:pt x="34478" y="32531"/>
                  </a:lnTo>
                  <a:lnTo>
                    <a:pt x="32256" y="21602"/>
                  </a:lnTo>
                  <a:lnTo>
                    <a:pt x="30044" y="35019"/>
                  </a:lnTo>
                  <a:lnTo>
                    <a:pt x="25600" y="18403"/>
                  </a:lnTo>
                  <a:lnTo>
                    <a:pt x="23530" y="31582"/>
                  </a:lnTo>
                  <a:lnTo>
                    <a:pt x="21460" y="27243"/>
                  </a:lnTo>
                  <a:lnTo>
                    <a:pt x="19238" y="31696"/>
                  </a:lnTo>
                  <a:lnTo>
                    <a:pt x="17462" y="23739"/>
                  </a:lnTo>
                  <a:lnTo>
                    <a:pt x="14804" y="30870"/>
                  </a:lnTo>
                  <a:lnTo>
                    <a:pt x="13019" y="27243"/>
                  </a:lnTo>
                  <a:lnTo>
                    <a:pt x="10654" y="32531"/>
                  </a:lnTo>
                  <a:lnTo>
                    <a:pt x="8736" y="21963"/>
                  </a:lnTo>
                  <a:lnTo>
                    <a:pt x="6514" y="32531"/>
                  </a:lnTo>
                  <a:lnTo>
                    <a:pt x="3552" y="26293"/>
                  </a:lnTo>
                  <a:lnTo>
                    <a:pt x="2071" y="31696"/>
                  </a:lnTo>
                  <a:lnTo>
                    <a:pt x="1" y="27062"/>
                  </a:lnTo>
                  <a:close/>
                </a:path>
              </a:pathLst>
            </a:custGeom>
            <a:noFill/>
            <a:ln w="8775" cap="rnd" cmpd="sng">
              <a:solidFill>
                <a:schemeClr val="accent4"/>
              </a:solidFill>
              <a:prstDash val="solid"/>
              <a:round/>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6"/>
            <p:cNvSpPr/>
            <p:nvPr/>
          </p:nvSpPr>
          <p:spPr>
            <a:xfrm>
              <a:off x="1258150" y="661475"/>
              <a:ext cx="4716300" cy="1124750"/>
            </a:xfrm>
            <a:custGeom>
              <a:avLst/>
              <a:gdLst/>
              <a:ahLst/>
              <a:cxnLst/>
              <a:rect l="l" t="t" r="r" b="b"/>
              <a:pathLst>
                <a:path w="188652" h="44990" fill="none" extrusionOk="0">
                  <a:moveTo>
                    <a:pt x="188652" y="27186"/>
                  </a:moveTo>
                  <a:lnTo>
                    <a:pt x="176222" y="27062"/>
                  </a:lnTo>
                  <a:lnTo>
                    <a:pt x="174295" y="30395"/>
                  </a:lnTo>
                  <a:lnTo>
                    <a:pt x="171931" y="26293"/>
                  </a:lnTo>
                  <a:lnTo>
                    <a:pt x="170601" y="32645"/>
                  </a:lnTo>
                  <a:lnTo>
                    <a:pt x="167791" y="25524"/>
                  </a:lnTo>
                  <a:lnTo>
                    <a:pt x="165569" y="32645"/>
                  </a:lnTo>
                  <a:lnTo>
                    <a:pt x="163347" y="26825"/>
                  </a:lnTo>
                  <a:lnTo>
                    <a:pt x="161429" y="31345"/>
                  </a:lnTo>
                  <a:lnTo>
                    <a:pt x="159207" y="23862"/>
                  </a:lnTo>
                  <a:lnTo>
                    <a:pt x="156985" y="32408"/>
                  </a:lnTo>
                  <a:lnTo>
                    <a:pt x="155209" y="27062"/>
                  </a:lnTo>
                  <a:lnTo>
                    <a:pt x="152399" y="30984"/>
                  </a:lnTo>
                  <a:lnTo>
                    <a:pt x="150329" y="19352"/>
                  </a:lnTo>
                  <a:lnTo>
                    <a:pt x="146331" y="33832"/>
                  </a:lnTo>
                  <a:lnTo>
                    <a:pt x="144109" y="22495"/>
                  </a:lnTo>
                  <a:lnTo>
                    <a:pt x="141745" y="32531"/>
                  </a:lnTo>
                  <a:lnTo>
                    <a:pt x="139970" y="25638"/>
                  </a:lnTo>
                  <a:lnTo>
                    <a:pt x="137453" y="29920"/>
                  </a:lnTo>
                  <a:lnTo>
                    <a:pt x="135231" y="16143"/>
                  </a:lnTo>
                  <a:lnTo>
                    <a:pt x="133313" y="33481"/>
                  </a:lnTo>
                  <a:lnTo>
                    <a:pt x="131091" y="24688"/>
                  </a:lnTo>
                  <a:lnTo>
                    <a:pt x="129173" y="28012"/>
                  </a:lnTo>
                  <a:lnTo>
                    <a:pt x="126800" y="15317"/>
                  </a:lnTo>
                  <a:lnTo>
                    <a:pt x="125024" y="36567"/>
                  </a:lnTo>
                  <a:lnTo>
                    <a:pt x="123106" y="24100"/>
                  </a:lnTo>
                  <a:lnTo>
                    <a:pt x="120143" y="30158"/>
                  </a:lnTo>
                  <a:lnTo>
                    <a:pt x="118957" y="18754"/>
                  </a:lnTo>
                  <a:lnTo>
                    <a:pt x="118074" y="37868"/>
                  </a:lnTo>
                  <a:lnTo>
                    <a:pt x="116004" y="7246"/>
                  </a:lnTo>
                  <a:lnTo>
                    <a:pt x="114076" y="39653"/>
                  </a:lnTo>
                  <a:lnTo>
                    <a:pt x="111265" y="16266"/>
                  </a:lnTo>
                  <a:lnTo>
                    <a:pt x="109490" y="30984"/>
                  </a:lnTo>
                  <a:lnTo>
                    <a:pt x="106974" y="11993"/>
                  </a:lnTo>
                  <a:lnTo>
                    <a:pt x="105644" y="39292"/>
                  </a:lnTo>
                  <a:lnTo>
                    <a:pt x="102976" y="15079"/>
                  </a:lnTo>
                  <a:lnTo>
                    <a:pt x="100764" y="37279"/>
                  </a:lnTo>
                  <a:lnTo>
                    <a:pt x="98247" y="4160"/>
                  </a:lnTo>
                  <a:lnTo>
                    <a:pt x="96614" y="43565"/>
                  </a:lnTo>
                  <a:lnTo>
                    <a:pt x="94326" y="1"/>
                  </a:lnTo>
                  <a:lnTo>
                    <a:pt x="92180" y="44989"/>
                  </a:lnTo>
                  <a:lnTo>
                    <a:pt x="89806" y="6173"/>
                  </a:lnTo>
                  <a:lnTo>
                    <a:pt x="87888" y="38941"/>
                  </a:lnTo>
                  <a:lnTo>
                    <a:pt x="85961" y="20539"/>
                  </a:lnTo>
                  <a:lnTo>
                    <a:pt x="83596" y="37393"/>
                  </a:lnTo>
                  <a:lnTo>
                    <a:pt x="81669" y="10446"/>
                  </a:lnTo>
                  <a:lnTo>
                    <a:pt x="79304" y="31933"/>
                  </a:lnTo>
                  <a:lnTo>
                    <a:pt x="76940" y="15193"/>
                  </a:lnTo>
                  <a:lnTo>
                    <a:pt x="74870" y="42027"/>
                  </a:lnTo>
                  <a:lnTo>
                    <a:pt x="72943" y="7720"/>
                  </a:lnTo>
                  <a:lnTo>
                    <a:pt x="70721" y="37156"/>
                  </a:lnTo>
                  <a:lnTo>
                    <a:pt x="69980" y="14956"/>
                  </a:lnTo>
                  <a:lnTo>
                    <a:pt x="68204" y="30632"/>
                  </a:lnTo>
                  <a:lnTo>
                    <a:pt x="65840" y="22913"/>
                  </a:lnTo>
                  <a:lnTo>
                    <a:pt x="63913" y="40242"/>
                  </a:lnTo>
                  <a:lnTo>
                    <a:pt x="61700" y="13655"/>
                  </a:lnTo>
                  <a:lnTo>
                    <a:pt x="59925" y="28012"/>
                  </a:lnTo>
                  <a:lnTo>
                    <a:pt x="57551" y="23976"/>
                  </a:lnTo>
                  <a:lnTo>
                    <a:pt x="55186" y="35855"/>
                  </a:lnTo>
                  <a:lnTo>
                    <a:pt x="53563" y="15317"/>
                  </a:lnTo>
                  <a:lnTo>
                    <a:pt x="50895" y="29559"/>
                  </a:lnTo>
                  <a:lnTo>
                    <a:pt x="48673" y="25761"/>
                  </a:lnTo>
                  <a:lnTo>
                    <a:pt x="46755" y="32531"/>
                  </a:lnTo>
                  <a:lnTo>
                    <a:pt x="44533" y="21602"/>
                  </a:lnTo>
                  <a:lnTo>
                    <a:pt x="42311" y="35019"/>
                  </a:lnTo>
                  <a:lnTo>
                    <a:pt x="37877" y="18403"/>
                  </a:lnTo>
                  <a:lnTo>
                    <a:pt x="35807" y="31582"/>
                  </a:lnTo>
                  <a:lnTo>
                    <a:pt x="33737" y="27243"/>
                  </a:lnTo>
                  <a:lnTo>
                    <a:pt x="31515" y="31696"/>
                  </a:lnTo>
                  <a:lnTo>
                    <a:pt x="29739" y="23739"/>
                  </a:lnTo>
                  <a:lnTo>
                    <a:pt x="27071" y="30870"/>
                  </a:lnTo>
                  <a:lnTo>
                    <a:pt x="25295" y="27243"/>
                  </a:lnTo>
                  <a:lnTo>
                    <a:pt x="22931" y="32531"/>
                  </a:lnTo>
                  <a:lnTo>
                    <a:pt x="21004" y="21963"/>
                  </a:lnTo>
                  <a:lnTo>
                    <a:pt x="18791" y="32531"/>
                  </a:lnTo>
                  <a:lnTo>
                    <a:pt x="15829" y="26293"/>
                  </a:lnTo>
                  <a:lnTo>
                    <a:pt x="14347" y="31696"/>
                  </a:lnTo>
                  <a:lnTo>
                    <a:pt x="12277" y="27062"/>
                  </a:lnTo>
                  <a:lnTo>
                    <a:pt x="0" y="27062"/>
                  </a:lnTo>
                  <a:close/>
                </a:path>
              </a:pathLst>
            </a:custGeom>
            <a:noFill/>
            <a:ln w="8775" cap="rnd" cmpd="sng">
              <a:solidFill>
                <a:schemeClr val="accent5"/>
              </a:solidFill>
              <a:prstDash val="solid"/>
              <a:round/>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520"/>
        <p:cNvGrpSpPr/>
        <p:nvPr/>
      </p:nvGrpSpPr>
      <p:grpSpPr>
        <a:xfrm>
          <a:off x="0" y="0"/>
          <a:ext cx="0" cy="0"/>
          <a:chOff x="0" y="0"/>
          <a:chExt cx="0" cy="0"/>
        </a:xfrm>
      </p:grpSpPr>
      <p:sp>
        <p:nvSpPr>
          <p:cNvPr id="521" name="Google Shape;521;p29"/>
          <p:cNvSpPr txBox="1">
            <a:spLocks noGrp="1"/>
          </p:cNvSpPr>
          <p:nvPr>
            <p:ph type="title" hasCustomPrompt="1"/>
          </p:nvPr>
        </p:nvSpPr>
        <p:spPr>
          <a:xfrm>
            <a:off x="712563" y="2212625"/>
            <a:ext cx="27948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9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22" name="Google Shape;522;p29"/>
          <p:cNvSpPr txBox="1">
            <a:spLocks noGrp="1"/>
          </p:cNvSpPr>
          <p:nvPr>
            <p:ph type="subTitle" idx="1"/>
          </p:nvPr>
        </p:nvSpPr>
        <p:spPr>
          <a:xfrm>
            <a:off x="1042713" y="3685116"/>
            <a:ext cx="21345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3" name="Google Shape;523;p29"/>
          <p:cNvSpPr txBox="1">
            <a:spLocks noGrp="1"/>
          </p:cNvSpPr>
          <p:nvPr>
            <p:ph type="title" idx="2" hasCustomPrompt="1"/>
          </p:nvPr>
        </p:nvSpPr>
        <p:spPr>
          <a:xfrm>
            <a:off x="3172088" y="2212625"/>
            <a:ext cx="27948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9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24" name="Google Shape;524;p29"/>
          <p:cNvSpPr txBox="1">
            <a:spLocks noGrp="1"/>
          </p:cNvSpPr>
          <p:nvPr>
            <p:ph type="subTitle" idx="3"/>
          </p:nvPr>
        </p:nvSpPr>
        <p:spPr>
          <a:xfrm>
            <a:off x="3502238" y="3685116"/>
            <a:ext cx="21345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5" name="Google Shape;525;p29"/>
          <p:cNvSpPr txBox="1">
            <a:spLocks noGrp="1"/>
          </p:cNvSpPr>
          <p:nvPr>
            <p:ph type="title" idx="4" hasCustomPrompt="1"/>
          </p:nvPr>
        </p:nvSpPr>
        <p:spPr>
          <a:xfrm>
            <a:off x="5636638" y="2212625"/>
            <a:ext cx="27948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9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26" name="Google Shape;526;p29"/>
          <p:cNvSpPr txBox="1">
            <a:spLocks noGrp="1"/>
          </p:cNvSpPr>
          <p:nvPr>
            <p:ph type="subTitle" idx="5"/>
          </p:nvPr>
        </p:nvSpPr>
        <p:spPr>
          <a:xfrm>
            <a:off x="5966788" y="3685116"/>
            <a:ext cx="21345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7" name="Google Shape;527;p29"/>
          <p:cNvSpPr/>
          <p:nvPr/>
        </p:nvSpPr>
        <p:spPr>
          <a:xfrm>
            <a:off x="649063" y="657043"/>
            <a:ext cx="7845000" cy="3830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8" name="Google Shape;528;p29"/>
          <p:cNvCxnSpPr/>
          <p:nvPr/>
        </p:nvCxnSpPr>
        <p:spPr>
          <a:xfrm>
            <a:off x="656538" y="3327993"/>
            <a:ext cx="7838400" cy="0"/>
          </a:xfrm>
          <a:prstGeom prst="straightConnector1">
            <a:avLst/>
          </a:prstGeom>
          <a:noFill/>
          <a:ln w="9525" cap="flat" cmpd="sng">
            <a:solidFill>
              <a:schemeClr val="accent6"/>
            </a:solidFill>
            <a:prstDash val="solid"/>
            <a:round/>
            <a:headEnd type="none" w="med" len="med"/>
            <a:tailEnd type="none" w="med" len="med"/>
          </a:ln>
        </p:spPr>
      </p:cxnSp>
      <p:grpSp>
        <p:nvGrpSpPr>
          <p:cNvPr id="529" name="Google Shape;529;p29"/>
          <p:cNvGrpSpPr/>
          <p:nvPr/>
        </p:nvGrpSpPr>
        <p:grpSpPr>
          <a:xfrm flipH="1">
            <a:off x="2390226" y="-658658"/>
            <a:ext cx="6977648" cy="2588364"/>
            <a:chOff x="1244600" y="3763285"/>
            <a:chExt cx="4743150" cy="1759475"/>
          </a:xfrm>
        </p:grpSpPr>
        <p:sp>
          <p:nvSpPr>
            <p:cNvPr id="530" name="Google Shape;530;p29"/>
            <p:cNvSpPr/>
            <p:nvPr/>
          </p:nvSpPr>
          <p:spPr>
            <a:xfrm>
              <a:off x="1367325" y="3767085"/>
              <a:ext cx="4230175" cy="1755675"/>
            </a:xfrm>
            <a:custGeom>
              <a:avLst/>
              <a:gdLst/>
              <a:ahLst/>
              <a:cxnLst/>
              <a:rect l="l" t="t" r="r" b="b"/>
              <a:pathLst>
                <a:path w="169207" h="70227" fill="none" extrusionOk="0">
                  <a:moveTo>
                    <a:pt x="1" y="35114"/>
                  </a:moveTo>
                  <a:cubicBezTo>
                    <a:pt x="3172" y="23539"/>
                    <a:pt x="5423" y="35712"/>
                    <a:pt x="5423" y="35313"/>
                  </a:cubicBezTo>
                  <a:cubicBezTo>
                    <a:pt x="5423" y="34914"/>
                    <a:pt x="7141" y="56886"/>
                    <a:pt x="10189" y="35503"/>
                  </a:cubicBezTo>
                  <a:cubicBezTo>
                    <a:pt x="13228" y="14129"/>
                    <a:pt x="16675" y="30604"/>
                    <a:pt x="16798" y="35114"/>
                  </a:cubicBezTo>
                  <a:cubicBezTo>
                    <a:pt x="16931" y="39624"/>
                    <a:pt x="19846" y="49632"/>
                    <a:pt x="22229" y="35503"/>
                  </a:cubicBezTo>
                  <a:cubicBezTo>
                    <a:pt x="24603" y="21384"/>
                    <a:pt x="26331" y="30604"/>
                    <a:pt x="27385" y="34297"/>
                  </a:cubicBezTo>
                  <a:cubicBezTo>
                    <a:pt x="28449" y="37991"/>
                    <a:pt x="30300" y="54332"/>
                    <a:pt x="33206" y="35702"/>
                  </a:cubicBezTo>
                  <a:cubicBezTo>
                    <a:pt x="36121" y="17063"/>
                    <a:pt x="38761" y="35104"/>
                    <a:pt x="38628" y="35313"/>
                  </a:cubicBezTo>
                  <a:cubicBezTo>
                    <a:pt x="38504" y="35513"/>
                    <a:pt x="42207" y="70227"/>
                    <a:pt x="44458" y="35114"/>
                  </a:cubicBezTo>
                  <a:cubicBezTo>
                    <a:pt x="46699" y="0"/>
                    <a:pt x="50800" y="27859"/>
                    <a:pt x="50933" y="35313"/>
                  </a:cubicBezTo>
                  <a:cubicBezTo>
                    <a:pt x="51066" y="42767"/>
                    <a:pt x="54637" y="47078"/>
                    <a:pt x="55966" y="35114"/>
                  </a:cubicBezTo>
                  <a:cubicBezTo>
                    <a:pt x="57286" y="23150"/>
                    <a:pt x="60201" y="26872"/>
                    <a:pt x="60856" y="35114"/>
                  </a:cubicBezTo>
                  <a:cubicBezTo>
                    <a:pt x="61521" y="43356"/>
                    <a:pt x="65091" y="55709"/>
                    <a:pt x="66809" y="35114"/>
                  </a:cubicBezTo>
                  <a:cubicBezTo>
                    <a:pt x="68528" y="14519"/>
                    <a:pt x="71842" y="24517"/>
                    <a:pt x="72763" y="35114"/>
                  </a:cubicBezTo>
                  <a:cubicBezTo>
                    <a:pt x="73694" y="45701"/>
                    <a:pt x="76865" y="56497"/>
                    <a:pt x="78318" y="34876"/>
                  </a:cubicBezTo>
                  <a:cubicBezTo>
                    <a:pt x="79780" y="13256"/>
                    <a:pt x="82030" y="17073"/>
                    <a:pt x="84138" y="34876"/>
                  </a:cubicBezTo>
                  <a:cubicBezTo>
                    <a:pt x="86246" y="52680"/>
                    <a:pt x="89161" y="41390"/>
                    <a:pt x="89161" y="35361"/>
                  </a:cubicBezTo>
                  <a:cubicBezTo>
                    <a:pt x="89161" y="29341"/>
                    <a:pt x="93263" y="15497"/>
                    <a:pt x="94716" y="34307"/>
                  </a:cubicBezTo>
                  <a:cubicBezTo>
                    <a:pt x="96178" y="53117"/>
                    <a:pt x="100802" y="42767"/>
                    <a:pt x="100679" y="35503"/>
                  </a:cubicBezTo>
                  <a:cubicBezTo>
                    <a:pt x="100546" y="28249"/>
                    <a:pt x="104249" y="18241"/>
                    <a:pt x="106234" y="34610"/>
                  </a:cubicBezTo>
                  <a:cubicBezTo>
                    <a:pt x="108218" y="50980"/>
                    <a:pt x="112187" y="37269"/>
                    <a:pt x="111921" y="34629"/>
                  </a:cubicBezTo>
                  <a:cubicBezTo>
                    <a:pt x="111656" y="31980"/>
                    <a:pt x="115625" y="17462"/>
                    <a:pt x="117875" y="34629"/>
                  </a:cubicBezTo>
                  <a:cubicBezTo>
                    <a:pt x="120125" y="51787"/>
                    <a:pt x="123031" y="34629"/>
                    <a:pt x="123031" y="34629"/>
                  </a:cubicBezTo>
                  <a:cubicBezTo>
                    <a:pt x="123961" y="25115"/>
                    <a:pt x="128718" y="26283"/>
                    <a:pt x="129117" y="35503"/>
                  </a:cubicBezTo>
                  <a:cubicBezTo>
                    <a:pt x="129516" y="44723"/>
                    <a:pt x="133086" y="44334"/>
                    <a:pt x="133884" y="35351"/>
                  </a:cubicBezTo>
                  <a:cubicBezTo>
                    <a:pt x="134682" y="26359"/>
                    <a:pt x="138651" y="20795"/>
                    <a:pt x="140502" y="35351"/>
                  </a:cubicBezTo>
                  <a:cubicBezTo>
                    <a:pt x="142354" y="49898"/>
                    <a:pt x="145392" y="38247"/>
                    <a:pt x="146057" y="35503"/>
                  </a:cubicBezTo>
                  <a:cubicBezTo>
                    <a:pt x="146721" y="32759"/>
                    <a:pt x="148962" y="19618"/>
                    <a:pt x="151479" y="35702"/>
                  </a:cubicBezTo>
                  <a:cubicBezTo>
                    <a:pt x="153995" y="51787"/>
                    <a:pt x="157299" y="35702"/>
                    <a:pt x="157299" y="35702"/>
                  </a:cubicBezTo>
                  <a:cubicBezTo>
                    <a:pt x="157299" y="35702"/>
                    <a:pt x="160081" y="28448"/>
                    <a:pt x="162721" y="35702"/>
                  </a:cubicBezTo>
                  <a:cubicBezTo>
                    <a:pt x="165370" y="42957"/>
                    <a:pt x="169206" y="35702"/>
                    <a:pt x="169206" y="35702"/>
                  </a:cubicBezTo>
                </a:path>
              </a:pathLst>
            </a:custGeom>
            <a:noFill/>
            <a:ln w="9025" cap="flat" cmpd="sng">
              <a:solidFill>
                <a:schemeClr val="accent4"/>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1442350" y="3763285"/>
              <a:ext cx="4229925" cy="1755450"/>
            </a:xfrm>
            <a:custGeom>
              <a:avLst/>
              <a:gdLst/>
              <a:ahLst/>
              <a:cxnLst/>
              <a:rect l="l" t="t" r="r" b="b"/>
              <a:pathLst>
                <a:path w="169197" h="70218" fill="none" extrusionOk="0">
                  <a:moveTo>
                    <a:pt x="0" y="35114"/>
                  </a:moveTo>
                  <a:cubicBezTo>
                    <a:pt x="3181" y="23539"/>
                    <a:pt x="5432" y="35703"/>
                    <a:pt x="5432" y="35304"/>
                  </a:cubicBezTo>
                  <a:cubicBezTo>
                    <a:pt x="5432" y="34905"/>
                    <a:pt x="7150" y="56886"/>
                    <a:pt x="10189" y="35503"/>
                  </a:cubicBezTo>
                  <a:cubicBezTo>
                    <a:pt x="13237" y="14120"/>
                    <a:pt x="16674" y="30594"/>
                    <a:pt x="16807" y="35114"/>
                  </a:cubicBezTo>
                  <a:cubicBezTo>
                    <a:pt x="16940" y="39624"/>
                    <a:pt x="19845" y="49622"/>
                    <a:pt x="22229" y="35503"/>
                  </a:cubicBezTo>
                  <a:cubicBezTo>
                    <a:pt x="24612" y="21374"/>
                    <a:pt x="26331" y="30594"/>
                    <a:pt x="27394" y="34288"/>
                  </a:cubicBezTo>
                  <a:cubicBezTo>
                    <a:pt x="28448" y="37981"/>
                    <a:pt x="30300" y="54332"/>
                    <a:pt x="33205" y="35693"/>
                  </a:cubicBezTo>
                  <a:cubicBezTo>
                    <a:pt x="36111" y="17063"/>
                    <a:pt x="38760" y="35104"/>
                    <a:pt x="38637" y="35304"/>
                  </a:cubicBezTo>
                  <a:cubicBezTo>
                    <a:pt x="38504" y="35503"/>
                    <a:pt x="42207" y="70218"/>
                    <a:pt x="44448" y="35114"/>
                  </a:cubicBezTo>
                  <a:cubicBezTo>
                    <a:pt x="46689" y="1"/>
                    <a:pt x="50800" y="27850"/>
                    <a:pt x="50933" y="35304"/>
                  </a:cubicBezTo>
                  <a:cubicBezTo>
                    <a:pt x="51066" y="42757"/>
                    <a:pt x="54636" y="47078"/>
                    <a:pt x="55956" y="35114"/>
                  </a:cubicBezTo>
                  <a:cubicBezTo>
                    <a:pt x="57285" y="23140"/>
                    <a:pt x="60191" y="26872"/>
                    <a:pt x="60855" y="35114"/>
                  </a:cubicBezTo>
                  <a:cubicBezTo>
                    <a:pt x="61511" y="43346"/>
                    <a:pt x="65090" y="55709"/>
                    <a:pt x="66809" y="35114"/>
                  </a:cubicBezTo>
                  <a:cubicBezTo>
                    <a:pt x="68528" y="14519"/>
                    <a:pt x="71832" y="24517"/>
                    <a:pt x="72762" y="35114"/>
                  </a:cubicBezTo>
                  <a:cubicBezTo>
                    <a:pt x="73684" y="45701"/>
                    <a:pt x="76864" y="56488"/>
                    <a:pt x="78317" y="34876"/>
                  </a:cubicBezTo>
                  <a:cubicBezTo>
                    <a:pt x="79770" y="13256"/>
                    <a:pt x="82020" y="17073"/>
                    <a:pt x="84138" y="34876"/>
                  </a:cubicBezTo>
                  <a:cubicBezTo>
                    <a:pt x="86246" y="52680"/>
                    <a:pt x="89161" y="41381"/>
                    <a:pt x="89161" y="35361"/>
                  </a:cubicBezTo>
                  <a:cubicBezTo>
                    <a:pt x="89161" y="29341"/>
                    <a:pt x="93263" y="15497"/>
                    <a:pt x="94716" y="34307"/>
                  </a:cubicBezTo>
                  <a:cubicBezTo>
                    <a:pt x="96168" y="53107"/>
                    <a:pt x="100802" y="42757"/>
                    <a:pt x="100669" y="35503"/>
                  </a:cubicBezTo>
                  <a:cubicBezTo>
                    <a:pt x="100536" y="28239"/>
                    <a:pt x="104239" y="18241"/>
                    <a:pt x="106224" y="34611"/>
                  </a:cubicBezTo>
                  <a:cubicBezTo>
                    <a:pt x="108208" y="50971"/>
                    <a:pt x="112177" y="37269"/>
                    <a:pt x="111921" y="34620"/>
                  </a:cubicBezTo>
                  <a:cubicBezTo>
                    <a:pt x="111655" y="31971"/>
                    <a:pt x="115624" y="17453"/>
                    <a:pt x="117874" y="34620"/>
                  </a:cubicBezTo>
                  <a:cubicBezTo>
                    <a:pt x="120115" y="51787"/>
                    <a:pt x="123030" y="34620"/>
                    <a:pt x="123030" y="34620"/>
                  </a:cubicBezTo>
                  <a:cubicBezTo>
                    <a:pt x="123951" y="25106"/>
                    <a:pt x="128718" y="26283"/>
                    <a:pt x="129117" y="35503"/>
                  </a:cubicBezTo>
                  <a:cubicBezTo>
                    <a:pt x="129516" y="44723"/>
                    <a:pt x="133086" y="44324"/>
                    <a:pt x="133883" y="35342"/>
                  </a:cubicBezTo>
                  <a:cubicBezTo>
                    <a:pt x="134672" y="26359"/>
                    <a:pt x="138641" y="20795"/>
                    <a:pt x="140492" y="35342"/>
                  </a:cubicBezTo>
                  <a:cubicBezTo>
                    <a:pt x="142344" y="49888"/>
                    <a:pt x="145392" y="38247"/>
                    <a:pt x="146047" y="35503"/>
                  </a:cubicBezTo>
                  <a:cubicBezTo>
                    <a:pt x="146711" y="32750"/>
                    <a:pt x="148962" y="19608"/>
                    <a:pt x="151478" y="35693"/>
                  </a:cubicBezTo>
                  <a:cubicBezTo>
                    <a:pt x="153985" y="51778"/>
                    <a:pt x="157289" y="35693"/>
                    <a:pt x="157289" y="35693"/>
                  </a:cubicBezTo>
                  <a:cubicBezTo>
                    <a:pt x="157289" y="35693"/>
                    <a:pt x="160071" y="28439"/>
                    <a:pt x="162720" y="35693"/>
                  </a:cubicBezTo>
                  <a:cubicBezTo>
                    <a:pt x="165360" y="42957"/>
                    <a:pt x="169196" y="35693"/>
                    <a:pt x="169196" y="35693"/>
                  </a:cubicBezTo>
                </a:path>
              </a:pathLst>
            </a:custGeom>
            <a:noFill/>
            <a:ln w="9025" cap="flat" cmpd="sng">
              <a:solidFill>
                <a:schemeClr val="accent5"/>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1515925" y="3767085"/>
              <a:ext cx="4229925" cy="1755675"/>
            </a:xfrm>
            <a:custGeom>
              <a:avLst/>
              <a:gdLst/>
              <a:ahLst/>
              <a:cxnLst/>
              <a:rect l="l" t="t" r="r" b="b"/>
              <a:pathLst>
                <a:path w="169197" h="70227" fill="none" extrusionOk="0">
                  <a:moveTo>
                    <a:pt x="1" y="35114"/>
                  </a:moveTo>
                  <a:cubicBezTo>
                    <a:pt x="3172" y="23539"/>
                    <a:pt x="5423" y="35712"/>
                    <a:pt x="5423" y="35313"/>
                  </a:cubicBezTo>
                  <a:cubicBezTo>
                    <a:pt x="5423" y="34914"/>
                    <a:pt x="7141" y="56886"/>
                    <a:pt x="10189" y="35503"/>
                  </a:cubicBezTo>
                  <a:cubicBezTo>
                    <a:pt x="13228" y="14129"/>
                    <a:pt x="16675" y="30604"/>
                    <a:pt x="16798" y="35114"/>
                  </a:cubicBezTo>
                  <a:cubicBezTo>
                    <a:pt x="16931" y="39624"/>
                    <a:pt x="19846" y="49632"/>
                    <a:pt x="22229" y="35503"/>
                  </a:cubicBezTo>
                  <a:cubicBezTo>
                    <a:pt x="24603" y="21384"/>
                    <a:pt x="26331" y="30604"/>
                    <a:pt x="27385" y="34297"/>
                  </a:cubicBezTo>
                  <a:cubicBezTo>
                    <a:pt x="28449" y="37991"/>
                    <a:pt x="30300" y="54332"/>
                    <a:pt x="33206" y="35702"/>
                  </a:cubicBezTo>
                  <a:cubicBezTo>
                    <a:pt x="36111" y="17063"/>
                    <a:pt x="38761" y="35104"/>
                    <a:pt x="38628" y="35313"/>
                  </a:cubicBezTo>
                  <a:cubicBezTo>
                    <a:pt x="38495" y="35513"/>
                    <a:pt x="42198" y="70227"/>
                    <a:pt x="44439" y="35114"/>
                  </a:cubicBezTo>
                  <a:cubicBezTo>
                    <a:pt x="46689" y="0"/>
                    <a:pt x="50791" y="27859"/>
                    <a:pt x="50924" y="35313"/>
                  </a:cubicBezTo>
                  <a:cubicBezTo>
                    <a:pt x="51057" y="42767"/>
                    <a:pt x="54627" y="47078"/>
                    <a:pt x="55956" y="35114"/>
                  </a:cubicBezTo>
                  <a:cubicBezTo>
                    <a:pt x="57276" y="23150"/>
                    <a:pt x="60191" y="26872"/>
                    <a:pt x="60846" y="35114"/>
                  </a:cubicBezTo>
                  <a:cubicBezTo>
                    <a:pt x="61511" y="43356"/>
                    <a:pt x="65081" y="55709"/>
                    <a:pt x="66800" y="35114"/>
                  </a:cubicBezTo>
                  <a:cubicBezTo>
                    <a:pt x="68519" y="14519"/>
                    <a:pt x="71832" y="24527"/>
                    <a:pt x="72754" y="35114"/>
                  </a:cubicBezTo>
                  <a:cubicBezTo>
                    <a:pt x="73684" y="45710"/>
                    <a:pt x="76855" y="56497"/>
                    <a:pt x="78308" y="34876"/>
                  </a:cubicBezTo>
                  <a:cubicBezTo>
                    <a:pt x="79771" y="13256"/>
                    <a:pt x="82021" y="17073"/>
                    <a:pt x="84129" y="34876"/>
                  </a:cubicBezTo>
                  <a:cubicBezTo>
                    <a:pt x="86237" y="52680"/>
                    <a:pt x="89152" y="41390"/>
                    <a:pt x="89152" y="35370"/>
                  </a:cubicBezTo>
                  <a:cubicBezTo>
                    <a:pt x="89152" y="29341"/>
                    <a:pt x="93254" y="15497"/>
                    <a:pt x="94716" y="34307"/>
                  </a:cubicBezTo>
                  <a:cubicBezTo>
                    <a:pt x="96169" y="53117"/>
                    <a:pt x="100793" y="42767"/>
                    <a:pt x="100670" y="35503"/>
                  </a:cubicBezTo>
                  <a:cubicBezTo>
                    <a:pt x="100537" y="28249"/>
                    <a:pt x="104240" y="18241"/>
                    <a:pt x="106224" y="34610"/>
                  </a:cubicBezTo>
                  <a:cubicBezTo>
                    <a:pt x="108209" y="50980"/>
                    <a:pt x="112178" y="37269"/>
                    <a:pt x="111912" y="34629"/>
                  </a:cubicBezTo>
                  <a:cubicBezTo>
                    <a:pt x="111646" y="31980"/>
                    <a:pt x="115615" y="17462"/>
                    <a:pt x="117865" y="34629"/>
                  </a:cubicBezTo>
                  <a:cubicBezTo>
                    <a:pt x="120116" y="51787"/>
                    <a:pt x="123021" y="34629"/>
                    <a:pt x="123021" y="34629"/>
                  </a:cubicBezTo>
                  <a:cubicBezTo>
                    <a:pt x="123952" y="25115"/>
                    <a:pt x="128719" y="26283"/>
                    <a:pt x="129108" y="35503"/>
                  </a:cubicBezTo>
                  <a:cubicBezTo>
                    <a:pt x="129507" y="44723"/>
                    <a:pt x="133077" y="44334"/>
                    <a:pt x="133874" y="35351"/>
                  </a:cubicBezTo>
                  <a:cubicBezTo>
                    <a:pt x="134663" y="26359"/>
                    <a:pt x="138641" y="20795"/>
                    <a:pt x="140493" y="35351"/>
                  </a:cubicBezTo>
                  <a:cubicBezTo>
                    <a:pt x="142344" y="49898"/>
                    <a:pt x="145383" y="38247"/>
                    <a:pt x="146047" y="35503"/>
                  </a:cubicBezTo>
                  <a:cubicBezTo>
                    <a:pt x="146703" y="32759"/>
                    <a:pt x="148953" y="19618"/>
                    <a:pt x="151469" y="35702"/>
                  </a:cubicBezTo>
                  <a:cubicBezTo>
                    <a:pt x="153985" y="51787"/>
                    <a:pt x="157290" y="35702"/>
                    <a:pt x="157290" y="35702"/>
                  </a:cubicBezTo>
                  <a:cubicBezTo>
                    <a:pt x="157290" y="35702"/>
                    <a:pt x="160062" y="28448"/>
                    <a:pt x="162712" y="35702"/>
                  </a:cubicBezTo>
                  <a:cubicBezTo>
                    <a:pt x="165361" y="42957"/>
                    <a:pt x="169197" y="35702"/>
                    <a:pt x="169197" y="35702"/>
                  </a:cubicBezTo>
                </a:path>
              </a:pathLst>
            </a:custGeom>
            <a:noFill/>
            <a:ln w="9025" cap="flat" cmpd="sng">
              <a:solidFill>
                <a:srgbClr val="00FF67"/>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1244600" y="4657300"/>
              <a:ext cx="4743150" cy="25"/>
            </a:xfrm>
            <a:custGeom>
              <a:avLst/>
              <a:gdLst/>
              <a:ahLst/>
              <a:cxnLst/>
              <a:rect l="l" t="t" r="r" b="b"/>
              <a:pathLst>
                <a:path w="189726" h="1" fill="none" extrusionOk="0">
                  <a:moveTo>
                    <a:pt x="1" y="1"/>
                  </a:moveTo>
                  <a:lnTo>
                    <a:pt x="189725" y="1"/>
                  </a:lnTo>
                </a:path>
              </a:pathLst>
            </a:custGeom>
            <a:noFill/>
            <a:ln w="9025" cap="flat" cmpd="sng">
              <a:solidFill>
                <a:srgbClr val="00FF67"/>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9"/>
          <p:cNvGrpSpPr/>
          <p:nvPr/>
        </p:nvGrpSpPr>
        <p:grpSpPr>
          <a:xfrm>
            <a:off x="-2396386" y="3831652"/>
            <a:ext cx="4560190" cy="1087521"/>
            <a:chOff x="1258150" y="661475"/>
            <a:chExt cx="4716300" cy="1124750"/>
          </a:xfrm>
        </p:grpSpPr>
        <p:sp>
          <p:nvSpPr>
            <p:cNvPr id="535" name="Google Shape;535;p29"/>
            <p:cNvSpPr/>
            <p:nvPr/>
          </p:nvSpPr>
          <p:spPr>
            <a:xfrm>
              <a:off x="1605900" y="661475"/>
              <a:ext cx="4098650" cy="1124750"/>
            </a:xfrm>
            <a:custGeom>
              <a:avLst/>
              <a:gdLst/>
              <a:ahLst/>
              <a:cxnLst/>
              <a:rect l="l" t="t" r="r" b="b"/>
              <a:pathLst>
                <a:path w="163946" h="44990" fill="none" extrusionOk="0">
                  <a:moveTo>
                    <a:pt x="163946" y="27062"/>
                  </a:moveTo>
                  <a:lnTo>
                    <a:pt x="162028" y="30395"/>
                  </a:lnTo>
                  <a:lnTo>
                    <a:pt x="159654" y="26293"/>
                  </a:lnTo>
                  <a:lnTo>
                    <a:pt x="158324" y="32645"/>
                  </a:lnTo>
                  <a:lnTo>
                    <a:pt x="155514" y="25524"/>
                  </a:lnTo>
                  <a:lnTo>
                    <a:pt x="153292" y="32645"/>
                  </a:lnTo>
                  <a:lnTo>
                    <a:pt x="151070" y="26825"/>
                  </a:lnTo>
                  <a:lnTo>
                    <a:pt x="149152" y="31345"/>
                  </a:lnTo>
                  <a:lnTo>
                    <a:pt x="146930" y="23862"/>
                  </a:lnTo>
                  <a:lnTo>
                    <a:pt x="144708" y="32408"/>
                  </a:lnTo>
                  <a:lnTo>
                    <a:pt x="142933" y="27062"/>
                  </a:lnTo>
                  <a:lnTo>
                    <a:pt x="140122" y="30984"/>
                  </a:lnTo>
                  <a:lnTo>
                    <a:pt x="138052" y="19352"/>
                  </a:lnTo>
                  <a:lnTo>
                    <a:pt x="134055" y="33832"/>
                  </a:lnTo>
                  <a:lnTo>
                    <a:pt x="131842" y="22495"/>
                  </a:lnTo>
                  <a:lnTo>
                    <a:pt x="129468" y="32531"/>
                  </a:lnTo>
                  <a:lnTo>
                    <a:pt x="127693" y="25638"/>
                  </a:lnTo>
                  <a:lnTo>
                    <a:pt x="125176" y="29920"/>
                  </a:lnTo>
                  <a:lnTo>
                    <a:pt x="122964" y="16143"/>
                  </a:lnTo>
                  <a:lnTo>
                    <a:pt x="121037" y="33481"/>
                  </a:lnTo>
                  <a:lnTo>
                    <a:pt x="118815" y="24688"/>
                  </a:lnTo>
                  <a:lnTo>
                    <a:pt x="116897" y="28012"/>
                  </a:lnTo>
                  <a:lnTo>
                    <a:pt x="114523" y="15317"/>
                  </a:lnTo>
                  <a:lnTo>
                    <a:pt x="112747" y="36567"/>
                  </a:lnTo>
                  <a:lnTo>
                    <a:pt x="110829" y="24100"/>
                  </a:lnTo>
                  <a:lnTo>
                    <a:pt x="107867" y="30158"/>
                  </a:lnTo>
                  <a:lnTo>
                    <a:pt x="106689" y="18754"/>
                  </a:lnTo>
                  <a:lnTo>
                    <a:pt x="105797" y="37868"/>
                  </a:lnTo>
                  <a:lnTo>
                    <a:pt x="103727" y="7246"/>
                  </a:lnTo>
                  <a:lnTo>
                    <a:pt x="101799" y="39653"/>
                  </a:lnTo>
                  <a:lnTo>
                    <a:pt x="98989" y="16266"/>
                  </a:lnTo>
                  <a:lnTo>
                    <a:pt x="97213" y="30984"/>
                  </a:lnTo>
                  <a:lnTo>
                    <a:pt x="94697" y="11993"/>
                  </a:lnTo>
                  <a:lnTo>
                    <a:pt x="93367" y="39292"/>
                  </a:lnTo>
                  <a:lnTo>
                    <a:pt x="90709" y="15079"/>
                  </a:lnTo>
                  <a:lnTo>
                    <a:pt x="88487" y="37279"/>
                  </a:lnTo>
                  <a:lnTo>
                    <a:pt x="85971" y="4160"/>
                  </a:lnTo>
                  <a:lnTo>
                    <a:pt x="84337" y="43565"/>
                  </a:lnTo>
                  <a:lnTo>
                    <a:pt x="82049" y="1"/>
                  </a:lnTo>
                  <a:lnTo>
                    <a:pt x="79903" y="44989"/>
                  </a:lnTo>
                  <a:lnTo>
                    <a:pt x="77539" y="6173"/>
                  </a:lnTo>
                  <a:lnTo>
                    <a:pt x="75611" y="38941"/>
                  </a:lnTo>
                  <a:lnTo>
                    <a:pt x="73693" y="20539"/>
                  </a:lnTo>
                  <a:lnTo>
                    <a:pt x="71319" y="37393"/>
                  </a:lnTo>
                  <a:lnTo>
                    <a:pt x="69401" y="10446"/>
                  </a:lnTo>
                  <a:lnTo>
                    <a:pt x="67028" y="31933"/>
                  </a:lnTo>
                  <a:lnTo>
                    <a:pt x="64663" y="15193"/>
                  </a:lnTo>
                  <a:lnTo>
                    <a:pt x="62593" y="42027"/>
                  </a:lnTo>
                  <a:lnTo>
                    <a:pt x="60666" y="7720"/>
                  </a:lnTo>
                  <a:lnTo>
                    <a:pt x="58453" y="37156"/>
                  </a:lnTo>
                  <a:lnTo>
                    <a:pt x="57713" y="14956"/>
                  </a:lnTo>
                  <a:lnTo>
                    <a:pt x="55937" y="30632"/>
                  </a:lnTo>
                  <a:lnTo>
                    <a:pt x="53563" y="22913"/>
                  </a:lnTo>
                  <a:lnTo>
                    <a:pt x="51645" y="40242"/>
                  </a:lnTo>
                  <a:lnTo>
                    <a:pt x="49423" y="13655"/>
                  </a:lnTo>
                  <a:lnTo>
                    <a:pt x="47648" y="28012"/>
                  </a:lnTo>
                  <a:lnTo>
                    <a:pt x="45283" y="23976"/>
                  </a:lnTo>
                  <a:lnTo>
                    <a:pt x="42910" y="35855"/>
                  </a:lnTo>
                  <a:lnTo>
                    <a:pt x="41286" y="15317"/>
                  </a:lnTo>
                  <a:lnTo>
                    <a:pt x="38618" y="29559"/>
                  </a:lnTo>
                  <a:lnTo>
                    <a:pt x="36405" y="25761"/>
                  </a:lnTo>
                  <a:lnTo>
                    <a:pt x="34478" y="32531"/>
                  </a:lnTo>
                  <a:lnTo>
                    <a:pt x="32256" y="21602"/>
                  </a:lnTo>
                  <a:lnTo>
                    <a:pt x="30044" y="35019"/>
                  </a:lnTo>
                  <a:lnTo>
                    <a:pt x="25600" y="18403"/>
                  </a:lnTo>
                  <a:lnTo>
                    <a:pt x="23530" y="31582"/>
                  </a:lnTo>
                  <a:lnTo>
                    <a:pt x="21460" y="27243"/>
                  </a:lnTo>
                  <a:lnTo>
                    <a:pt x="19238" y="31696"/>
                  </a:lnTo>
                  <a:lnTo>
                    <a:pt x="17462" y="23739"/>
                  </a:lnTo>
                  <a:lnTo>
                    <a:pt x="14804" y="30870"/>
                  </a:lnTo>
                  <a:lnTo>
                    <a:pt x="13019" y="27243"/>
                  </a:lnTo>
                  <a:lnTo>
                    <a:pt x="10654" y="32531"/>
                  </a:lnTo>
                  <a:lnTo>
                    <a:pt x="8736" y="21963"/>
                  </a:lnTo>
                  <a:lnTo>
                    <a:pt x="6514" y="32531"/>
                  </a:lnTo>
                  <a:lnTo>
                    <a:pt x="3552" y="26293"/>
                  </a:lnTo>
                  <a:lnTo>
                    <a:pt x="2071" y="31696"/>
                  </a:lnTo>
                  <a:lnTo>
                    <a:pt x="1" y="27062"/>
                  </a:lnTo>
                  <a:close/>
                </a:path>
              </a:pathLst>
            </a:custGeom>
            <a:noFill/>
            <a:ln w="8775" cap="rnd" cmpd="sng">
              <a:solidFill>
                <a:srgbClr val="FF0062"/>
              </a:solidFill>
              <a:prstDash val="solid"/>
              <a:round/>
              <a:headEnd type="none" w="sm" len="sm"/>
              <a:tailEnd type="none" w="sm" len="sm"/>
            </a:ln>
            <a:effectLst>
              <a:outerShdw blurRad="85725"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1258150" y="661475"/>
              <a:ext cx="4716300" cy="1124750"/>
            </a:xfrm>
            <a:custGeom>
              <a:avLst/>
              <a:gdLst/>
              <a:ahLst/>
              <a:cxnLst/>
              <a:rect l="l" t="t" r="r" b="b"/>
              <a:pathLst>
                <a:path w="188652" h="44990" fill="none" extrusionOk="0">
                  <a:moveTo>
                    <a:pt x="188652" y="27186"/>
                  </a:moveTo>
                  <a:lnTo>
                    <a:pt x="176222" y="27062"/>
                  </a:lnTo>
                  <a:lnTo>
                    <a:pt x="174295" y="30395"/>
                  </a:lnTo>
                  <a:lnTo>
                    <a:pt x="171931" y="26293"/>
                  </a:lnTo>
                  <a:lnTo>
                    <a:pt x="170601" y="32645"/>
                  </a:lnTo>
                  <a:lnTo>
                    <a:pt x="167791" y="25524"/>
                  </a:lnTo>
                  <a:lnTo>
                    <a:pt x="165569" y="32645"/>
                  </a:lnTo>
                  <a:lnTo>
                    <a:pt x="163347" y="26825"/>
                  </a:lnTo>
                  <a:lnTo>
                    <a:pt x="161429" y="31345"/>
                  </a:lnTo>
                  <a:lnTo>
                    <a:pt x="159207" y="23862"/>
                  </a:lnTo>
                  <a:lnTo>
                    <a:pt x="156985" y="32408"/>
                  </a:lnTo>
                  <a:lnTo>
                    <a:pt x="155209" y="27062"/>
                  </a:lnTo>
                  <a:lnTo>
                    <a:pt x="152399" y="30984"/>
                  </a:lnTo>
                  <a:lnTo>
                    <a:pt x="150329" y="19352"/>
                  </a:lnTo>
                  <a:lnTo>
                    <a:pt x="146331" y="33832"/>
                  </a:lnTo>
                  <a:lnTo>
                    <a:pt x="144109" y="22495"/>
                  </a:lnTo>
                  <a:lnTo>
                    <a:pt x="141745" y="32531"/>
                  </a:lnTo>
                  <a:lnTo>
                    <a:pt x="139970" y="25638"/>
                  </a:lnTo>
                  <a:lnTo>
                    <a:pt x="137453" y="29920"/>
                  </a:lnTo>
                  <a:lnTo>
                    <a:pt x="135231" y="16143"/>
                  </a:lnTo>
                  <a:lnTo>
                    <a:pt x="133313" y="33481"/>
                  </a:lnTo>
                  <a:lnTo>
                    <a:pt x="131091" y="24688"/>
                  </a:lnTo>
                  <a:lnTo>
                    <a:pt x="129173" y="28012"/>
                  </a:lnTo>
                  <a:lnTo>
                    <a:pt x="126800" y="15317"/>
                  </a:lnTo>
                  <a:lnTo>
                    <a:pt x="125024" y="36567"/>
                  </a:lnTo>
                  <a:lnTo>
                    <a:pt x="123106" y="24100"/>
                  </a:lnTo>
                  <a:lnTo>
                    <a:pt x="120143" y="30158"/>
                  </a:lnTo>
                  <a:lnTo>
                    <a:pt x="118957" y="18754"/>
                  </a:lnTo>
                  <a:lnTo>
                    <a:pt x="118074" y="37868"/>
                  </a:lnTo>
                  <a:lnTo>
                    <a:pt x="116004" y="7246"/>
                  </a:lnTo>
                  <a:lnTo>
                    <a:pt x="114076" y="39653"/>
                  </a:lnTo>
                  <a:lnTo>
                    <a:pt x="111265" y="16266"/>
                  </a:lnTo>
                  <a:lnTo>
                    <a:pt x="109490" y="30984"/>
                  </a:lnTo>
                  <a:lnTo>
                    <a:pt x="106974" y="11993"/>
                  </a:lnTo>
                  <a:lnTo>
                    <a:pt x="105644" y="39292"/>
                  </a:lnTo>
                  <a:lnTo>
                    <a:pt x="102976" y="15079"/>
                  </a:lnTo>
                  <a:lnTo>
                    <a:pt x="100764" y="37279"/>
                  </a:lnTo>
                  <a:lnTo>
                    <a:pt x="98247" y="4160"/>
                  </a:lnTo>
                  <a:lnTo>
                    <a:pt x="96614" y="43565"/>
                  </a:lnTo>
                  <a:lnTo>
                    <a:pt x="94326" y="1"/>
                  </a:lnTo>
                  <a:lnTo>
                    <a:pt x="92180" y="44989"/>
                  </a:lnTo>
                  <a:lnTo>
                    <a:pt x="89806" y="6173"/>
                  </a:lnTo>
                  <a:lnTo>
                    <a:pt x="87888" y="38941"/>
                  </a:lnTo>
                  <a:lnTo>
                    <a:pt x="85961" y="20539"/>
                  </a:lnTo>
                  <a:lnTo>
                    <a:pt x="83596" y="37393"/>
                  </a:lnTo>
                  <a:lnTo>
                    <a:pt x="81669" y="10446"/>
                  </a:lnTo>
                  <a:lnTo>
                    <a:pt x="79304" y="31933"/>
                  </a:lnTo>
                  <a:lnTo>
                    <a:pt x="76940" y="15193"/>
                  </a:lnTo>
                  <a:lnTo>
                    <a:pt x="74870" y="42027"/>
                  </a:lnTo>
                  <a:lnTo>
                    <a:pt x="72943" y="7720"/>
                  </a:lnTo>
                  <a:lnTo>
                    <a:pt x="70721" y="37156"/>
                  </a:lnTo>
                  <a:lnTo>
                    <a:pt x="69980" y="14956"/>
                  </a:lnTo>
                  <a:lnTo>
                    <a:pt x="68204" y="30632"/>
                  </a:lnTo>
                  <a:lnTo>
                    <a:pt x="65840" y="22913"/>
                  </a:lnTo>
                  <a:lnTo>
                    <a:pt x="63913" y="40242"/>
                  </a:lnTo>
                  <a:lnTo>
                    <a:pt x="61700" y="13655"/>
                  </a:lnTo>
                  <a:lnTo>
                    <a:pt x="59925" y="28012"/>
                  </a:lnTo>
                  <a:lnTo>
                    <a:pt x="57551" y="23976"/>
                  </a:lnTo>
                  <a:lnTo>
                    <a:pt x="55186" y="35855"/>
                  </a:lnTo>
                  <a:lnTo>
                    <a:pt x="53563" y="15317"/>
                  </a:lnTo>
                  <a:lnTo>
                    <a:pt x="50895" y="29559"/>
                  </a:lnTo>
                  <a:lnTo>
                    <a:pt x="48673" y="25761"/>
                  </a:lnTo>
                  <a:lnTo>
                    <a:pt x="46755" y="32531"/>
                  </a:lnTo>
                  <a:lnTo>
                    <a:pt x="44533" y="21602"/>
                  </a:lnTo>
                  <a:lnTo>
                    <a:pt x="42311" y="35019"/>
                  </a:lnTo>
                  <a:lnTo>
                    <a:pt x="37877" y="18403"/>
                  </a:lnTo>
                  <a:lnTo>
                    <a:pt x="35807" y="31582"/>
                  </a:lnTo>
                  <a:lnTo>
                    <a:pt x="33737" y="27243"/>
                  </a:lnTo>
                  <a:lnTo>
                    <a:pt x="31515" y="31696"/>
                  </a:lnTo>
                  <a:lnTo>
                    <a:pt x="29739" y="23739"/>
                  </a:lnTo>
                  <a:lnTo>
                    <a:pt x="27071" y="30870"/>
                  </a:lnTo>
                  <a:lnTo>
                    <a:pt x="25295" y="27243"/>
                  </a:lnTo>
                  <a:lnTo>
                    <a:pt x="22931" y="32531"/>
                  </a:lnTo>
                  <a:lnTo>
                    <a:pt x="21004" y="21963"/>
                  </a:lnTo>
                  <a:lnTo>
                    <a:pt x="18791" y="32531"/>
                  </a:lnTo>
                  <a:lnTo>
                    <a:pt x="15829" y="26293"/>
                  </a:lnTo>
                  <a:lnTo>
                    <a:pt x="14347" y="31696"/>
                  </a:lnTo>
                  <a:lnTo>
                    <a:pt x="12277" y="27062"/>
                  </a:lnTo>
                  <a:lnTo>
                    <a:pt x="0" y="27062"/>
                  </a:lnTo>
                  <a:close/>
                </a:path>
              </a:pathLst>
            </a:custGeom>
            <a:noFill/>
            <a:ln w="8775" cap="rnd" cmpd="sng">
              <a:solidFill>
                <a:srgbClr val="FF009E"/>
              </a:solidFill>
              <a:prstDash val="solid"/>
              <a:round/>
              <a:headEnd type="none" w="sm" len="sm"/>
              <a:tailEnd type="none" w="sm" len="sm"/>
            </a:ln>
            <a:effectLst>
              <a:outerShdw blurRad="85725"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1">
  <p:cSld name="BLANK_1_1_1_1_1_1_3">
    <p:spTree>
      <p:nvGrpSpPr>
        <p:cNvPr id="1" name="Shape 537"/>
        <p:cNvGrpSpPr/>
        <p:nvPr/>
      </p:nvGrpSpPr>
      <p:grpSpPr>
        <a:xfrm>
          <a:off x="0" y="0"/>
          <a:ext cx="0" cy="0"/>
          <a:chOff x="0" y="0"/>
          <a:chExt cx="0" cy="0"/>
        </a:xfrm>
      </p:grpSpPr>
      <p:sp>
        <p:nvSpPr>
          <p:cNvPr id="538" name="Google Shape;538;p30"/>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0"/>
          <p:cNvSpPr txBox="1">
            <a:spLocks noGrp="1"/>
          </p:cNvSpPr>
          <p:nvPr>
            <p:ph type="title" hasCustomPrompt="1"/>
          </p:nvPr>
        </p:nvSpPr>
        <p:spPr>
          <a:xfrm>
            <a:off x="999575" y="3048553"/>
            <a:ext cx="17658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26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40" name="Google Shape;540;p30"/>
          <p:cNvSpPr txBox="1">
            <a:spLocks noGrp="1"/>
          </p:cNvSpPr>
          <p:nvPr>
            <p:ph type="subTitle" idx="1"/>
          </p:nvPr>
        </p:nvSpPr>
        <p:spPr>
          <a:xfrm>
            <a:off x="999575" y="3929727"/>
            <a:ext cx="17658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1" name="Google Shape;541;p30"/>
          <p:cNvSpPr txBox="1">
            <a:spLocks noGrp="1"/>
          </p:cNvSpPr>
          <p:nvPr>
            <p:ph type="title" idx="2" hasCustomPrompt="1"/>
          </p:nvPr>
        </p:nvSpPr>
        <p:spPr>
          <a:xfrm>
            <a:off x="3689100" y="3048548"/>
            <a:ext cx="17658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26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42" name="Google Shape;542;p30"/>
          <p:cNvSpPr txBox="1">
            <a:spLocks noGrp="1"/>
          </p:cNvSpPr>
          <p:nvPr>
            <p:ph type="subTitle" idx="3"/>
          </p:nvPr>
        </p:nvSpPr>
        <p:spPr>
          <a:xfrm>
            <a:off x="3689100" y="3929727"/>
            <a:ext cx="17658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3" name="Google Shape;543;p30"/>
          <p:cNvSpPr txBox="1">
            <a:spLocks noGrp="1"/>
          </p:cNvSpPr>
          <p:nvPr>
            <p:ph type="title" idx="4" hasCustomPrompt="1"/>
          </p:nvPr>
        </p:nvSpPr>
        <p:spPr>
          <a:xfrm>
            <a:off x="6378625" y="3048551"/>
            <a:ext cx="17658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26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44" name="Google Shape;544;p30"/>
          <p:cNvSpPr txBox="1">
            <a:spLocks noGrp="1"/>
          </p:cNvSpPr>
          <p:nvPr>
            <p:ph type="subTitle" idx="5"/>
          </p:nvPr>
        </p:nvSpPr>
        <p:spPr>
          <a:xfrm>
            <a:off x="6378625" y="3929727"/>
            <a:ext cx="17658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5" name="Google Shape;545;p30"/>
          <p:cNvSpPr txBox="1">
            <a:spLocks noGrp="1"/>
          </p:cNvSpPr>
          <p:nvPr>
            <p:ph type="title" idx="6"/>
          </p:nvPr>
        </p:nvSpPr>
        <p:spPr>
          <a:xfrm>
            <a:off x="720000" y="384048"/>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46" name="Google Shape;546;p30"/>
          <p:cNvSpPr txBox="1">
            <a:spLocks noGrp="1"/>
          </p:cNvSpPr>
          <p:nvPr>
            <p:ph type="subTitle" idx="7"/>
          </p:nvPr>
        </p:nvSpPr>
        <p:spPr>
          <a:xfrm>
            <a:off x="999575" y="3487452"/>
            <a:ext cx="17658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latin typeface="Audiowide"/>
                <a:ea typeface="Audiowide"/>
                <a:cs typeface="Audiowide"/>
                <a:sym typeface="Audiowi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7" name="Google Shape;547;p30"/>
          <p:cNvSpPr txBox="1">
            <a:spLocks noGrp="1"/>
          </p:cNvSpPr>
          <p:nvPr>
            <p:ph type="subTitle" idx="8"/>
          </p:nvPr>
        </p:nvSpPr>
        <p:spPr>
          <a:xfrm>
            <a:off x="3689100" y="3487452"/>
            <a:ext cx="17658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latin typeface="Audiowide"/>
                <a:ea typeface="Audiowide"/>
                <a:cs typeface="Audiowide"/>
                <a:sym typeface="Audiowi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8" name="Google Shape;548;p30"/>
          <p:cNvSpPr txBox="1">
            <a:spLocks noGrp="1"/>
          </p:cNvSpPr>
          <p:nvPr>
            <p:ph type="subTitle" idx="9"/>
          </p:nvPr>
        </p:nvSpPr>
        <p:spPr>
          <a:xfrm>
            <a:off x="6378625" y="3487452"/>
            <a:ext cx="17658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latin typeface="Audiowide"/>
                <a:ea typeface="Audiowide"/>
                <a:cs typeface="Audiowide"/>
                <a:sym typeface="Audiowi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549" name="Google Shape;549;p30"/>
          <p:cNvCxnSpPr/>
          <p:nvPr/>
        </p:nvCxnSpPr>
        <p:spPr>
          <a:xfrm>
            <a:off x="423875" y="1089300"/>
            <a:ext cx="8298300" cy="0"/>
          </a:xfrm>
          <a:prstGeom prst="straightConnector1">
            <a:avLst/>
          </a:prstGeom>
          <a:noFill/>
          <a:ln w="9525" cap="flat" cmpd="sng">
            <a:solidFill>
              <a:schemeClr val="accent6"/>
            </a:solidFill>
            <a:prstDash val="solid"/>
            <a:round/>
            <a:headEnd type="none" w="med" len="med"/>
            <a:tailEnd type="none" w="med" len="med"/>
          </a:ln>
        </p:spPr>
      </p:cxnSp>
      <p:grpSp>
        <p:nvGrpSpPr>
          <p:cNvPr id="550" name="Google Shape;550;p30"/>
          <p:cNvGrpSpPr/>
          <p:nvPr/>
        </p:nvGrpSpPr>
        <p:grpSpPr>
          <a:xfrm>
            <a:off x="-1662230" y="4307678"/>
            <a:ext cx="3860763" cy="920608"/>
            <a:chOff x="1258150" y="661475"/>
            <a:chExt cx="4716300" cy="1124750"/>
          </a:xfrm>
        </p:grpSpPr>
        <p:sp>
          <p:nvSpPr>
            <p:cNvPr id="551" name="Google Shape;551;p30"/>
            <p:cNvSpPr/>
            <p:nvPr/>
          </p:nvSpPr>
          <p:spPr>
            <a:xfrm>
              <a:off x="1605900" y="661475"/>
              <a:ext cx="4098650" cy="1124750"/>
            </a:xfrm>
            <a:custGeom>
              <a:avLst/>
              <a:gdLst/>
              <a:ahLst/>
              <a:cxnLst/>
              <a:rect l="l" t="t" r="r" b="b"/>
              <a:pathLst>
                <a:path w="163946" h="44990" fill="none" extrusionOk="0">
                  <a:moveTo>
                    <a:pt x="163946" y="27062"/>
                  </a:moveTo>
                  <a:lnTo>
                    <a:pt x="162028" y="30395"/>
                  </a:lnTo>
                  <a:lnTo>
                    <a:pt x="159654" y="26293"/>
                  </a:lnTo>
                  <a:lnTo>
                    <a:pt x="158324" y="32645"/>
                  </a:lnTo>
                  <a:lnTo>
                    <a:pt x="155514" y="25524"/>
                  </a:lnTo>
                  <a:lnTo>
                    <a:pt x="153292" y="32645"/>
                  </a:lnTo>
                  <a:lnTo>
                    <a:pt x="151070" y="26825"/>
                  </a:lnTo>
                  <a:lnTo>
                    <a:pt x="149152" y="31345"/>
                  </a:lnTo>
                  <a:lnTo>
                    <a:pt x="146930" y="23862"/>
                  </a:lnTo>
                  <a:lnTo>
                    <a:pt x="144708" y="32408"/>
                  </a:lnTo>
                  <a:lnTo>
                    <a:pt x="142933" y="27062"/>
                  </a:lnTo>
                  <a:lnTo>
                    <a:pt x="140122" y="30984"/>
                  </a:lnTo>
                  <a:lnTo>
                    <a:pt x="138052" y="19352"/>
                  </a:lnTo>
                  <a:lnTo>
                    <a:pt x="134055" y="33832"/>
                  </a:lnTo>
                  <a:lnTo>
                    <a:pt x="131842" y="22495"/>
                  </a:lnTo>
                  <a:lnTo>
                    <a:pt x="129468" y="32531"/>
                  </a:lnTo>
                  <a:lnTo>
                    <a:pt x="127693" y="25638"/>
                  </a:lnTo>
                  <a:lnTo>
                    <a:pt x="125176" y="29920"/>
                  </a:lnTo>
                  <a:lnTo>
                    <a:pt x="122964" y="16143"/>
                  </a:lnTo>
                  <a:lnTo>
                    <a:pt x="121037" y="33481"/>
                  </a:lnTo>
                  <a:lnTo>
                    <a:pt x="118815" y="24688"/>
                  </a:lnTo>
                  <a:lnTo>
                    <a:pt x="116897" y="28012"/>
                  </a:lnTo>
                  <a:lnTo>
                    <a:pt x="114523" y="15317"/>
                  </a:lnTo>
                  <a:lnTo>
                    <a:pt x="112747" y="36567"/>
                  </a:lnTo>
                  <a:lnTo>
                    <a:pt x="110829" y="24100"/>
                  </a:lnTo>
                  <a:lnTo>
                    <a:pt x="107867" y="30158"/>
                  </a:lnTo>
                  <a:lnTo>
                    <a:pt x="106689" y="18754"/>
                  </a:lnTo>
                  <a:lnTo>
                    <a:pt x="105797" y="37868"/>
                  </a:lnTo>
                  <a:lnTo>
                    <a:pt x="103727" y="7246"/>
                  </a:lnTo>
                  <a:lnTo>
                    <a:pt x="101799" y="39653"/>
                  </a:lnTo>
                  <a:lnTo>
                    <a:pt x="98989" y="16266"/>
                  </a:lnTo>
                  <a:lnTo>
                    <a:pt x="97213" y="30984"/>
                  </a:lnTo>
                  <a:lnTo>
                    <a:pt x="94697" y="11993"/>
                  </a:lnTo>
                  <a:lnTo>
                    <a:pt x="93367" y="39292"/>
                  </a:lnTo>
                  <a:lnTo>
                    <a:pt x="90709" y="15079"/>
                  </a:lnTo>
                  <a:lnTo>
                    <a:pt x="88487" y="37279"/>
                  </a:lnTo>
                  <a:lnTo>
                    <a:pt x="85971" y="4160"/>
                  </a:lnTo>
                  <a:lnTo>
                    <a:pt x="84337" y="43565"/>
                  </a:lnTo>
                  <a:lnTo>
                    <a:pt x="82049" y="1"/>
                  </a:lnTo>
                  <a:lnTo>
                    <a:pt x="79903" y="44989"/>
                  </a:lnTo>
                  <a:lnTo>
                    <a:pt x="77539" y="6173"/>
                  </a:lnTo>
                  <a:lnTo>
                    <a:pt x="75611" y="38941"/>
                  </a:lnTo>
                  <a:lnTo>
                    <a:pt x="73693" y="20539"/>
                  </a:lnTo>
                  <a:lnTo>
                    <a:pt x="71319" y="37393"/>
                  </a:lnTo>
                  <a:lnTo>
                    <a:pt x="69401" y="10446"/>
                  </a:lnTo>
                  <a:lnTo>
                    <a:pt x="67028" y="31933"/>
                  </a:lnTo>
                  <a:lnTo>
                    <a:pt x="64663" y="15193"/>
                  </a:lnTo>
                  <a:lnTo>
                    <a:pt x="62593" y="42027"/>
                  </a:lnTo>
                  <a:lnTo>
                    <a:pt x="60666" y="7720"/>
                  </a:lnTo>
                  <a:lnTo>
                    <a:pt x="58453" y="37156"/>
                  </a:lnTo>
                  <a:lnTo>
                    <a:pt x="57713" y="14956"/>
                  </a:lnTo>
                  <a:lnTo>
                    <a:pt x="55937" y="30632"/>
                  </a:lnTo>
                  <a:lnTo>
                    <a:pt x="53563" y="22913"/>
                  </a:lnTo>
                  <a:lnTo>
                    <a:pt x="51645" y="40242"/>
                  </a:lnTo>
                  <a:lnTo>
                    <a:pt x="49423" y="13655"/>
                  </a:lnTo>
                  <a:lnTo>
                    <a:pt x="47648" y="28012"/>
                  </a:lnTo>
                  <a:lnTo>
                    <a:pt x="45283" y="23976"/>
                  </a:lnTo>
                  <a:lnTo>
                    <a:pt x="42910" y="35855"/>
                  </a:lnTo>
                  <a:lnTo>
                    <a:pt x="41286" y="15317"/>
                  </a:lnTo>
                  <a:lnTo>
                    <a:pt x="38618" y="29559"/>
                  </a:lnTo>
                  <a:lnTo>
                    <a:pt x="36405" y="25761"/>
                  </a:lnTo>
                  <a:lnTo>
                    <a:pt x="34478" y="32531"/>
                  </a:lnTo>
                  <a:lnTo>
                    <a:pt x="32256" y="21602"/>
                  </a:lnTo>
                  <a:lnTo>
                    <a:pt x="30044" y="35019"/>
                  </a:lnTo>
                  <a:lnTo>
                    <a:pt x="25600" y="18403"/>
                  </a:lnTo>
                  <a:lnTo>
                    <a:pt x="23530" y="31582"/>
                  </a:lnTo>
                  <a:lnTo>
                    <a:pt x="21460" y="27243"/>
                  </a:lnTo>
                  <a:lnTo>
                    <a:pt x="19238" y="31696"/>
                  </a:lnTo>
                  <a:lnTo>
                    <a:pt x="17462" y="23739"/>
                  </a:lnTo>
                  <a:lnTo>
                    <a:pt x="14804" y="30870"/>
                  </a:lnTo>
                  <a:lnTo>
                    <a:pt x="13019" y="27243"/>
                  </a:lnTo>
                  <a:lnTo>
                    <a:pt x="10654" y="32531"/>
                  </a:lnTo>
                  <a:lnTo>
                    <a:pt x="8736" y="21963"/>
                  </a:lnTo>
                  <a:lnTo>
                    <a:pt x="6514" y="32531"/>
                  </a:lnTo>
                  <a:lnTo>
                    <a:pt x="3552" y="26293"/>
                  </a:lnTo>
                  <a:lnTo>
                    <a:pt x="2071" y="31696"/>
                  </a:lnTo>
                  <a:lnTo>
                    <a:pt x="1" y="27062"/>
                  </a:lnTo>
                  <a:close/>
                </a:path>
              </a:pathLst>
            </a:custGeom>
            <a:noFill/>
            <a:ln w="8775" cap="rnd" cmpd="sng">
              <a:solidFill>
                <a:schemeClr val="accent4"/>
              </a:solidFill>
              <a:prstDash val="solid"/>
              <a:round/>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0"/>
            <p:cNvSpPr/>
            <p:nvPr/>
          </p:nvSpPr>
          <p:spPr>
            <a:xfrm>
              <a:off x="1258150" y="661475"/>
              <a:ext cx="4716300" cy="1124750"/>
            </a:xfrm>
            <a:custGeom>
              <a:avLst/>
              <a:gdLst/>
              <a:ahLst/>
              <a:cxnLst/>
              <a:rect l="l" t="t" r="r" b="b"/>
              <a:pathLst>
                <a:path w="188652" h="44990" fill="none" extrusionOk="0">
                  <a:moveTo>
                    <a:pt x="188652" y="27186"/>
                  </a:moveTo>
                  <a:lnTo>
                    <a:pt x="176222" y="27062"/>
                  </a:lnTo>
                  <a:lnTo>
                    <a:pt x="174295" y="30395"/>
                  </a:lnTo>
                  <a:lnTo>
                    <a:pt x="171931" y="26293"/>
                  </a:lnTo>
                  <a:lnTo>
                    <a:pt x="170601" y="32645"/>
                  </a:lnTo>
                  <a:lnTo>
                    <a:pt x="167791" y="25524"/>
                  </a:lnTo>
                  <a:lnTo>
                    <a:pt x="165569" y="32645"/>
                  </a:lnTo>
                  <a:lnTo>
                    <a:pt x="163347" y="26825"/>
                  </a:lnTo>
                  <a:lnTo>
                    <a:pt x="161429" y="31345"/>
                  </a:lnTo>
                  <a:lnTo>
                    <a:pt x="159207" y="23862"/>
                  </a:lnTo>
                  <a:lnTo>
                    <a:pt x="156985" y="32408"/>
                  </a:lnTo>
                  <a:lnTo>
                    <a:pt x="155209" y="27062"/>
                  </a:lnTo>
                  <a:lnTo>
                    <a:pt x="152399" y="30984"/>
                  </a:lnTo>
                  <a:lnTo>
                    <a:pt x="150329" y="19352"/>
                  </a:lnTo>
                  <a:lnTo>
                    <a:pt x="146331" y="33832"/>
                  </a:lnTo>
                  <a:lnTo>
                    <a:pt x="144109" y="22495"/>
                  </a:lnTo>
                  <a:lnTo>
                    <a:pt x="141745" y="32531"/>
                  </a:lnTo>
                  <a:lnTo>
                    <a:pt x="139970" y="25638"/>
                  </a:lnTo>
                  <a:lnTo>
                    <a:pt x="137453" y="29920"/>
                  </a:lnTo>
                  <a:lnTo>
                    <a:pt x="135231" y="16143"/>
                  </a:lnTo>
                  <a:lnTo>
                    <a:pt x="133313" y="33481"/>
                  </a:lnTo>
                  <a:lnTo>
                    <a:pt x="131091" y="24688"/>
                  </a:lnTo>
                  <a:lnTo>
                    <a:pt x="129173" y="28012"/>
                  </a:lnTo>
                  <a:lnTo>
                    <a:pt x="126800" y="15317"/>
                  </a:lnTo>
                  <a:lnTo>
                    <a:pt x="125024" y="36567"/>
                  </a:lnTo>
                  <a:lnTo>
                    <a:pt x="123106" y="24100"/>
                  </a:lnTo>
                  <a:lnTo>
                    <a:pt x="120143" y="30158"/>
                  </a:lnTo>
                  <a:lnTo>
                    <a:pt x="118957" y="18754"/>
                  </a:lnTo>
                  <a:lnTo>
                    <a:pt x="118074" y="37868"/>
                  </a:lnTo>
                  <a:lnTo>
                    <a:pt x="116004" y="7246"/>
                  </a:lnTo>
                  <a:lnTo>
                    <a:pt x="114076" y="39653"/>
                  </a:lnTo>
                  <a:lnTo>
                    <a:pt x="111265" y="16266"/>
                  </a:lnTo>
                  <a:lnTo>
                    <a:pt x="109490" y="30984"/>
                  </a:lnTo>
                  <a:lnTo>
                    <a:pt x="106974" y="11993"/>
                  </a:lnTo>
                  <a:lnTo>
                    <a:pt x="105644" y="39292"/>
                  </a:lnTo>
                  <a:lnTo>
                    <a:pt x="102976" y="15079"/>
                  </a:lnTo>
                  <a:lnTo>
                    <a:pt x="100764" y="37279"/>
                  </a:lnTo>
                  <a:lnTo>
                    <a:pt x="98247" y="4160"/>
                  </a:lnTo>
                  <a:lnTo>
                    <a:pt x="96614" y="43565"/>
                  </a:lnTo>
                  <a:lnTo>
                    <a:pt x="94326" y="1"/>
                  </a:lnTo>
                  <a:lnTo>
                    <a:pt x="92180" y="44989"/>
                  </a:lnTo>
                  <a:lnTo>
                    <a:pt x="89806" y="6173"/>
                  </a:lnTo>
                  <a:lnTo>
                    <a:pt x="87888" y="38941"/>
                  </a:lnTo>
                  <a:lnTo>
                    <a:pt x="85961" y="20539"/>
                  </a:lnTo>
                  <a:lnTo>
                    <a:pt x="83596" y="37393"/>
                  </a:lnTo>
                  <a:lnTo>
                    <a:pt x="81669" y="10446"/>
                  </a:lnTo>
                  <a:lnTo>
                    <a:pt x="79304" y="31933"/>
                  </a:lnTo>
                  <a:lnTo>
                    <a:pt x="76940" y="15193"/>
                  </a:lnTo>
                  <a:lnTo>
                    <a:pt x="74870" y="42027"/>
                  </a:lnTo>
                  <a:lnTo>
                    <a:pt x="72943" y="7720"/>
                  </a:lnTo>
                  <a:lnTo>
                    <a:pt x="70721" y="37156"/>
                  </a:lnTo>
                  <a:lnTo>
                    <a:pt x="69980" y="14956"/>
                  </a:lnTo>
                  <a:lnTo>
                    <a:pt x="68204" y="30632"/>
                  </a:lnTo>
                  <a:lnTo>
                    <a:pt x="65840" y="22913"/>
                  </a:lnTo>
                  <a:lnTo>
                    <a:pt x="63913" y="40242"/>
                  </a:lnTo>
                  <a:lnTo>
                    <a:pt x="61700" y="13655"/>
                  </a:lnTo>
                  <a:lnTo>
                    <a:pt x="59925" y="28012"/>
                  </a:lnTo>
                  <a:lnTo>
                    <a:pt x="57551" y="23976"/>
                  </a:lnTo>
                  <a:lnTo>
                    <a:pt x="55186" y="35855"/>
                  </a:lnTo>
                  <a:lnTo>
                    <a:pt x="53563" y="15317"/>
                  </a:lnTo>
                  <a:lnTo>
                    <a:pt x="50895" y="29559"/>
                  </a:lnTo>
                  <a:lnTo>
                    <a:pt x="48673" y="25761"/>
                  </a:lnTo>
                  <a:lnTo>
                    <a:pt x="46755" y="32531"/>
                  </a:lnTo>
                  <a:lnTo>
                    <a:pt x="44533" y="21602"/>
                  </a:lnTo>
                  <a:lnTo>
                    <a:pt x="42311" y="35019"/>
                  </a:lnTo>
                  <a:lnTo>
                    <a:pt x="37877" y="18403"/>
                  </a:lnTo>
                  <a:lnTo>
                    <a:pt x="35807" y="31582"/>
                  </a:lnTo>
                  <a:lnTo>
                    <a:pt x="33737" y="27243"/>
                  </a:lnTo>
                  <a:lnTo>
                    <a:pt x="31515" y="31696"/>
                  </a:lnTo>
                  <a:lnTo>
                    <a:pt x="29739" y="23739"/>
                  </a:lnTo>
                  <a:lnTo>
                    <a:pt x="27071" y="30870"/>
                  </a:lnTo>
                  <a:lnTo>
                    <a:pt x="25295" y="27243"/>
                  </a:lnTo>
                  <a:lnTo>
                    <a:pt x="22931" y="32531"/>
                  </a:lnTo>
                  <a:lnTo>
                    <a:pt x="21004" y="21963"/>
                  </a:lnTo>
                  <a:lnTo>
                    <a:pt x="18791" y="32531"/>
                  </a:lnTo>
                  <a:lnTo>
                    <a:pt x="15829" y="26293"/>
                  </a:lnTo>
                  <a:lnTo>
                    <a:pt x="14347" y="31696"/>
                  </a:lnTo>
                  <a:lnTo>
                    <a:pt x="12277" y="27062"/>
                  </a:lnTo>
                  <a:lnTo>
                    <a:pt x="0" y="27062"/>
                  </a:lnTo>
                  <a:close/>
                </a:path>
              </a:pathLst>
            </a:custGeom>
            <a:noFill/>
            <a:ln w="8775" cap="rnd" cmpd="sng">
              <a:solidFill>
                <a:schemeClr val="accent5"/>
              </a:solidFill>
              <a:prstDash val="solid"/>
              <a:round/>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30"/>
          <p:cNvGrpSpPr/>
          <p:nvPr/>
        </p:nvGrpSpPr>
        <p:grpSpPr>
          <a:xfrm>
            <a:off x="7225744" y="257322"/>
            <a:ext cx="3252918" cy="1602477"/>
            <a:chOff x="1242475" y="2295850"/>
            <a:chExt cx="4747400" cy="2338700"/>
          </a:xfrm>
        </p:grpSpPr>
        <p:sp>
          <p:nvSpPr>
            <p:cNvPr id="554" name="Google Shape;554;p30"/>
            <p:cNvSpPr/>
            <p:nvPr/>
          </p:nvSpPr>
          <p:spPr>
            <a:xfrm>
              <a:off x="1478425" y="2295850"/>
              <a:ext cx="4421025" cy="2338700"/>
            </a:xfrm>
            <a:custGeom>
              <a:avLst/>
              <a:gdLst/>
              <a:ahLst/>
              <a:cxnLst/>
              <a:rect l="l" t="t" r="r" b="b"/>
              <a:pathLst>
                <a:path w="176841" h="93548" fill="none" extrusionOk="0">
                  <a:moveTo>
                    <a:pt x="1" y="48559"/>
                  </a:moveTo>
                  <a:cubicBezTo>
                    <a:pt x="1" y="48559"/>
                    <a:pt x="3476" y="51816"/>
                    <a:pt x="6116" y="48454"/>
                  </a:cubicBezTo>
                  <a:cubicBezTo>
                    <a:pt x="8755" y="45093"/>
                    <a:pt x="11528" y="48559"/>
                    <a:pt x="11528" y="48559"/>
                  </a:cubicBezTo>
                  <a:cubicBezTo>
                    <a:pt x="11528" y="48559"/>
                    <a:pt x="14728" y="56164"/>
                    <a:pt x="17918" y="48454"/>
                  </a:cubicBezTo>
                  <a:cubicBezTo>
                    <a:pt x="21118" y="40744"/>
                    <a:pt x="23891" y="48454"/>
                    <a:pt x="23891" y="48454"/>
                  </a:cubicBezTo>
                  <a:cubicBezTo>
                    <a:pt x="23891" y="48454"/>
                    <a:pt x="27300" y="56117"/>
                    <a:pt x="29730" y="48454"/>
                  </a:cubicBezTo>
                  <a:cubicBezTo>
                    <a:pt x="32161" y="40792"/>
                    <a:pt x="35912" y="47419"/>
                    <a:pt x="35912" y="48454"/>
                  </a:cubicBezTo>
                  <a:cubicBezTo>
                    <a:pt x="35912" y="49499"/>
                    <a:pt x="39520" y="56174"/>
                    <a:pt x="40631" y="48454"/>
                  </a:cubicBezTo>
                  <a:cubicBezTo>
                    <a:pt x="41742" y="40744"/>
                    <a:pt x="45426" y="24327"/>
                    <a:pt x="47648" y="48454"/>
                  </a:cubicBezTo>
                  <a:cubicBezTo>
                    <a:pt x="49870" y="72582"/>
                    <a:pt x="54181" y="48559"/>
                    <a:pt x="54181" y="48559"/>
                  </a:cubicBezTo>
                  <a:cubicBezTo>
                    <a:pt x="54181" y="48559"/>
                    <a:pt x="55985" y="39757"/>
                    <a:pt x="58339" y="48454"/>
                  </a:cubicBezTo>
                  <a:cubicBezTo>
                    <a:pt x="60704" y="57161"/>
                    <a:pt x="62185" y="82998"/>
                    <a:pt x="65983" y="48559"/>
                  </a:cubicBezTo>
                  <a:cubicBezTo>
                    <a:pt x="65983" y="48559"/>
                    <a:pt x="67369" y="39159"/>
                    <a:pt x="71263" y="48454"/>
                  </a:cubicBezTo>
                  <a:cubicBezTo>
                    <a:pt x="75156" y="57750"/>
                    <a:pt x="76267" y="48397"/>
                    <a:pt x="76447" y="48454"/>
                  </a:cubicBezTo>
                  <a:cubicBezTo>
                    <a:pt x="76637" y="48511"/>
                    <a:pt x="79970" y="21488"/>
                    <a:pt x="82932" y="48454"/>
                  </a:cubicBezTo>
                  <a:cubicBezTo>
                    <a:pt x="82932" y="48454"/>
                    <a:pt x="85572" y="71528"/>
                    <a:pt x="88696" y="48559"/>
                  </a:cubicBezTo>
                  <a:cubicBezTo>
                    <a:pt x="91820" y="25580"/>
                    <a:pt x="92190" y="12126"/>
                    <a:pt x="95713" y="48454"/>
                  </a:cubicBezTo>
                  <a:cubicBezTo>
                    <a:pt x="95713" y="48454"/>
                    <a:pt x="97745" y="56297"/>
                    <a:pt x="101078" y="48454"/>
                  </a:cubicBezTo>
                  <a:cubicBezTo>
                    <a:pt x="104410" y="40611"/>
                    <a:pt x="106271" y="46679"/>
                    <a:pt x="106452" y="48454"/>
                  </a:cubicBezTo>
                  <a:cubicBezTo>
                    <a:pt x="106632" y="50239"/>
                    <a:pt x="110715" y="54683"/>
                    <a:pt x="112007" y="48502"/>
                  </a:cubicBezTo>
                  <a:cubicBezTo>
                    <a:pt x="113307" y="42320"/>
                    <a:pt x="117561" y="45226"/>
                    <a:pt x="118682" y="48454"/>
                  </a:cubicBezTo>
                  <a:cubicBezTo>
                    <a:pt x="119793" y="51683"/>
                    <a:pt x="122936" y="52870"/>
                    <a:pt x="123126" y="48454"/>
                  </a:cubicBezTo>
                  <a:cubicBezTo>
                    <a:pt x="123306" y="44039"/>
                    <a:pt x="127569" y="0"/>
                    <a:pt x="130722" y="48454"/>
                  </a:cubicBezTo>
                  <a:cubicBezTo>
                    <a:pt x="130722" y="48454"/>
                    <a:pt x="134425" y="93547"/>
                    <a:pt x="137387" y="48559"/>
                  </a:cubicBezTo>
                  <a:cubicBezTo>
                    <a:pt x="137387" y="48559"/>
                    <a:pt x="139049" y="37972"/>
                    <a:pt x="141641" y="48454"/>
                  </a:cubicBezTo>
                  <a:cubicBezTo>
                    <a:pt x="141641" y="48454"/>
                    <a:pt x="145354" y="70806"/>
                    <a:pt x="147756" y="48454"/>
                  </a:cubicBezTo>
                  <a:cubicBezTo>
                    <a:pt x="147756" y="48454"/>
                    <a:pt x="151089" y="18592"/>
                    <a:pt x="154422" y="48454"/>
                  </a:cubicBezTo>
                  <a:cubicBezTo>
                    <a:pt x="154422" y="48454"/>
                    <a:pt x="155903" y="56563"/>
                    <a:pt x="158685" y="48454"/>
                  </a:cubicBezTo>
                  <a:cubicBezTo>
                    <a:pt x="161467" y="40345"/>
                    <a:pt x="164060" y="46280"/>
                    <a:pt x="165541" y="48454"/>
                  </a:cubicBezTo>
                  <a:cubicBezTo>
                    <a:pt x="167022" y="50629"/>
                    <a:pt x="168874" y="49708"/>
                    <a:pt x="170535" y="48454"/>
                  </a:cubicBezTo>
                  <a:cubicBezTo>
                    <a:pt x="172207" y="47201"/>
                    <a:pt x="173688" y="46014"/>
                    <a:pt x="176840" y="48454"/>
                  </a:cubicBezTo>
                </a:path>
              </a:pathLst>
            </a:custGeom>
            <a:no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0"/>
            <p:cNvSpPr/>
            <p:nvPr/>
          </p:nvSpPr>
          <p:spPr>
            <a:xfrm>
              <a:off x="143735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9" y="56164"/>
                    <a:pt x="17919" y="48454"/>
                  </a:cubicBezTo>
                  <a:cubicBezTo>
                    <a:pt x="21109" y="40744"/>
                    <a:pt x="23891" y="48454"/>
                    <a:pt x="23891" y="48454"/>
                  </a:cubicBezTo>
                  <a:cubicBezTo>
                    <a:pt x="23891" y="48454"/>
                    <a:pt x="27290" y="56117"/>
                    <a:pt x="29721" y="48454"/>
                  </a:cubicBezTo>
                  <a:cubicBezTo>
                    <a:pt x="32152" y="40792"/>
                    <a:pt x="35903" y="47419"/>
                    <a:pt x="35903" y="48454"/>
                  </a:cubicBezTo>
                  <a:cubicBezTo>
                    <a:pt x="35903" y="49499"/>
                    <a:pt x="39520" y="56174"/>
                    <a:pt x="40631" y="48454"/>
                  </a:cubicBezTo>
                  <a:cubicBezTo>
                    <a:pt x="41742" y="40744"/>
                    <a:pt x="45417" y="24327"/>
                    <a:pt x="47639" y="48454"/>
                  </a:cubicBezTo>
                  <a:cubicBezTo>
                    <a:pt x="49870" y="72582"/>
                    <a:pt x="54171" y="48559"/>
                    <a:pt x="54171" y="48559"/>
                  </a:cubicBezTo>
                  <a:cubicBezTo>
                    <a:pt x="54171" y="48559"/>
                    <a:pt x="55975" y="39757"/>
                    <a:pt x="58340" y="48454"/>
                  </a:cubicBezTo>
                  <a:cubicBezTo>
                    <a:pt x="60704" y="57161"/>
                    <a:pt x="62185" y="82998"/>
                    <a:pt x="65974" y="48559"/>
                  </a:cubicBezTo>
                  <a:cubicBezTo>
                    <a:pt x="65974" y="48559"/>
                    <a:pt x="67370" y="39159"/>
                    <a:pt x="71253" y="48454"/>
                  </a:cubicBezTo>
                  <a:cubicBezTo>
                    <a:pt x="75146" y="57750"/>
                    <a:pt x="76257" y="48397"/>
                    <a:pt x="76447" y="48454"/>
                  </a:cubicBezTo>
                  <a:cubicBezTo>
                    <a:pt x="76628" y="48511"/>
                    <a:pt x="79960" y="21488"/>
                    <a:pt x="82923" y="48454"/>
                  </a:cubicBezTo>
                  <a:cubicBezTo>
                    <a:pt x="82923" y="48454"/>
                    <a:pt x="85563" y="71528"/>
                    <a:pt x="88687" y="48559"/>
                  </a:cubicBezTo>
                  <a:cubicBezTo>
                    <a:pt x="91820" y="25580"/>
                    <a:pt x="92181" y="12126"/>
                    <a:pt x="95704" y="48454"/>
                  </a:cubicBezTo>
                  <a:cubicBezTo>
                    <a:pt x="95704" y="48454"/>
                    <a:pt x="97745" y="56297"/>
                    <a:pt x="101078" y="48454"/>
                  </a:cubicBezTo>
                  <a:cubicBezTo>
                    <a:pt x="104411" y="40611"/>
                    <a:pt x="106262" y="46679"/>
                    <a:pt x="106443" y="48454"/>
                  </a:cubicBezTo>
                  <a:cubicBezTo>
                    <a:pt x="106633" y="50239"/>
                    <a:pt x="110706" y="54683"/>
                    <a:pt x="112007" y="48502"/>
                  </a:cubicBezTo>
                  <a:cubicBezTo>
                    <a:pt x="113298" y="42320"/>
                    <a:pt x="117562" y="45226"/>
                    <a:pt x="118673" y="48454"/>
                  </a:cubicBezTo>
                  <a:cubicBezTo>
                    <a:pt x="119784" y="51683"/>
                    <a:pt x="122936" y="52870"/>
                    <a:pt x="123116" y="48454"/>
                  </a:cubicBezTo>
                  <a:cubicBezTo>
                    <a:pt x="123297" y="44039"/>
                    <a:pt x="127560" y="0"/>
                    <a:pt x="130713" y="48454"/>
                  </a:cubicBezTo>
                  <a:cubicBezTo>
                    <a:pt x="130713" y="48454"/>
                    <a:pt x="134416" y="93547"/>
                    <a:pt x="137378" y="48559"/>
                  </a:cubicBezTo>
                  <a:cubicBezTo>
                    <a:pt x="137378" y="48559"/>
                    <a:pt x="139040" y="37972"/>
                    <a:pt x="141642" y="48454"/>
                  </a:cubicBezTo>
                  <a:cubicBezTo>
                    <a:pt x="141642" y="48454"/>
                    <a:pt x="145345" y="70806"/>
                    <a:pt x="147757" y="48454"/>
                  </a:cubicBezTo>
                  <a:cubicBezTo>
                    <a:pt x="147757" y="48454"/>
                    <a:pt x="151089" y="18592"/>
                    <a:pt x="154422" y="48454"/>
                  </a:cubicBezTo>
                  <a:cubicBezTo>
                    <a:pt x="154422" y="48454"/>
                    <a:pt x="155903" y="56563"/>
                    <a:pt x="158676" y="48454"/>
                  </a:cubicBezTo>
                  <a:cubicBezTo>
                    <a:pt x="161458" y="40345"/>
                    <a:pt x="164050" y="46280"/>
                    <a:pt x="165532" y="48454"/>
                  </a:cubicBezTo>
                  <a:cubicBezTo>
                    <a:pt x="167013" y="50629"/>
                    <a:pt x="168864" y="49708"/>
                    <a:pt x="170536" y="48454"/>
                  </a:cubicBezTo>
                  <a:cubicBezTo>
                    <a:pt x="172197" y="47201"/>
                    <a:pt x="173679" y="46014"/>
                    <a:pt x="176831" y="48454"/>
                  </a:cubicBez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0"/>
            <p:cNvSpPr/>
            <p:nvPr/>
          </p:nvSpPr>
          <p:spPr>
            <a:xfrm>
              <a:off x="1242475" y="3507200"/>
              <a:ext cx="4747400" cy="2625"/>
            </a:xfrm>
            <a:custGeom>
              <a:avLst/>
              <a:gdLst/>
              <a:ahLst/>
              <a:cxnLst/>
              <a:rect l="l" t="t" r="r" b="b"/>
              <a:pathLst>
                <a:path w="189896" h="105" fill="none" extrusionOk="0">
                  <a:moveTo>
                    <a:pt x="0" y="105"/>
                  </a:moveTo>
                  <a:lnTo>
                    <a:pt x="189896" y="0"/>
                  </a:ln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0"/>
            <p:cNvSpPr/>
            <p:nvPr/>
          </p:nvSpPr>
          <p:spPr>
            <a:xfrm>
              <a:off x="139890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8" y="56164"/>
                    <a:pt x="17918" y="48454"/>
                  </a:cubicBezTo>
                  <a:cubicBezTo>
                    <a:pt x="21109" y="40744"/>
                    <a:pt x="23891" y="48454"/>
                    <a:pt x="23891" y="48454"/>
                  </a:cubicBezTo>
                  <a:cubicBezTo>
                    <a:pt x="23891" y="48454"/>
                    <a:pt x="27290" y="56117"/>
                    <a:pt x="29721" y="48454"/>
                  </a:cubicBezTo>
                  <a:cubicBezTo>
                    <a:pt x="32152" y="40792"/>
                    <a:pt x="35902" y="47419"/>
                    <a:pt x="35902" y="48454"/>
                  </a:cubicBezTo>
                  <a:cubicBezTo>
                    <a:pt x="35902" y="49499"/>
                    <a:pt x="39520" y="56174"/>
                    <a:pt x="40631" y="48454"/>
                  </a:cubicBezTo>
                  <a:cubicBezTo>
                    <a:pt x="41742" y="40744"/>
                    <a:pt x="45426" y="24327"/>
                    <a:pt x="47648" y="48454"/>
                  </a:cubicBezTo>
                  <a:cubicBezTo>
                    <a:pt x="49870" y="72582"/>
                    <a:pt x="54171" y="48559"/>
                    <a:pt x="54171" y="48559"/>
                  </a:cubicBezTo>
                  <a:cubicBezTo>
                    <a:pt x="54171" y="48559"/>
                    <a:pt x="55975" y="39757"/>
                    <a:pt x="58340" y="48454"/>
                  </a:cubicBezTo>
                  <a:cubicBezTo>
                    <a:pt x="60704" y="57161"/>
                    <a:pt x="62185" y="82998"/>
                    <a:pt x="65983" y="48559"/>
                  </a:cubicBezTo>
                  <a:cubicBezTo>
                    <a:pt x="65983" y="48559"/>
                    <a:pt x="67370" y="39159"/>
                    <a:pt x="71263" y="48454"/>
                  </a:cubicBezTo>
                  <a:cubicBezTo>
                    <a:pt x="75146" y="57750"/>
                    <a:pt x="76257" y="48397"/>
                    <a:pt x="76447" y="48454"/>
                  </a:cubicBezTo>
                  <a:cubicBezTo>
                    <a:pt x="76627" y="48511"/>
                    <a:pt x="79960" y="21488"/>
                    <a:pt x="82923" y="48454"/>
                  </a:cubicBezTo>
                  <a:cubicBezTo>
                    <a:pt x="82923" y="48454"/>
                    <a:pt x="85562" y="71528"/>
                    <a:pt x="88696" y="48559"/>
                  </a:cubicBezTo>
                  <a:cubicBezTo>
                    <a:pt x="91820" y="25580"/>
                    <a:pt x="92190" y="12126"/>
                    <a:pt x="95703" y="48454"/>
                  </a:cubicBezTo>
                  <a:cubicBezTo>
                    <a:pt x="95703" y="48454"/>
                    <a:pt x="97745" y="56297"/>
                    <a:pt x="101078" y="48454"/>
                  </a:cubicBezTo>
                  <a:cubicBezTo>
                    <a:pt x="104411" y="40611"/>
                    <a:pt x="106262" y="46679"/>
                    <a:pt x="106452" y="48454"/>
                  </a:cubicBezTo>
                  <a:cubicBezTo>
                    <a:pt x="106632" y="50239"/>
                    <a:pt x="110706" y="54683"/>
                    <a:pt x="112007" y="48502"/>
                  </a:cubicBezTo>
                  <a:cubicBezTo>
                    <a:pt x="113298" y="42320"/>
                    <a:pt x="117561" y="45226"/>
                    <a:pt x="118672" y="48454"/>
                  </a:cubicBezTo>
                  <a:cubicBezTo>
                    <a:pt x="119783" y="51683"/>
                    <a:pt x="122936" y="52870"/>
                    <a:pt x="123116" y="48454"/>
                  </a:cubicBezTo>
                  <a:cubicBezTo>
                    <a:pt x="123306" y="44039"/>
                    <a:pt x="127560" y="0"/>
                    <a:pt x="130712" y="48454"/>
                  </a:cubicBezTo>
                  <a:cubicBezTo>
                    <a:pt x="130712" y="48454"/>
                    <a:pt x="134416" y="93547"/>
                    <a:pt x="137378" y="48559"/>
                  </a:cubicBezTo>
                  <a:cubicBezTo>
                    <a:pt x="137378" y="48559"/>
                    <a:pt x="139040" y="37972"/>
                    <a:pt x="141641" y="48454"/>
                  </a:cubicBezTo>
                  <a:cubicBezTo>
                    <a:pt x="141641" y="48454"/>
                    <a:pt x="145345" y="70806"/>
                    <a:pt x="147756" y="48454"/>
                  </a:cubicBezTo>
                  <a:cubicBezTo>
                    <a:pt x="147756" y="48454"/>
                    <a:pt x="151089" y="18592"/>
                    <a:pt x="154422" y="48454"/>
                  </a:cubicBezTo>
                  <a:cubicBezTo>
                    <a:pt x="154422" y="48454"/>
                    <a:pt x="155903" y="56563"/>
                    <a:pt x="158685" y="48454"/>
                  </a:cubicBezTo>
                  <a:cubicBezTo>
                    <a:pt x="161458" y="40345"/>
                    <a:pt x="164050" y="46280"/>
                    <a:pt x="165531" y="48454"/>
                  </a:cubicBezTo>
                  <a:cubicBezTo>
                    <a:pt x="167013" y="50629"/>
                    <a:pt x="168874" y="49708"/>
                    <a:pt x="170535" y="48454"/>
                  </a:cubicBezTo>
                  <a:cubicBezTo>
                    <a:pt x="172207" y="47201"/>
                    <a:pt x="173688" y="46014"/>
                    <a:pt x="176831" y="48454"/>
                  </a:cubicBezTo>
                </a:path>
              </a:pathLst>
            </a:custGeom>
            <a:solidFill>
              <a:schemeClr val="lt1"/>
            </a:solid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81"/>
        <p:cNvGrpSpPr/>
        <p:nvPr/>
      </p:nvGrpSpPr>
      <p:grpSpPr>
        <a:xfrm>
          <a:off x="0" y="0"/>
          <a:ext cx="0" cy="0"/>
          <a:chOff x="0" y="0"/>
          <a:chExt cx="0" cy="0"/>
        </a:xfrm>
      </p:grpSpPr>
      <p:sp>
        <p:nvSpPr>
          <p:cNvPr id="582" name="Google Shape;582;p32"/>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3" name="Google Shape;583;p32"/>
          <p:cNvCxnSpPr/>
          <p:nvPr/>
        </p:nvCxnSpPr>
        <p:spPr>
          <a:xfrm>
            <a:off x="423875" y="1089300"/>
            <a:ext cx="8298300" cy="0"/>
          </a:xfrm>
          <a:prstGeom prst="straightConnector1">
            <a:avLst/>
          </a:prstGeom>
          <a:noFill/>
          <a:ln w="9525" cap="flat" cmpd="sng">
            <a:solidFill>
              <a:schemeClr val="accent6"/>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5"/>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txBox="1">
            <a:spLocks noGrp="1"/>
          </p:cNvSpPr>
          <p:nvPr>
            <p:ph type="subTitle" idx="1"/>
          </p:nvPr>
        </p:nvSpPr>
        <p:spPr>
          <a:xfrm>
            <a:off x="1181425" y="2373475"/>
            <a:ext cx="3091200" cy="57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1900" b="1">
                <a:latin typeface="Audiowide"/>
                <a:ea typeface="Audiowide"/>
                <a:cs typeface="Audiowide"/>
                <a:sym typeface="Audiowid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1" name="Google Shape;71;p5"/>
          <p:cNvSpPr txBox="1">
            <a:spLocks noGrp="1"/>
          </p:cNvSpPr>
          <p:nvPr>
            <p:ph type="subTitle" idx="2"/>
          </p:nvPr>
        </p:nvSpPr>
        <p:spPr>
          <a:xfrm>
            <a:off x="4836300" y="2373475"/>
            <a:ext cx="30912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900" b="1">
                <a:latin typeface="Audiowide"/>
                <a:ea typeface="Audiowide"/>
                <a:cs typeface="Audiowide"/>
                <a:sym typeface="Audiowid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2" name="Google Shape;72;p5"/>
          <p:cNvSpPr txBox="1">
            <a:spLocks noGrp="1"/>
          </p:cNvSpPr>
          <p:nvPr>
            <p:ph type="subTitle" idx="3"/>
          </p:nvPr>
        </p:nvSpPr>
        <p:spPr>
          <a:xfrm>
            <a:off x="1273225" y="2936038"/>
            <a:ext cx="2907600" cy="89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 name="Google Shape;73;p5"/>
          <p:cNvSpPr txBox="1">
            <a:spLocks noGrp="1"/>
          </p:cNvSpPr>
          <p:nvPr>
            <p:ph type="subTitle" idx="4"/>
          </p:nvPr>
        </p:nvSpPr>
        <p:spPr>
          <a:xfrm>
            <a:off x="4928100" y="2936038"/>
            <a:ext cx="2907600" cy="89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4" name="Google Shape;74;p5"/>
          <p:cNvSpPr txBox="1">
            <a:spLocks noGrp="1"/>
          </p:cNvSpPr>
          <p:nvPr>
            <p:ph type="title"/>
          </p:nvPr>
        </p:nvSpPr>
        <p:spPr>
          <a:xfrm>
            <a:off x="720000" y="384853"/>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75" name="Google Shape;75;p5"/>
          <p:cNvCxnSpPr/>
          <p:nvPr/>
        </p:nvCxnSpPr>
        <p:spPr>
          <a:xfrm>
            <a:off x="423875" y="1089300"/>
            <a:ext cx="8298300" cy="0"/>
          </a:xfrm>
          <a:prstGeom prst="straightConnector1">
            <a:avLst/>
          </a:prstGeom>
          <a:noFill/>
          <a:ln w="9525" cap="flat" cmpd="sng">
            <a:solidFill>
              <a:schemeClr val="accent6"/>
            </a:solidFill>
            <a:prstDash val="solid"/>
            <a:round/>
            <a:headEnd type="none" w="med" len="med"/>
            <a:tailEnd type="none" w="med" len="med"/>
          </a:ln>
        </p:spPr>
      </p:cxnSp>
      <p:grpSp>
        <p:nvGrpSpPr>
          <p:cNvPr id="76" name="Google Shape;76;p5"/>
          <p:cNvGrpSpPr/>
          <p:nvPr/>
        </p:nvGrpSpPr>
        <p:grpSpPr>
          <a:xfrm>
            <a:off x="6113319" y="4030284"/>
            <a:ext cx="3252918" cy="1602477"/>
            <a:chOff x="1242475" y="2295850"/>
            <a:chExt cx="4747400" cy="2338700"/>
          </a:xfrm>
        </p:grpSpPr>
        <p:sp>
          <p:nvSpPr>
            <p:cNvPr id="77" name="Google Shape;77;p5"/>
            <p:cNvSpPr/>
            <p:nvPr/>
          </p:nvSpPr>
          <p:spPr>
            <a:xfrm>
              <a:off x="1478425" y="2295850"/>
              <a:ext cx="4421025" cy="2338700"/>
            </a:xfrm>
            <a:custGeom>
              <a:avLst/>
              <a:gdLst/>
              <a:ahLst/>
              <a:cxnLst/>
              <a:rect l="l" t="t" r="r" b="b"/>
              <a:pathLst>
                <a:path w="176841" h="93548" fill="none" extrusionOk="0">
                  <a:moveTo>
                    <a:pt x="1" y="48559"/>
                  </a:moveTo>
                  <a:cubicBezTo>
                    <a:pt x="1" y="48559"/>
                    <a:pt x="3476" y="51816"/>
                    <a:pt x="6116" y="48454"/>
                  </a:cubicBezTo>
                  <a:cubicBezTo>
                    <a:pt x="8755" y="45093"/>
                    <a:pt x="11528" y="48559"/>
                    <a:pt x="11528" y="48559"/>
                  </a:cubicBezTo>
                  <a:cubicBezTo>
                    <a:pt x="11528" y="48559"/>
                    <a:pt x="14728" y="56164"/>
                    <a:pt x="17918" y="48454"/>
                  </a:cubicBezTo>
                  <a:cubicBezTo>
                    <a:pt x="21118" y="40744"/>
                    <a:pt x="23891" y="48454"/>
                    <a:pt x="23891" y="48454"/>
                  </a:cubicBezTo>
                  <a:cubicBezTo>
                    <a:pt x="23891" y="48454"/>
                    <a:pt x="27300" y="56117"/>
                    <a:pt x="29730" y="48454"/>
                  </a:cubicBezTo>
                  <a:cubicBezTo>
                    <a:pt x="32161" y="40792"/>
                    <a:pt x="35912" y="47419"/>
                    <a:pt x="35912" y="48454"/>
                  </a:cubicBezTo>
                  <a:cubicBezTo>
                    <a:pt x="35912" y="49499"/>
                    <a:pt x="39520" y="56174"/>
                    <a:pt x="40631" y="48454"/>
                  </a:cubicBezTo>
                  <a:cubicBezTo>
                    <a:pt x="41742" y="40744"/>
                    <a:pt x="45426" y="24327"/>
                    <a:pt x="47648" y="48454"/>
                  </a:cubicBezTo>
                  <a:cubicBezTo>
                    <a:pt x="49870" y="72582"/>
                    <a:pt x="54181" y="48559"/>
                    <a:pt x="54181" y="48559"/>
                  </a:cubicBezTo>
                  <a:cubicBezTo>
                    <a:pt x="54181" y="48559"/>
                    <a:pt x="55985" y="39757"/>
                    <a:pt x="58339" y="48454"/>
                  </a:cubicBezTo>
                  <a:cubicBezTo>
                    <a:pt x="60704" y="57161"/>
                    <a:pt x="62185" y="82998"/>
                    <a:pt x="65983" y="48559"/>
                  </a:cubicBezTo>
                  <a:cubicBezTo>
                    <a:pt x="65983" y="48559"/>
                    <a:pt x="67369" y="39159"/>
                    <a:pt x="71263" y="48454"/>
                  </a:cubicBezTo>
                  <a:cubicBezTo>
                    <a:pt x="75156" y="57750"/>
                    <a:pt x="76267" y="48397"/>
                    <a:pt x="76447" y="48454"/>
                  </a:cubicBezTo>
                  <a:cubicBezTo>
                    <a:pt x="76637" y="48511"/>
                    <a:pt x="79970" y="21488"/>
                    <a:pt x="82932" y="48454"/>
                  </a:cubicBezTo>
                  <a:cubicBezTo>
                    <a:pt x="82932" y="48454"/>
                    <a:pt x="85572" y="71528"/>
                    <a:pt x="88696" y="48559"/>
                  </a:cubicBezTo>
                  <a:cubicBezTo>
                    <a:pt x="91820" y="25580"/>
                    <a:pt x="92190" y="12126"/>
                    <a:pt x="95713" y="48454"/>
                  </a:cubicBezTo>
                  <a:cubicBezTo>
                    <a:pt x="95713" y="48454"/>
                    <a:pt x="97745" y="56297"/>
                    <a:pt x="101078" y="48454"/>
                  </a:cubicBezTo>
                  <a:cubicBezTo>
                    <a:pt x="104410" y="40611"/>
                    <a:pt x="106271" y="46679"/>
                    <a:pt x="106452" y="48454"/>
                  </a:cubicBezTo>
                  <a:cubicBezTo>
                    <a:pt x="106632" y="50239"/>
                    <a:pt x="110715" y="54683"/>
                    <a:pt x="112007" y="48502"/>
                  </a:cubicBezTo>
                  <a:cubicBezTo>
                    <a:pt x="113307" y="42320"/>
                    <a:pt x="117561" y="45226"/>
                    <a:pt x="118682" y="48454"/>
                  </a:cubicBezTo>
                  <a:cubicBezTo>
                    <a:pt x="119793" y="51683"/>
                    <a:pt x="122936" y="52870"/>
                    <a:pt x="123126" y="48454"/>
                  </a:cubicBezTo>
                  <a:cubicBezTo>
                    <a:pt x="123306" y="44039"/>
                    <a:pt x="127569" y="0"/>
                    <a:pt x="130722" y="48454"/>
                  </a:cubicBezTo>
                  <a:cubicBezTo>
                    <a:pt x="130722" y="48454"/>
                    <a:pt x="134425" y="93547"/>
                    <a:pt x="137387" y="48559"/>
                  </a:cubicBezTo>
                  <a:cubicBezTo>
                    <a:pt x="137387" y="48559"/>
                    <a:pt x="139049" y="37972"/>
                    <a:pt x="141641" y="48454"/>
                  </a:cubicBezTo>
                  <a:cubicBezTo>
                    <a:pt x="141641" y="48454"/>
                    <a:pt x="145354" y="70806"/>
                    <a:pt x="147756" y="48454"/>
                  </a:cubicBezTo>
                  <a:cubicBezTo>
                    <a:pt x="147756" y="48454"/>
                    <a:pt x="151089" y="18592"/>
                    <a:pt x="154422" y="48454"/>
                  </a:cubicBezTo>
                  <a:cubicBezTo>
                    <a:pt x="154422" y="48454"/>
                    <a:pt x="155903" y="56563"/>
                    <a:pt x="158685" y="48454"/>
                  </a:cubicBezTo>
                  <a:cubicBezTo>
                    <a:pt x="161467" y="40345"/>
                    <a:pt x="164060" y="46280"/>
                    <a:pt x="165541" y="48454"/>
                  </a:cubicBezTo>
                  <a:cubicBezTo>
                    <a:pt x="167022" y="50629"/>
                    <a:pt x="168874" y="49708"/>
                    <a:pt x="170535" y="48454"/>
                  </a:cubicBezTo>
                  <a:cubicBezTo>
                    <a:pt x="172207" y="47201"/>
                    <a:pt x="173688" y="46014"/>
                    <a:pt x="176840" y="48454"/>
                  </a:cubicBezTo>
                </a:path>
              </a:pathLst>
            </a:custGeom>
            <a:noFill/>
            <a:ln w="9025" cap="flat" cmpd="sng">
              <a:solidFill>
                <a:schemeClr val="accent5"/>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143735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9" y="56164"/>
                    <a:pt x="17919" y="48454"/>
                  </a:cubicBezTo>
                  <a:cubicBezTo>
                    <a:pt x="21109" y="40744"/>
                    <a:pt x="23891" y="48454"/>
                    <a:pt x="23891" y="48454"/>
                  </a:cubicBezTo>
                  <a:cubicBezTo>
                    <a:pt x="23891" y="48454"/>
                    <a:pt x="27290" y="56117"/>
                    <a:pt x="29721" y="48454"/>
                  </a:cubicBezTo>
                  <a:cubicBezTo>
                    <a:pt x="32152" y="40792"/>
                    <a:pt x="35903" y="47419"/>
                    <a:pt x="35903" y="48454"/>
                  </a:cubicBezTo>
                  <a:cubicBezTo>
                    <a:pt x="35903" y="49499"/>
                    <a:pt x="39520" y="56174"/>
                    <a:pt x="40631" y="48454"/>
                  </a:cubicBezTo>
                  <a:cubicBezTo>
                    <a:pt x="41742" y="40744"/>
                    <a:pt x="45417" y="24327"/>
                    <a:pt x="47639" y="48454"/>
                  </a:cubicBezTo>
                  <a:cubicBezTo>
                    <a:pt x="49870" y="72582"/>
                    <a:pt x="54171" y="48559"/>
                    <a:pt x="54171" y="48559"/>
                  </a:cubicBezTo>
                  <a:cubicBezTo>
                    <a:pt x="54171" y="48559"/>
                    <a:pt x="55975" y="39757"/>
                    <a:pt x="58340" y="48454"/>
                  </a:cubicBezTo>
                  <a:cubicBezTo>
                    <a:pt x="60704" y="57161"/>
                    <a:pt x="62185" y="82998"/>
                    <a:pt x="65974" y="48559"/>
                  </a:cubicBezTo>
                  <a:cubicBezTo>
                    <a:pt x="65974" y="48559"/>
                    <a:pt x="67370" y="39159"/>
                    <a:pt x="71253" y="48454"/>
                  </a:cubicBezTo>
                  <a:cubicBezTo>
                    <a:pt x="75146" y="57750"/>
                    <a:pt x="76257" y="48397"/>
                    <a:pt x="76447" y="48454"/>
                  </a:cubicBezTo>
                  <a:cubicBezTo>
                    <a:pt x="76628" y="48511"/>
                    <a:pt x="79960" y="21488"/>
                    <a:pt x="82923" y="48454"/>
                  </a:cubicBezTo>
                  <a:cubicBezTo>
                    <a:pt x="82923" y="48454"/>
                    <a:pt x="85563" y="71528"/>
                    <a:pt x="88687" y="48559"/>
                  </a:cubicBezTo>
                  <a:cubicBezTo>
                    <a:pt x="91820" y="25580"/>
                    <a:pt x="92181" y="12126"/>
                    <a:pt x="95704" y="48454"/>
                  </a:cubicBezTo>
                  <a:cubicBezTo>
                    <a:pt x="95704" y="48454"/>
                    <a:pt x="97745" y="56297"/>
                    <a:pt x="101078" y="48454"/>
                  </a:cubicBezTo>
                  <a:cubicBezTo>
                    <a:pt x="104411" y="40611"/>
                    <a:pt x="106262" y="46679"/>
                    <a:pt x="106443" y="48454"/>
                  </a:cubicBezTo>
                  <a:cubicBezTo>
                    <a:pt x="106633" y="50239"/>
                    <a:pt x="110706" y="54683"/>
                    <a:pt x="112007" y="48502"/>
                  </a:cubicBezTo>
                  <a:cubicBezTo>
                    <a:pt x="113298" y="42320"/>
                    <a:pt x="117562" y="45226"/>
                    <a:pt x="118673" y="48454"/>
                  </a:cubicBezTo>
                  <a:cubicBezTo>
                    <a:pt x="119784" y="51683"/>
                    <a:pt x="122936" y="52870"/>
                    <a:pt x="123116" y="48454"/>
                  </a:cubicBezTo>
                  <a:cubicBezTo>
                    <a:pt x="123297" y="44039"/>
                    <a:pt x="127560" y="0"/>
                    <a:pt x="130713" y="48454"/>
                  </a:cubicBezTo>
                  <a:cubicBezTo>
                    <a:pt x="130713" y="48454"/>
                    <a:pt x="134416" y="93547"/>
                    <a:pt x="137378" y="48559"/>
                  </a:cubicBezTo>
                  <a:cubicBezTo>
                    <a:pt x="137378" y="48559"/>
                    <a:pt x="139040" y="37972"/>
                    <a:pt x="141642" y="48454"/>
                  </a:cubicBezTo>
                  <a:cubicBezTo>
                    <a:pt x="141642" y="48454"/>
                    <a:pt x="145345" y="70806"/>
                    <a:pt x="147757" y="48454"/>
                  </a:cubicBezTo>
                  <a:cubicBezTo>
                    <a:pt x="147757" y="48454"/>
                    <a:pt x="151089" y="18592"/>
                    <a:pt x="154422" y="48454"/>
                  </a:cubicBezTo>
                  <a:cubicBezTo>
                    <a:pt x="154422" y="48454"/>
                    <a:pt x="155903" y="56563"/>
                    <a:pt x="158676" y="48454"/>
                  </a:cubicBezTo>
                  <a:cubicBezTo>
                    <a:pt x="161458" y="40345"/>
                    <a:pt x="164050" y="46280"/>
                    <a:pt x="165532" y="48454"/>
                  </a:cubicBezTo>
                  <a:cubicBezTo>
                    <a:pt x="167013" y="50629"/>
                    <a:pt x="168864" y="49708"/>
                    <a:pt x="170536" y="48454"/>
                  </a:cubicBezTo>
                  <a:cubicBezTo>
                    <a:pt x="172197" y="47201"/>
                    <a:pt x="173679" y="46014"/>
                    <a:pt x="176831" y="48454"/>
                  </a:cubicBezTo>
                </a:path>
              </a:pathLst>
            </a:custGeom>
            <a:noFill/>
            <a:ln w="9025" cap="flat" cmpd="sng">
              <a:solidFill>
                <a:schemeClr val="lt2"/>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1242475" y="3507200"/>
              <a:ext cx="4747400" cy="2625"/>
            </a:xfrm>
            <a:custGeom>
              <a:avLst/>
              <a:gdLst/>
              <a:ahLst/>
              <a:cxnLst/>
              <a:rect l="l" t="t" r="r" b="b"/>
              <a:pathLst>
                <a:path w="189896" h="105" fill="none" extrusionOk="0">
                  <a:moveTo>
                    <a:pt x="0" y="105"/>
                  </a:moveTo>
                  <a:lnTo>
                    <a:pt x="189896" y="0"/>
                  </a:lnTo>
                </a:path>
              </a:pathLst>
            </a:custGeom>
            <a:noFill/>
            <a:ln w="9025" cap="flat" cmpd="sng">
              <a:solidFill>
                <a:srgbClr val="EDFF00"/>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139890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8" y="56164"/>
                    <a:pt x="17918" y="48454"/>
                  </a:cubicBezTo>
                  <a:cubicBezTo>
                    <a:pt x="21109" y="40744"/>
                    <a:pt x="23891" y="48454"/>
                    <a:pt x="23891" y="48454"/>
                  </a:cubicBezTo>
                  <a:cubicBezTo>
                    <a:pt x="23891" y="48454"/>
                    <a:pt x="27290" y="56117"/>
                    <a:pt x="29721" y="48454"/>
                  </a:cubicBezTo>
                  <a:cubicBezTo>
                    <a:pt x="32152" y="40792"/>
                    <a:pt x="35902" y="47419"/>
                    <a:pt x="35902" y="48454"/>
                  </a:cubicBezTo>
                  <a:cubicBezTo>
                    <a:pt x="35902" y="49499"/>
                    <a:pt x="39520" y="56174"/>
                    <a:pt x="40631" y="48454"/>
                  </a:cubicBezTo>
                  <a:cubicBezTo>
                    <a:pt x="41742" y="40744"/>
                    <a:pt x="45426" y="24327"/>
                    <a:pt x="47648" y="48454"/>
                  </a:cubicBezTo>
                  <a:cubicBezTo>
                    <a:pt x="49870" y="72582"/>
                    <a:pt x="54171" y="48559"/>
                    <a:pt x="54171" y="48559"/>
                  </a:cubicBezTo>
                  <a:cubicBezTo>
                    <a:pt x="54171" y="48559"/>
                    <a:pt x="55975" y="39757"/>
                    <a:pt x="58340" y="48454"/>
                  </a:cubicBezTo>
                  <a:cubicBezTo>
                    <a:pt x="60704" y="57161"/>
                    <a:pt x="62185" y="82998"/>
                    <a:pt x="65983" y="48559"/>
                  </a:cubicBezTo>
                  <a:cubicBezTo>
                    <a:pt x="65983" y="48559"/>
                    <a:pt x="67370" y="39159"/>
                    <a:pt x="71263" y="48454"/>
                  </a:cubicBezTo>
                  <a:cubicBezTo>
                    <a:pt x="75146" y="57750"/>
                    <a:pt x="76257" y="48397"/>
                    <a:pt x="76447" y="48454"/>
                  </a:cubicBezTo>
                  <a:cubicBezTo>
                    <a:pt x="76627" y="48511"/>
                    <a:pt x="79960" y="21488"/>
                    <a:pt x="82923" y="48454"/>
                  </a:cubicBezTo>
                  <a:cubicBezTo>
                    <a:pt x="82923" y="48454"/>
                    <a:pt x="85562" y="71528"/>
                    <a:pt x="88696" y="48559"/>
                  </a:cubicBezTo>
                  <a:cubicBezTo>
                    <a:pt x="91820" y="25580"/>
                    <a:pt x="92190" y="12126"/>
                    <a:pt x="95703" y="48454"/>
                  </a:cubicBezTo>
                  <a:cubicBezTo>
                    <a:pt x="95703" y="48454"/>
                    <a:pt x="97745" y="56297"/>
                    <a:pt x="101078" y="48454"/>
                  </a:cubicBezTo>
                  <a:cubicBezTo>
                    <a:pt x="104411" y="40611"/>
                    <a:pt x="106262" y="46679"/>
                    <a:pt x="106452" y="48454"/>
                  </a:cubicBezTo>
                  <a:cubicBezTo>
                    <a:pt x="106632" y="50239"/>
                    <a:pt x="110706" y="54683"/>
                    <a:pt x="112007" y="48502"/>
                  </a:cubicBezTo>
                  <a:cubicBezTo>
                    <a:pt x="113298" y="42320"/>
                    <a:pt x="117561" y="45226"/>
                    <a:pt x="118672" y="48454"/>
                  </a:cubicBezTo>
                  <a:cubicBezTo>
                    <a:pt x="119783" y="51683"/>
                    <a:pt x="122936" y="52870"/>
                    <a:pt x="123116" y="48454"/>
                  </a:cubicBezTo>
                  <a:cubicBezTo>
                    <a:pt x="123306" y="44039"/>
                    <a:pt x="127560" y="0"/>
                    <a:pt x="130712" y="48454"/>
                  </a:cubicBezTo>
                  <a:cubicBezTo>
                    <a:pt x="130712" y="48454"/>
                    <a:pt x="134416" y="93547"/>
                    <a:pt x="137378" y="48559"/>
                  </a:cubicBezTo>
                  <a:cubicBezTo>
                    <a:pt x="137378" y="48559"/>
                    <a:pt x="139040" y="37972"/>
                    <a:pt x="141641" y="48454"/>
                  </a:cubicBezTo>
                  <a:cubicBezTo>
                    <a:pt x="141641" y="48454"/>
                    <a:pt x="145345" y="70806"/>
                    <a:pt x="147756" y="48454"/>
                  </a:cubicBezTo>
                  <a:cubicBezTo>
                    <a:pt x="147756" y="48454"/>
                    <a:pt x="151089" y="18592"/>
                    <a:pt x="154422" y="48454"/>
                  </a:cubicBezTo>
                  <a:cubicBezTo>
                    <a:pt x="154422" y="48454"/>
                    <a:pt x="155903" y="56563"/>
                    <a:pt x="158685" y="48454"/>
                  </a:cubicBezTo>
                  <a:cubicBezTo>
                    <a:pt x="161458" y="40345"/>
                    <a:pt x="164050" y="46280"/>
                    <a:pt x="165531" y="48454"/>
                  </a:cubicBezTo>
                  <a:cubicBezTo>
                    <a:pt x="167013" y="50629"/>
                    <a:pt x="168874" y="49708"/>
                    <a:pt x="170535" y="48454"/>
                  </a:cubicBezTo>
                  <a:cubicBezTo>
                    <a:pt x="172207" y="47201"/>
                    <a:pt x="173688" y="46014"/>
                    <a:pt x="176831" y="48454"/>
                  </a:cubicBezTo>
                </a:path>
              </a:pathLst>
            </a:custGeom>
            <a:noFill/>
            <a:ln w="9025" cap="flat" cmpd="sng">
              <a:solidFill>
                <a:schemeClr val="accent5"/>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5"/>
          <p:cNvGrpSpPr/>
          <p:nvPr/>
        </p:nvGrpSpPr>
        <p:grpSpPr>
          <a:xfrm>
            <a:off x="-1260475" y="484408"/>
            <a:ext cx="2948700" cy="1282734"/>
            <a:chOff x="-1260475" y="484408"/>
            <a:chExt cx="2948700" cy="1282734"/>
          </a:xfrm>
        </p:grpSpPr>
        <p:grpSp>
          <p:nvGrpSpPr>
            <p:cNvPr id="82" name="Google Shape;82;p5"/>
            <p:cNvGrpSpPr/>
            <p:nvPr/>
          </p:nvGrpSpPr>
          <p:grpSpPr>
            <a:xfrm flipH="1">
              <a:off x="-1244492" y="484408"/>
              <a:ext cx="2856697" cy="1282734"/>
              <a:chOff x="-602160" y="2710576"/>
              <a:chExt cx="2443083" cy="538647"/>
            </a:xfrm>
          </p:grpSpPr>
          <p:sp>
            <p:nvSpPr>
              <p:cNvPr id="83" name="Google Shape;83;p5"/>
              <p:cNvSpPr/>
              <p:nvPr/>
            </p:nvSpPr>
            <p:spPr>
              <a:xfrm>
                <a:off x="658254" y="2710576"/>
                <a:ext cx="1182669" cy="536836"/>
              </a:xfrm>
              <a:custGeom>
                <a:avLst/>
                <a:gdLst/>
                <a:ahLst/>
                <a:cxnLst/>
                <a:rect l="l" t="t" r="r" b="b"/>
                <a:pathLst>
                  <a:path w="80977" h="36757" fill="none" extrusionOk="0">
                    <a:moveTo>
                      <a:pt x="80976" y="17273"/>
                    </a:moveTo>
                    <a:cubicBezTo>
                      <a:pt x="80758" y="17273"/>
                      <a:pt x="78754" y="16646"/>
                      <a:pt x="77149" y="18754"/>
                    </a:cubicBezTo>
                    <a:cubicBezTo>
                      <a:pt x="75535" y="20862"/>
                      <a:pt x="74985" y="19380"/>
                      <a:pt x="74035" y="18754"/>
                    </a:cubicBezTo>
                    <a:cubicBezTo>
                      <a:pt x="73095" y="18118"/>
                      <a:pt x="72316" y="23910"/>
                      <a:pt x="70484" y="23492"/>
                    </a:cubicBezTo>
                    <a:cubicBezTo>
                      <a:pt x="68651" y="23065"/>
                      <a:pt x="68594" y="7796"/>
                      <a:pt x="64378" y="8641"/>
                    </a:cubicBezTo>
                    <a:cubicBezTo>
                      <a:pt x="60162" y="9477"/>
                      <a:pt x="62270" y="7369"/>
                      <a:pt x="60162" y="3685"/>
                    </a:cubicBezTo>
                    <a:cubicBezTo>
                      <a:pt x="58055" y="1"/>
                      <a:pt x="57884" y="3580"/>
                      <a:pt x="57276" y="10854"/>
                    </a:cubicBezTo>
                    <a:cubicBezTo>
                      <a:pt x="56668" y="18118"/>
                      <a:pt x="53668" y="22020"/>
                      <a:pt x="51835" y="15383"/>
                    </a:cubicBezTo>
                    <a:cubicBezTo>
                      <a:pt x="50003" y="8746"/>
                      <a:pt x="51674" y="7483"/>
                      <a:pt x="49898" y="6951"/>
                    </a:cubicBezTo>
                    <a:cubicBezTo>
                      <a:pt x="48123" y="6429"/>
                      <a:pt x="47458" y="4634"/>
                      <a:pt x="45340" y="8319"/>
                    </a:cubicBezTo>
                    <a:cubicBezTo>
                      <a:pt x="43232" y="12012"/>
                      <a:pt x="44229" y="8746"/>
                      <a:pt x="42235" y="9059"/>
                    </a:cubicBezTo>
                    <a:cubicBezTo>
                      <a:pt x="40241" y="9373"/>
                      <a:pt x="40735" y="13683"/>
                      <a:pt x="39074" y="15582"/>
                    </a:cubicBezTo>
                    <a:cubicBezTo>
                      <a:pt x="37412" y="17481"/>
                      <a:pt x="35579" y="9790"/>
                      <a:pt x="33690" y="8214"/>
                    </a:cubicBezTo>
                    <a:cubicBezTo>
                      <a:pt x="31800" y="6638"/>
                      <a:pt x="30917" y="9164"/>
                      <a:pt x="28914" y="15582"/>
                    </a:cubicBezTo>
                    <a:cubicBezTo>
                      <a:pt x="26920" y="22011"/>
                      <a:pt x="27917" y="18118"/>
                      <a:pt x="26749" y="16532"/>
                    </a:cubicBezTo>
                    <a:cubicBezTo>
                      <a:pt x="25590" y="14956"/>
                      <a:pt x="24973" y="25704"/>
                      <a:pt x="23530" y="28961"/>
                    </a:cubicBezTo>
                    <a:cubicBezTo>
                      <a:pt x="22096" y="32227"/>
                      <a:pt x="20425" y="36757"/>
                      <a:pt x="18592" y="26227"/>
                    </a:cubicBezTo>
                    <a:cubicBezTo>
                      <a:pt x="16760" y="15696"/>
                      <a:pt x="16038" y="24755"/>
                      <a:pt x="15259" y="22011"/>
                    </a:cubicBezTo>
                    <a:cubicBezTo>
                      <a:pt x="14490" y="19276"/>
                      <a:pt x="13265" y="7587"/>
                      <a:pt x="10882" y="7901"/>
                    </a:cubicBezTo>
                    <a:cubicBezTo>
                      <a:pt x="8489" y="8214"/>
                      <a:pt x="7882" y="16114"/>
                      <a:pt x="6657" y="18013"/>
                    </a:cubicBezTo>
                    <a:cubicBezTo>
                      <a:pt x="5441" y="19903"/>
                      <a:pt x="3941" y="20121"/>
                      <a:pt x="2830" y="15060"/>
                    </a:cubicBezTo>
                    <a:cubicBezTo>
                      <a:pt x="1719" y="10009"/>
                      <a:pt x="1045" y="9268"/>
                      <a:pt x="1" y="9686"/>
                    </a:cubicBezTo>
                  </a:path>
                </a:pathLst>
              </a:custGeom>
              <a:noFill/>
              <a:ln w="9025" cap="flat" cmpd="sng">
                <a:solidFill>
                  <a:schemeClr val="accent1"/>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614163" y="2710576"/>
                <a:ext cx="1182654" cy="536836"/>
              </a:xfrm>
              <a:custGeom>
                <a:avLst/>
                <a:gdLst/>
                <a:ahLst/>
                <a:cxnLst/>
                <a:rect l="l" t="t" r="r" b="b"/>
                <a:pathLst>
                  <a:path w="80976" h="36757" fill="none" extrusionOk="0">
                    <a:moveTo>
                      <a:pt x="80976" y="17273"/>
                    </a:moveTo>
                    <a:cubicBezTo>
                      <a:pt x="80757" y="17273"/>
                      <a:pt x="78763" y="16646"/>
                      <a:pt x="77149" y="18754"/>
                    </a:cubicBezTo>
                    <a:cubicBezTo>
                      <a:pt x="75544" y="20862"/>
                      <a:pt x="74984" y="19380"/>
                      <a:pt x="74044" y="18754"/>
                    </a:cubicBezTo>
                    <a:cubicBezTo>
                      <a:pt x="73095" y="18118"/>
                      <a:pt x="72325" y="23910"/>
                      <a:pt x="70493" y="23492"/>
                    </a:cubicBezTo>
                    <a:cubicBezTo>
                      <a:pt x="68660" y="23065"/>
                      <a:pt x="68603" y="7796"/>
                      <a:pt x="64387" y="8641"/>
                    </a:cubicBezTo>
                    <a:cubicBezTo>
                      <a:pt x="60162" y="9477"/>
                      <a:pt x="62270" y="7369"/>
                      <a:pt x="60162" y="3685"/>
                    </a:cubicBezTo>
                    <a:cubicBezTo>
                      <a:pt x="58054" y="1"/>
                      <a:pt x="57893" y="3580"/>
                      <a:pt x="57285" y="10854"/>
                    </a:cubicBezTo>
                    <a:cubicBezTo>
                      <a:pt x="56668" y="18118"/>
                      <a:pt x="53667" y="22020"/>
                      <a:pt x="51844" y="15383"/>
                    </a:cubicBezTo>
                    <a:cubicBezTo>
                      <a:pt x="50012" y="8746"/>
                      <a:pt x="51673" y="7483"/>
                      <a:pt x="49898" y="6951"/>
                    </a:cubicBezTo>
                    <a:cubicBezTo>
                      <a:pt x="48122" y="6429"/>
                      <a:pt x="47457" y="4634"/>
                      <a:pt x="45349" y="8319"/>
                    </a:cubicBezTo>
                    <a:cubicBezTo>
                      <a:pt x="43241" y="12012"/>
                      <a:pt x="44238" y="8746"/>
                      <a:pt x="42235" y="9059"/>
                    </a:cubicBezTo>
                    <a:cubicBezTo>
                      <a:pt x="40241" y="9373"/>
                      <a:pt x="40744" y="13683"/>
                      <a:pt x="39073" y="15582"/>
                    </a:cubicBezTo>
                    <a:cubicBezTo>
                      <a:pt x="37411" y="17481"/>
                      <a:pt x="35579" y="9790"/>
                      <a:pt x="33689" y="8214"/>
                    </a:cubicBezTo>
                    <a:cubicBezTo>
                      <a:pt x="31800" y="6638"/>
                      <a:pt x="30917" y="9164"/>
                      <a:pt x="28923" y="15582"/>
                    </a:cubicBezTo>
                    <a:cubicBezTo>
                      <a:pt x="26919" y="22011"/>
                      <a:pt x="27916" y="18118"/>
                      <a:pt x="26758" y="16532"/>
                    </a:cubicBezTo>
                    <a:cubicBezTo>
                      <a:pt x="25590" y="14956"/>
                      <a:pt x="24973" y="25704"/>
                      <a:pt x="23539" y="28961"/>
                    </a:cubicBezTo>
                    <a:cubicBezTo>
                      <a:pt x="22096" y="32227"/>
                      <a:pt x="20424" y="36757"/>
                      <a:pt x="18592" y="26227"/>
                    </a:cubicBezTo>
                    <a:cubicBezTo>
                      <a:pt x="16759" y="15696"/>
                      <a:pt x="16038" y="24755"/>
                      <a:pt x="15268" y="22011"/>
                    </a:cubicBezTo>
                    <a:cubicBezTo>
                      <a:pt x="14490" y="19276"/>
                      <a:pt x="13265" y="7587"/>
                      <a:pt x="10882" y="7901"/>
                    </a:cubicBezTo>
                    <a:cubicBezTo>
                      <a:pt x="8489" y="8214"/>
                      <a:pt x="7881" y="16114"/>
                      <a:pt x="6666" y="18013"/>
                    </a:cubicBezTo>
                    <a:cubicBezTo>
                      <a:pt x="5441" y="19903"/>
                      <a:pt x="3941" y="20121"/>
                      <a:pt x="2830" y="15060"/>
                    </a:cubicBezTo>
                    <a:cubicBezTo>
                      <a:pt x="1719" y="10009"/>
                      <a:pt x="1054" y="9268"/>
                      <a:pt x="0" y="9686"/>
                    </a:cubicBezTo>
                  </a:path>
                </a:pathLst>
              </a:custGeom>
              <a:solidFill>
                <a:schemeClr val="accent1"/>
              </a:solidFill>
              <a:ln w="9025" cap="flat" cmpd="sng">
                <a:solidFill>
                  <a:schemeClr val="accent2"/>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570480" y="2710576"/>
                <a:ext cx="1182654" cy="536836"/>
              </a:xfrm>
              <a:custGeom>
                <a:avLst/>
                <a:gdLst/>
                <a:ahLst/>
                <a:cxnLst/>
                <a:rect l="l" t="t" r="r" b="b"/>
                <a:pathLst>
                  <a:path w="80976" h="36757" fill="none" extrusionOk="0">
                    <a:moveTo>
                      <a:pt x="80976" y="17273"/>
                    </a:moveTo>
                    <a:cubicBezTo>
                      <a:pt x="80757" y="17273"/>
                      <a:pt x="78754" y="16646"/>
                      <a:pt x="77149" y="18754"/>
                    </a:cubicBezTo>
                    <a:cubicBezTo>
                      <a:pt x="75535" y="20862"/>
                      <a:pt x="74984" y="19380"/>
                      <a:pt x="74035" y="18754"/>
                    </a:cubicBezTo>
                    <a:cubicBezTo>
                      <a:pt x="73095" y="18118"/>
                      <a:pt x="72316" y="23910"/>
                      <a:pt x="70483" y="23492"/>
                    </a:cubicBezTo>
                    <a:cubicBezTo>
                      <a:pt x="68651" y="23065"/>
                      <a:pt x="68594" y="7796"/>
                      <a:pt x="64378" y="8641"/>
                    </a:cubicBezTo>
                    <a:cubicBezTo>
                      <a:pt x="60162" y="9477"/>
                      <a:pt x="62270" y="7369"/>
                      <a:pt x="60162" y="3685"/>
                    </a:cubicBezTo>
                    <a:cubicBezTo>
                      <a:pt x="58045" y="1"/>
                      <a:pt x="57883" y="3580"/>
                      <a:pt x="57275" y="10854"/>
                    </a:cubicBezTo>
                    <a:cubicBezTo>
                      <a:pt x="56668" y="18118"/>
                      <a:pt x="53667" y="22020"/>
                      <a:pt x="51835" y="15383"/>
                    </a:cubicBezTo>
                    <a:cubicBezTo>
                      <a:pt x="50002" y="8746"/>
                      <a:pt x="51664" y="7483"/>
                      <a:pt x="49898" y="6951"/>
                    </a:cubicBezTo>
                    <a:cubicBezTo>
                      <a:pt x="48122" y="6429"/>
                      <a:pt x="47448" y="4634"/>
                      <a:pt x="45340" y="8319"/>
                    </a:cubicBezTo>
                    <a:cubicBezTo>
                      <a:pt x="43232" y="12012"/>
                      <a:pt x="44229" y="8746"/>
                      <a:pt x="42235" y="9059"/>
                    </a:cubicBezTo>
                    <a:cubicBezTo>
                      <a:pt x="40231" y="9373"/>
                      <a:pt x="40735" y="13683"/>
                      <a:pt x="39073" y="15582"/>
                    </a:cubicBezTo>
                    <a:cubicBezTo>
                      <a:pt x="37402" y="17481"/>
                      <a:pt x="35569" y="9790"/>
                      <a:pt x="33689" y="8214"/>
                    </a:cubicBezTo>
                    <a:cubicBezTo>
                      <a:pt x="31800" y="6638"/>
                      <a:pt x="30907" y="9164"/>
                      <a:pt x="28913" y="15582"/>
                    </a:cubicBezTo>
                    <a:cubicBezTo>
                      <a:pt x="26910" y="22011"/>
                      <a:pt x="27916" y="18118"/>
                      <a:pt x="26748" y="16532"/>
                    </a:cubicBezTo>
                    <a:cubicBezTo>
                      <a:pt x="25580" y="14956"/>
                      <a:pt x="24973" y="25704"/>
                      <a:pt x="23529" y="28961"/>
                    </a:cubicBezTo>
                    <a:cubicBezTo>
                      <a:pt x="22086" y="32227"/>
                      <a:pt x="20424" y="36757"/>
                      <a:pt x="18592" y="26227"/>
                    </a:cubicBezTo>
                    <a:cubicBezTo>
                      <a:pt x="16759" y="15696"/>
                      <a:pt x="16038" y="24755"/>
                      <a:pt x="15259" y="22011"/>
                    </a:cubicBezTo>
                    <a:cubicBezTo>
                      <a:pt x="14480" y="19276"/>
                      <a:pt x="13265" y="7587"/>
                      <a:pt x="10882" y="7901"/>
                    </a:cubicBezTo>
                    <a:cubicBezTo>
                      <a:pt x="8489" y="8214"/>
                      <a:pt x="7881" y="16114"/>
                      <a:pt x="6656" y="18013"/>
                    </a:cubicBezTo>
                    <a:cubicBezTo>
                      <a:pt x="5441" y="19903"/>
                      <a:pt x="3941" y="20121"/>
                      <a:pt x="2830" y="15060"/>
                    </a:cubicBezTo>
                    <a:cubicBezTo>
                      <a:pt x="1719" y="10009"/>
                      <a:pt x="1054" y="9268"/>
                      <a:pt x="0" y="9695"/>
                    </a:cubicBezTo>
                  </a:path>
                </a:pathLst>
              </a:custGeom>
              <a:noFill/>
              <a:ln w="9025" cap="flat" cmpd="sng">
                <a:solidFill>
                  <a:srgbClr val="000DFF"/>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5"/>
              <p:cNvGrpSpPr/>
              <p:nvPr/>
            </p:nvGrpSpPr>
            <p:grpSpPr>
              <a:xfrm>
                <a:off x="-602160" y="2712241"/>
                <a:ext cx="1270443" cy="536982"/>
                <a:chOff x="-602160" y="2712241"/>
                <a:chExt cx="1270443" cy="536982"/>
              </a:xfrm>
            </p:grpSpPr>
            <p:sp>
              <p:nvSpPr>
                <p:cNvPr id="87" name="Google Shape;87;p5"/>
                <p:cNvSpPr/>
                <p:nvPr/>
              </p:nvSpPr>
              <p:spPr>
                <a:xfrm>
                  <a:off x="-602160" y="2712241"/>
                  <a:ext cx="1182654" cy="536982"/>
                </a:xfrm>
                <a:custGeom>
                  <a:avLst/>
                  <a:gdLst/>
                  <a:ahLst/>
                  <a:cxnLst/>
                  <a:rect l="l" t="t" r="r" b="b"/>
                  <a:pathLst>
                    <a:path w="80976" h="36767" fill="none" extrusionOk="0">
                      <a:moveTo>
                        <a:pt x="0" y="17282"/>
                      </a:moveTo>
                      <a:cubicBezTo>
                        <a:pt x="219" y="17282"/>
                        <a:pt x="2222" y="16646"/>
                        <a:pt x="3827" y="18754"/>
                      </a:cubicBezTo>
                      <a:cubicBezTo>
                        <a:pt x="5441" y="20862"/>
                        <a:pt x="5992" y="19390"/>
                        <a:pt x="6932" y="18754"/>
                      </a:cubicBezTo>
                      <a:cubicBezTo>
                        <a:pt x="7881" y="18127"/>
                        <a:pt x="8660" y="23919"/>
                        <a:pt x="10493" y="23492"/>
                      </a:cubicBezTo>
                      <a:cubicBezTo>
                        <a:pt x="12316" y="23074"/>
                        <a:pt x="12373" y="7796"/>
                        <a:pt x="16598" y="8641"/>
                      </a:cubicBezTo>
                      <a:cubicBezTo>
                        <a:pt x="20814" y="9486"/>
                        <a:pt x="18706" y="7378"/>
                        <a:pt x="20814" y="3694"/>
                      </a:cubicBezTo>
                      <a:cubicBezTo>
                        <a:pt x="22922" y="1"/>
                        <a:pt x="23083" y="3590"/>
                        <a:pt x="23700" y="10854"/>
                      </a:cubicBezTo>
                      <a:cubicBezTo>
                        <a:pt x="24308" y="18127"/>
                        <a:pt x="27309" y="22020"/>
                        <a:pt x="29141" y="15383"/>
                      </a:cubicBezTo>
                      <a:cubicBezTo>
                        <a:pt x="30964" y="8746"/>
                        <a:pt x="29303" y="7483"/>
                        <a:pt x="31078" y="6961"/>
                      </a:cubicBezTo>
                      <a:cubicBezTo>
                        <a:pt x="32854" y="6429"/>
                        <a:pt x="33518" y="4644"/>
                        <a:pt x="35626" y="8328"/>
                      </a:cubicBezTo>
                      <a:cubicBezTo>
                        <a:pt x="37744" y="12012"/>
                        <a:pt x="36737" y="8746"/>
                        <a:pt x="38741" y="9059"/>
                      </a:cubicBezTo>
                      <a:cubicBezTo>
                        <a:pt x="40735" y="9382"/>
                        <a:pt x="40241" y="13693"/>
                        <a:pt x="41903" y="15592"/>
                      </a:cubicBezTo>
                      <a:cubicBezTo>
                        <a:pt x="43564" y="17491"/>
                        <a:pt x="45397" y="9800"/>
                        <a:pt x="47287" y="8214"/>
                      </a:cubicBezTo>
                      <a:cubicBezTo>
                        <a:pt x="49176" y="6638"/>
                        <a:pt x="50059" y="9164"/>
                        <a:pt x="52063" y="15592"/>
                      </a:cubicBezTo>
                      <a:cubicBezTo>
                        <a:pt x="54057" y="22011"/>
                        <a:pt x="53060" y="18118"/>
                        <a:pt x="54228" y="16541"/>
                      </a:cubicBezTo>
                      <a:cubicBezTo>
                        <a:pt x="55386" y="14965"/>
                        <a:pt x="56003" y="25704"/>
                        <a:pt x="57447" y="28971"/>
                      </a:cubicBezTo>
                      <a:cubicBezTo>
                        <a:pt x="58880" y="32237"/>
                        <a:pt x="60551" y="36766"/>
                        <a:pt x="62384" y="26236"/>
                      </a:cubicBezTo>
                      <a:cubicBezTo>
                        <a:pt x="64217" y="15696"/>
                        <a:pt x="64938" y="24755"/>
                        <a:pt x="65717" y="22020"/>
                      </a:cubicBezTo>
                      <a:cubicBezTo>
                        <a:pt x="66486" y="19276"/>
                        <a:pt x="67711" y="7587"/>
                        <a:pt x="70094" y="7901"/>
                      </a:cubicBezTo>
                      <a:cubicBezTo>
                        <a:pt x="72487" y="8224"/>
                        <a:pt x="73095" y="16124"/>
                        <a:pt x="74320" y="18013"/>
                      </a:cubicBezTo>
                      <a:cubicBezTo>
                        <a:pt x="75535" y="19912"/>
                        <a:pt x="77035" y="20121"/>
                        <a:pt x="78146" y="15070"/>
                      </a:cubicBezTo>
                      <a:cubicBezTo>
                        <a:pt x="79257" y="10009"/>
                        <a:pt x="79922" y="9278"/>
                        <a:pt x="80976" y="9695"/>
                      </a:cubicBezTo>
                    </a:path>
                  </a:pathLst>
                </a:custGeom>
                <a:noFill/>
                <a:ln w="9025" cap="flat" cmpd="sng">
                  <a:solidFill>
                    <a:schemeClr val="accent1"/>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558200" y="2712241"/>
                  <a:ext cx="1182801" cy="536982"/>
                </a:xfrm>
                <a:custGeom>
                  <a:avLst/>
                  <a:gdLst/>
                  <a:ahLst/>
                  <a:cxnLst/>
                  <a:rect l="l" t="t" r="r" b="b"/>
                  <a:pathLst>
                    <a:path w="80986" h="36767" fill="none" extrusionOk="0">
                      <a:moveTo>
                        <a:pt x="0" y="17282"/>
                      </a:moveTo>
                      <a:cubicBezTo>
                        <a:pt x="228" y="17282"/>
                        <a:pt x="2222" y="16646"/>
                        <a:pt x="3836" y="18754"/>
                      </a:cubicBezTo>
                      <a:cubicBezTo>
                        <a:pt x="5441" y="20862"/>
                        <a:pt x="6001" y="19390"/>
                        <a:pt x="6941" y="18754"/>
                      </a:cubicBezTo>
                      <a:cubicBezTo>
                        <a:pt x="7881" y="18127"/>
                        <a:pt x="8660" y="23919"/>
                        <a:pt x="10493" y="23492"/>
                      </a:cubicBezTo>
                      <a:cubicBezTo>
                        <a:pt x="12325" y="23074"/>
                        <a:pt x="12382" y="7796"/>
                        <a:pt x="16598" y="8641"/>
                      </a:cubicBezTo>
                      <a:cubicBezTo>
                        <a:pt x="20814" y="9486"/>
                        <a:pt x="18706" y="7378"/>
                        <a:pt x="20814" y="3694"/>
                      </a:cubicBezTo>
                      <a:cubicBezTo>
                        <a:pt x="22922" y="1"/>
                        <a:pt x="23093" y="3590"/>
                        <a:pt x="23710" y="10854"/>
                      </a:cubicBezTo>
                      <a:cubicBezTo>
                        <a:pt x="24327" y="18118"/>
                        <a:pt x="27318" y="22020"/>
                        <a:pt x="29151" y="15383"/>
                      </a:cubicBezTo>
                      <a:cubicBezTo>
                        <a:pt x="30983" y="8746"/>
                        <a:pt x="29312" y="7483"/>
                        <a:pt x="31088" y="6961"/>
                      </a:cubicBezTo>
                      <a:cubicBezTo>
                        <a:pt x="32863" y="6429"/>
                        <a:pt x="33537" y="4644"/>
                        <a:pt x="35645" y="8328"/>
                      </a:cubicBezTo>
                      <a:cubicBezTo>
                        <a:pt x="37753" y="12012"/>
                        <a:pt x="36756" y="8746"/>
                        <a:pt x="38750" y="9069"/>
                      </a:cubicBezTo>
                      <a:cubicBezTo>
                        <a:pt x="40744" y="9382"/>
                        <a:pt x="40251" y="13693"/>
                        <a:pt x="41912" y="15592"/>
                      </a:cubicBezTo>
                      <a:cubicBezTo>
                        <a:pt x="43583" y="17491"/>
                        <a:pt x="45416" y="9800"/>
                        <a:pt x="47296" y="8224"/>
                      </a:cubicBezTo>
                      <a:cubicBezTo>
                        <a:pt x="49186" y="6638"/>
                        <a:pt x="50069" y="9173"/>
                        <a:pt x="52072" y="15592"/>
                      </a:cubicBezTo>
                      <a:cubicBezTo>
                        <a:pt x="54066" y="22020"/>
                        <a:pt x="53069" y="18118"/>
                        <a:pt x="54237" y="16541"/>
                      </a:cubicBezTo>
                      <a:cubicBezTo>
                        <a:pt x="55405" y="14965"/>
                        <a:pt x="56013" y="25704"/>
                        <a:pt x="57456" y="28971"/>
                      </a:cubicBezTo>
                      <a:cubicBezTo>
                        <a:pt x="58890" y="32237"/>
                        <a:pt x="60561" y="36766"/>
                        <a:pt x="62394" y="26236"/>
                      </a:cubicBezTo>
                      <a:cubicBezTo>
                        <a:pt x="64226" y="15696"/>
                        <a:pt x="64948" y="24755"/>
                        <a:pt x="65726" y="22020"/>
                      </a:cubicBezTo>
                      <a:cubicBezTo>
                        <a:pt x="66505" y="19276"/>
                        <a:pt x="67720" y="7587"/>
                        <a:pt x="70113" y="7901"/>
                      </a:cubicBezTo>
                      <a:cubicBezTo>
                        <a:pt x="72496" y="8224"/>
                        <a:pt x="73104" y="16124"/>
                        <a:pt x="74329" y="18013"/>
                      </a:cubicBezTo>
                      <a:cubicBezTo>
                        <a:pt x="75554" y="19912"/>
                        <a:pt x="77045" y="20121"/>
                        <a:pt x="78156" y="15070"/>
                      </a:cubicBezTo>
                      <a:cubicBezTo>
                        <a:pt x="79267" y="10009"/>
                        <a:pt x="79941" y="9278"/>
                        <a:pt x="80985" y="9695"/>
                      </a:cubicBezTo>
                    </a:path>
                  </a:pathLst>
                </a:custGeom>
                <a:noFill/>
                <a:ln w="9025" cap="flat" cmpd="sng">
                  <a:solidFill>
                    <a:schemeClr val="accent2"/>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514386" y="2712241"/>
                  <a:ext cx="1182669" cy="536982"/>
                </a:xfrm>
                <a:custGeom>
                  <a:avLst/>
                  <a:gdLst/>
                  <a:ahLst/>
                  <a:cxnLst/>
                  <a:rect l="l" t="t" r="r" b="b"/>
                  <a:pathLst>
                    <a:path w="80977" h="36767" fill="none" extrusionOk="0">
                      <a:moveTo>
                        <a:pt x="1" y="17282"/>
                      </a:moveTo>
                      <a:cubicBezTo>
                        <a:pt x="219" y="17282"/>
                        <a:pt x="2223" y="16646"/>
                        <a:pt x="3827" y="18754"/>
                      </a:cubicBezTo>
                      <a:cubicBezTo>
                        <a:pt x="5442" y="20862"/>
                        <a:pt x="5992" y="19390"/>
                        <a:pt x="6942" y="18754"/>
                      </a:cubicBezTo>
                      <a:cubicBezTo>
                        <a:pt x="7882" y="18127"/>
                        <a:pt x="8660" y="23919"/>
                        <a:pt x="10493" y="23492"/>
                      </a:cubicBezTo>
                      <a:cubicBezTo>
                        <a:pt x="12316" y="23074"/>
                        <a:pt x="12373" y="7796"/>
                        <a:pt x="16598" y="8641"/>
                      </a:cubicBezTo>
                      <a:cubicBezTo>
                        <a:pt x="20814" y="9486"/>
                        <a:pt x="18706" y="7378"/>
                        <a:pt x="20814" y="3694"/>
                      </a:cubicBezTo>
                      <a:cubicBezTo>
                        <a:pt x="22922" y="1"/>
                        <a:pt x="23084" y="3590"/>
                        <a:pt x="23701" y="10854"/>
                      </a:cubicBezTo>
                      <a:cubicBezTo>
                        <a:pt x="24318" y="18118"/>
                        <a:pt x="27309" y="22020"/>
                        <a:pt x="29142" y="15383"/>
                      </a:cubicBezTo>
                      <a:cubicBezTo>
                        <a:pt x="30974" y="8746"/>
                        <a:pt x="29303" y="7483"/>
                        <a:pt x="31079" y="6961"/>
                      </a:cubicBezTo>
                      <a:cubicBezTo>
                        <a:pt x="32854" y="6429"/>
                        <a:pt x="33528" y="4644"/>
                        <a:pt x="35636" y="8328"/>
                      </a:cubicBezTo>
                      <a:cubicBezTo>
                        <a:pt x="37744" y="12012"/>
                        <a:pt x="36747" y="8746"/>
                        <a:pt x="38741" y="9069"/>
                      </a:cubicBezTo>
                      <a:cubicBezTo>
                        <a:pt x="40735" y="9382"/>
                        <a:pt x="40242" y="13693"/>
                        <a:pt x="41903" y="15592"/>
                      </a:cubicBezTo>
                      <a:cubicBezTo>
                        <a:pt x="43574" y="17491"/>
                        <a:pt x="45398" y="9800"/>
                        <a:pt x="47287" y="8224"/>
                      </a:cubicBezTo>
                      <a:cubicBezTo>
                        <a:pt x="49177" y="6638"/>
                        <a:pt x="50060" y="9173"/>
                        <a:pt x="52063" y="15592"/>
                      </a:cubicBezTo>
                      <a:cubicBezTo>
                        <a:pt x="54057" y="22020"/>
                        <a:pt x="53060" y="18118"/>
                        <a:pt x="54228" y="16541"/>
                      </a:cubicBezTo>
                      <a:cubicBezTo>
                        <a:pt x="55396" y="14965"/>
                        <a:pt x="56004" y="25704"/>
                        <a:pt x="57447" y="28971"/>
                      </a:cubicBezTo>
                      <a:cubicBezTo>
                        <a:pt x="58881" y="32237"/>
                        <a:pt x="60552" y="36766"/>
                        <a:pt x="62385" y="26236"/>
                      </a:cubicBezTo>
                      <a:cubicBezTo>
                        <a:pt x="64217" y="15696"/>
                        <a:pt x="64939" y="24755"/>
                        <a:pt x="65717" y="22020"/>
                      </a:cubicBezTo>
                      <a:cubicBezTo>
                        <a:pt x="66486" y="19276"/>
                        <a:pt x="67711" y="7587"/>
                        <a:pt x="70104" y="7901"/>
                      </a:cubicBezTo>
                      <a:cubicBezTo>
                        <a:pt x="72487" y="8224"/>
                        <a:pt x="73095" y="16124"/>
                        <a:pt x="74320" y="18013"/>
                      </a:cubicBezTo>
                      <a:cubicBezTo>
                        <a:pt x="75535" y="19912"/>
                        <a:pt x="77036" y="20121"/>
                        <a:pt x="78147" y="15070"/>
                      </a:cubicBezTo>
                      <a:cubicBezTo>
                        <a:pt x="79258" y="10009"/>
                        <a:pt x="79932" y="9278"/>
                        <a:pt x="80976" y="9695"/>
                      </a:cubicBezTo>
                    </a:path>
                  </a:pathLst>
                </a:custGeom>
                <a:noFill/>
                <a:ln w="9025" cap="flat" cmpd="sng">
                  <a:solidFill>
                    <a:srgbClr val="000DFF"/>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90" name="Google Shape;90;p5"/>
            <p:cNvCxnSpPr/>
            <p:nvPr/>
          </p:nvCxnSpPr>
          <p:spPr>
            <a:xfrm>
              <a:off x="-1260475" y="1089300"/>
              <a:ext cx="2948700" cy="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584"/>
        <p:cNvGrpSpPr/>
        <p:nvPr/>
      </p:nvGrpSpPr>
      <p:grpSpPr>
        <a:xfrm>
          <a:off x="0" y="0"/>
          <a:ext cx="0" cy="0"/>
          <a:chOff x="0" y="0"/>
          <a:chExt cx="0" cy="0"/>
        </a:xfrm>
      </p:grpSpPr>
      <p:sp>
        <p:nvSpPr>
          <p:cNvPr id="585" name="Google Shape;585;p33"/>
          <p:cNvSpPr/>
          <p:nvPr/>
        </p:nvSpPr>
        <p:spPr>
          <a:xfrm>
            <a:off x="647325" y="656400"/>
            <a:ext cx="7845000" cy="3830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6" name="Google Shape;586;p33"/>
          <p:cNvCxnSpPr/>
          <p:nvPr/>
        </p:nvCxnSpPr>
        <p:spPr>
          <a:xfrm>
            <a:off x="648138" y="3481943"/>
            <a:ext cx="7844100" cy="0"/>
          </a:xfrm>
          <a:prstGeom prst="straightConnector1">
            <a:avLst/>
          </a:prstGeom>
          <a:noFill/>
          <a:ln w="9525" cap="flat" cmpd="sng">
            <a:solidFill>
              <a:schemeClr val="accent6"/>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6"/>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txBox="1">
            <a:spLocks noGrp="1"/>
          </p:cNvSpPr>
          <p:nvPr>
            <p:ph type="title"/>
          </p:nvPr>
        </p:nvSpPr>
        <p:spPr>
          <a:xfrm>
            <a:off x="720000" y="384984"/>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94" name="Google Shape;94;p6"/>
          <p:cNvCxnSpPr/>
          <p:nvPr/>
        </p:nvCxnSpPr>
        <p:spPr>
          <a:xfrm>
            <a:off x="423875" y="1089300"/>
            <a:ext cx="8298300" cy="0"/>
          </a:xfrm>
          <a:prstGeom prst="straightConnector1">
            <a:avLst/>
          </a:prstGeom>
          <a:noFill/>
          <a:ln w="9525" cap="flat" cmpd="sng">
            <a:solidFill>
              <a:schemeClr val="accent6"/>
            </a:solidFill>
            <a:prstDash val="solid"/>
            <a:round/>
            <a:headEnd type="none" w="med" len="med"/>
            <a:tailEnd type="none" w="med" len="med"/>
          </a:ln>
        </p:spPr>
      </p:cxnSp>
      <p:grpSp>
        <p:nvGrpSpPr>
          <p:cNvPr id="95" name="Google Shape;95;p6"/>
          <p:cNvGrpSpPr/>
          <p:nvPr/>
        </p:nvGrpSpPr>
        <p:grpSpPr>
          <a:xfrm>
            <a:off x="-2129776" y="256984"/>
            <a:ext cx="3252918" cy="1602477"/>
            <a:chOff x="1242475" y="2295850"/>
            <a:chExt cx="4747400" cy="2338700"/>
          </a:xfrm>
        </p:grpSpPr>
        <p:sp>
          <p:nvSpPr>
            <p:cNvPr id="96" name="Google Shape;96;p6"/>
            <p:cNvSpPr/>
            <p:nvPr/>
          </p:nvSpPr>
          <p:spPr>
            <a:xfrm>
              <a:off x="1478425" y="2295850"/>
              <a:ext cx="4421025" cy="2338700"/>
            </a:xfrm>
            <a:custGeom>
              <a:avLst/>
              <a:gdLst/>
              <a:ahLst/>
              <a:cxnLst/>
              <a:rect l="l" t="t" r="r" b="b"/>
              <a:pathLst>
                <a:path w="176841" h="93548" fill="none" extrusionOk="0">
                  <a:moveTo>
                    <a:pt x="1" y="48559"/>
                  </a:moveTo>
                  <a:cubicBezTo>
                    <a:pt x="1" y="48559"/>
                    <a:pt x="3476" y="51816"/>
                    <a:pt x="6116" y="48454"/>
                  </a:cubicBezTo>
                  <a:cubicBezTo>
                    <a:pt x="8755" y="45093"/>
                    <a:pt x="11528" y="48559"/>
                    <a:pt x="11528" y="48559"/>
                  </a:cubicBezTo>
                  <a:cubicBezTo>
                    <a:pt x="11528" y="48559"/>
                    <a:pt x="14728" y="56164"/>
                    <a:pt x="17918" y="48454"/>
                  </a:cubicBezTo>
                  <a:cubicBezTo>
                    <a:pt x="21118" y="40744"/>
                    <a:pt x="23891" y="48454"/>
                    <a:pt x="23891" y="48454"/>
                  </a:cubicBezTo>
                  <a:cubicBezTo>
                    <a:pt x="23891" y="48454"/>
                    <a:pt x="27300" y="56117"/>
                    <a:pt x="29730" y="48454"/>
                  </a:cubicBezTo>
                  <a:cubicBezTo>
                    <a:pt x="32161" y="40792"/>
                    <a:pt x="35912" y="47419"/>
                    <a:pt x="35912" y="48454"/>
                  </a:cubicBezTo>
                  <a:cubicBezTo>
                    <a:pt x="35912" y="49499"/>
                    <a:pt x="39520" y="56174"/>
                    <a:pt x="40631" y="48454"/>
                  </a:cubicBezTo>
                  <a:cubicBezTo>
                    <a:pt x="41742" y="40744"/>
                    <a:pt x="45426" y="24327"/>
                    <a:pt x="47648" y="48454"/>
                  </a:cubicBezTo>
                  <a:cubicBezTo>
                    <a:pt x="49870" y="72582"/>
                    <a:pt x="54181" y="48559"/>
                    <a:pt x="54181" y="48559"/>
                  </a:cubicBezTo>
                  <a:cubicBezTo>
                    <a:pt x="54181" y="48559"/>
                    <a:pt x="55985" y="39757"/>
                    <a:pt x="58339" y="48454"/>
                  </a:cubicBezTo>
                  <a:cubicBezTo>
                    <a:pt x="60704" y="57161"/>
                    <a:pt x="62185" y="82998"/>
                    <a:pt x="65983" y="48559"/>
                  </a:cubicBezTo>
                  <a:cubicBezTo>
                    <a:pt x="65983" y="48559"/>
                    <a:pt x="67369" y="39159"/>
                    <a:pt x="71263" y="48454"/>
                  </a:cubicBezTo>
                  <a:cubicBezTo>
                    <a:pt x="75156" y="57750"/>
                    <a:pt x="76267" y="48397"/>
                    <a:pt x="76447" y="48454"/>
                  </a:cubicBezTo>
                  <a:cubicBezTo>
                    <a:pt x="76637" y="48511"/>
                    <a:pt x="79970" y="21488"/>
                    <a:pt x="82932" y="48454"/>
                  </a:cubicBezTo>
                  <a:cubicBezTo>
                    <a:pt x="82932" y="48454"/>
                    <a:pt x="85572" y="71528"/>
                    <a:pt x="88696" y="48559"/>
                  </a:cubicBezTo>
                  <a:cubicBezTo>
                    <a:pt x="91820" y="25580"/>
                    <a:pt x="92190" y="12126"/>
                    <a:pt x="95713" y="48454"/>
                  </a:cubicBezTo>
                  <a:cubicBezTo>
                    <a:pt x="95713" y="48454"/>
                    <a:pt x="97745" y="56297"/>
                    <a:pt x="101078" y="48454"/>
                  </a:cubicBezTo>
                  <a:cubicBezTo>
                    <a:pt x="104410" y="40611"/>
                    <a:pt x="106271" y="46679"/>
                    <a:pt x="106452" y="48454"/>
                  </a:cubicBezTo>
                  <a:cubicBezTo>
                    <a:pt x="106632" y="50239"/>
                    <a:pt x="110715" y="54683"/>
                    <a:pt x="112007" y="48502"/>
                  </a:cubicBezTo>
                  <a:cubicBezTo>
                    <a:pt x="113307" y="42320"/>
                    <a:pt x="117561" y="45226"/>
                    <a:pt x="118682" y="48454"/>
                  </a:cubicBezTo>
                  <a:cubicBezTo>
                    <a:pt x="119793" y="51683"/>
                    <a:pt x="122936" y="52870"/>
                    <a:pt x="123126" y="48454"/>
                  </a:cubicBezTo>
                  <a:cubicBezTo>
                    <a:pt x="123306" y="44039"/>
                    <a:pt x="127569" y="0"/>
                    <a:pt x="130722" y="48454"/>
                  </a:cubicBezTo>
                  <a:cubicBezTo>
                    <a:pt x="130722" y="48454"/>
                    <a:pt x="134425" y="93547"/>
                    <a:pt x="137387" y="48559"/>
                  </a:cubicBezTo>
                  <a:cubicBezTo>
                    <a:pt x="137387" y="48559"/>
                    <a:pt x="139049" y="37972"/>
                    <a:pt x="141641" y="48454"/>
                  </a:cubicBezTo>
                  <a:cubicBezTo>
                    <a:pt x="141641" y="48454"/>
                    <a:pt x="145354" y="70806"/>
                    <a:pt x="147756" y="48454"/>
                  </a:cubicBezTo>
                  <a:cubicBezTo>
                    <a:pt x="147756" y="48454"/>
                    <a:pt x="151089" y="18592"/>
                    <a:pt x="154422" y="48454"/>
                  </a:cubicBezTo>
                  <a:cubicBezTo>
                    <a:pt x="154422" y="48454"/>
                    <a:pt x="155903" y="56563"/>
                    <a:pt x="158685" y="48454"/>
                  </a:cubicBezTo>
                  <a:cubicBezTo>
                    <a:pt x="161467" y="40345"/>
                    <a:pt x="164060" y="46280"/>
                    <a:pt x="165541" y="48454"/>
                  </a:cubicBezTo>
                  <a:cubicBezTo>
                    <a:pt x="167022" y="50629"/>
                    <a:pt x="168874" y="49708"/>
                    <a:pt x="170535" y="48454"/>
                  </a:cubicBezTo>
                  <a:cubicBezTo>
                    <a:pt x="172207" y="47201"/>
                    <a:pt x="173688" y="46014"/>
                    <a:pt x="176840" y="48454"/>
                  </a:cubicBezTo>
                </a:path>
              </a:pathLst>
            </a:custGeom>
            <a:noFill/>
            <a:ln w="9025" cap="flat" cmpd="sng">
              <a:solidFill>
                <a:schemeClr val="accent5"/>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143735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9" y="56164"/>
                    <a:pt x="17919" y="48454"/>
                  </a:cubicBezTo>
                  <a:cubicBezTo>
                    <a:pt x="21109" y="40744"/>
                    <a:pt x="23891" y="48454"/>
                    <a:pt x="23891" y="48454"/>
                  </a:cubicBezTo>
                  <a:cubicBezTo>
                    <a:pt x="23891" y="48454"/>
                    <a:pt x="27290" y="56117"/>
                    <a:pt x="29721" y="48454"/>
                  </a:cubicBezTo>
                  <a:cubicBezTo>
                    <a:pt x="32152" y="40792"/>
                    <a:pt x="35903" y="47419"/>
                    <a:pt x="35903" y="48454"/>
                  </a:cubicBezTo>
                  <a:cubicBezTo>
                    <a:pt x="35903" y="49499"/>
                    <a:pt x="39520" y="56174"/>
                    <a:pt x="40631" y="48454"/>
                  </a:cubicBezTo>
                  <a:cubicBezTo>
                    <a:pt x="41742" y="40744"/>
                    <a:pt x="45417" y="24327"/>
                    <a:pt x="47639" y="48454"/>
                  </a:cubicBezTo>
                  <a:cubicBezTo>
                    <a:pt x="49870" y="72582"/>
                    <a:pt x="54171" y="48559"/>
                    <a:pt x="54171" y="48559"/>
                  </a:cubicBezTo>
                  <a:cubicBezTo>
                    <a:pt x="54171" y="48559"/>
                    <a:pt x="55975" y="39757"/>
                    <a:pt x="58340" y="48454"/>
                  </a:cubicBezTo>
                  <a:cubicBezTo>
                    <a:pt x="60704" y="57161"/>
                    <a:pt x="62185" y="82998"/>
                    <a:pt x="65974" y="48559"/>
                  </a:cubicBezTo>
                  <a:cubicBezTo>
                    <a:pt x="65974" y="48559"/>
                    <a:pt x="67370" y="39159"/>
                    <a:pt x="71253" y="48454"/>
                  </a:cubicBezTo>
                  <a:cubicBezTo>
                    <a:pt x="75146" y="57750"/>
                    <a:pt x="76257" y="48397"/>
                    <a:pt x="76447" y="48454"/>
                  </a:cubicBezTo>
                  <a:cubicBezTo>
                    <a:pt x="76628" y="48511"/>
                    <a:pt x="79960" y="21488"/>
                    <a:pt x="82923" y="48454"/>
                  </a:cubicBezTo>
                  <a:cubicBezTo>
                    <a:pt x="82923" y="48454"/>
                    <a:pt x="85563" y="71528"/>
                    <a:pt x="88687" y="48559"/>
                  </a:cubicBezTo>
                  <a:cubicBezTo>
                    <a:pt x="91820" y="25580"/>
                    <a:pt x="92181" y="12126"/>
                    <a:pt x="95704" y="48454"/>
                  </a:cubicBezTo>
                  <a:cubicBezTo>
                    <a:pt x="95704" y="48454"/>
                    <a:pt x="97745" y="56297"/>
                    <a:pt x="101078" y="48454"/>
                  </a:cubicBezTo>
                  <a:cubicBezTo>
                    <a:pt x="104411" y="40611"/>
                    <a:pt x="106262" y="46679"/>
                    <a:pt x="106443" y="48454"/>
                  </a:cubicBezTo>
                  <a:cubicBezTo>
                    <a:pt x="106633" y="50239"/>
                    <a:pt x="110706" y="54683"/>
                    <a:pt x="112007" y="48502"/>
                  </a:cubicBezTo>
                  <a:cubicBezTo>
                    <a:pt x="113298" y="42320"/>
                    <a:pt x="117562" y="45226"/>
                    <a:pt x="118673" y="48454"/>
                  </a:cubicBezTo>
                  <a:cubicBezTo>
                    <a:pt x="119784" y="51683"/>
                    <a:pt x="122936" y="52870"/>
                    <a:pt x="123116" y="48454"/>
                  </a:cubicBezTo>
                  <a:cubicBezTo>
                    <a:pt x="123297" y="44039"/>
                    <a:pt x="127560" y="0"/>
                    <a:pt x="130713" y="48454"/>
                  </a:cubicBezTo>
                  <a:cubicBezTo>
                    <a:pt x="130713" y="48454"/>
                    <a:pt x="134416" y="93547"/>
                    <a:pt x="137378" y="48559"/>
                  </a:cubicBezTo>
                  <a:cubicBezTo>
                    <a:pt x="137378" y="48559"/>
                    <a:pt x="139040" y="37972"/>
                    <a:pt x="141642" y="48454"/>
                  </a:cubicBezTo>
                  <a:cubicBezTo>
                    <a:pt x="141642" y="48454"/>
                    <a:pt x="145345" y="70806"/>
                    <a:pt x="147757" y="48454"/>
                  </a:cubicBezTo>
                  <a:cubicBezTo>
                    <a:pt x="147757" y="48454"/>
                    <a:pt x="151089" y="18592"/>
                    <a:pt x="154422" y="48454"/>
                  </a:cubicBezTo>
                  <a:cubicBezTo>
                    <a:pt x="154422" y="48454"/>
                    <a:pt x="155903" y="56563"/>
                    <a:pt x="158676" y="48454"/>
                  </a:cubicBezTo>
                  <a:cubicBezTo>
                    <a:pt x="161458" y="40345"/>
                    <a:pt x="164050" y="46280"/>
                    <a:pt x="165532" y="48454"/>
                  </a:cubicBezTo>
                  <a:cubicBezTo>
                    <a:pt x="167013" y="50629"/>
                    <a:pt x="168864" y="49708"/>
                    <a:pt x="170536" y="48454"/>
                  </a:cubicBezTo>
                  <a:cubicBezTo>
                    <a:pt x="172197" y="47201"/>
                    <a:pt x="173679" y="46014"/>
                    <a:pt x="176831" y="48454"/>
                  </a:cubicBezTo>
                </a:path>
              </a:pathLst>
            </a:custGeom>
            <a:noFill/>
            <a:ln w="9025" cap="flat" cmpd="sng">
              <a:solidFill>
                <a:schemeClr val="lt2"/>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1242475" y="3507200"/>
              <a:ext cx="4747400" cy="2625"/>
            </a:xfrm>
            <a:custGeom>
              <a:avLst/>
              <a:gdLst/>
              <a:ahLst/>
              <a:cxnLst/>
              <a:rect l="l" t="t" r="r" b="b"/>
              <a:pathLst>
                <a:path w="189896" h="105" fill="none" extrusionOk="0">
                  <a:moveTo>
                    <a:pt x="0" y="105"/>
                  </a:moveTo>
                  <a:lnTo>
                    <a:pt x="189896" y="0"/>
                  </a:lnTo>
                </a:path>
              </a:pathLst>
            </a:custGeom>
            <a:noFill/>
            <a:ln w="9025" cap="flat" cmpd="sng">
              <a:solidFill>
                <a:srgbClr val="EDFF00"/>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139890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8" y="56164"/>
                    <a:pt x="17918" y="48454"/>
                  </a:cubicBezTo>
                  <a:cubicBezTo>
                    <a:pt x="21109" y="40744"/>
                    <a:pt x="23891" y="48454"/>
                    <a:pt x="23891" y="48454"/>
                  </a:cubicBezTo>
                  <a:cubicBezTo>
                    <a:pt x="23891" y="48454"/>
                    <a:pt x="27290" y="56117"/>
                    <a:pt x="29721" y="48454"/>
                  </a:cubicBezTo>
                  <a:cubicBezTo>
                    <a:pt x="32152" y="40792"/>
                    <a:pt x="35902" y="47419"/>
                    <a:pt x="35902" y="48454"/>
                  </a:cubicBezTo>
                  <a:cubicBezTo>
                    <a:pt x="35902" y="49499"/>
                    <a:pt x="39520" y="56174"/>
                    <a:pt x="40631" y="48454"/>
                  </a:cubicBezTo>
                  <a:cubicBezTo>
                    <a:pt x="41742" y="40744"/>
                    <a:pt x="45426" y="24327"/>
                    <a:pt x="47648" y="48454"/>
                  </a:cubicBezTo>
                  <a:cubicBezTo>
                    <a:pt x="49870" y="72582"/>
                    <a:pt x="54171" y="48559"/>
                    <a:pt x="54171" y="48559"/>
                  </a:cubicBezTo>
                  <a:cubicBezTo>
                    <a:pt x="54171" y="48559"/>
                    <a:pt x="55975" y="39757"/>
                    <a:pt x="58340" y="48454"/>
                  </a:cubicBezTo>
                  <a:cubicBezTo>
                    <a:pt x="60704" y="57161"/>
                    <a:pt x="62185" y="82998"/>
                    <a:pt x="65983" y="48559"/>
                  </a:cubicBezTo>
                  <a:cubicBezTo>
                    <a:pt x="65983" y="48559"/>
                    <a:pt x="67370" y="39159"/>
                    <a:pt x="71263" y="48454"/>
                  </a:cubicBezTo>
                  <a:cubicBezTo>
                    <a:pt x="75146" y="57750"/>
                    <a:pt x="76257" y="48397"/>
                    <a:pt x="76447" y="48454"/>
                  </a:cubicBezTo>
                  <a:cubicBezTo>
                    <a:pt x="76627" y="48511"/>
                    <a:pt x="79960" y="21488"/>
                    <a:pt x="82923" y="48454"/>
                  </a:cubicBezTo>
                  <a:cubicBezTo>
                    <a:pt x="82923" y="48454"/>
                    <a:pt x="85562" y="71528"/>
                    <a:pt x="88696" y="48559"/>
                  </a:cubicBezTo>
                  <a:cubicBezTo>
                    <a:pt x="91820" y="25580"/>
                    <a:pt x="92190" y="12126"/>
                    <a:pt x="95703" y="48454"/>
                  </a:cubicBezTo>
                  <a:cubicBezTo>
                    <a:pt x="95703" y="48454"/>
                    <a:pt x="97745" y="56297"/>
                    <a:pt x="101078" y="48454"/>
                  </a:cubicBezTo>
                  <a:cubicBezTo>
                    <a:pt x="104411" y="40611"/>
                    <a:pt x="106262" y="46679"/>
                    <a:pt x="106452" y="48454"/>
                  </a:cubicBezTo>
                  <a:cubicBezTo>
                    <a:pt x="106632" y="50239"/>
                    <a:pt x="110706" y="54683"/>
                    <a:pt x="112007" y="48502"/>
                  </a:cubicBezTo>
                  <a:cubicBezTo>
                    <a:pt x="113298" y="42320"/>
                    <a:pt x="117561" y="45226"/>
                    <a:pt x="118672" y="48454"/>
                  </a:cubicBezTo>
                  <a:cubicBezTo>
                    <a:pt x="119783" y="51683"/>
                    <a:pt x="122936" y="52870"/>
                    <a:pt x="123116" y="48454"/>
                  </a:cubicBezTo>
                  <a:cubicBezTo>
                    <a:pt x="123306" y="44039"/>
                    <a:pt x="127560" y="0"/>
                    <a:pt x="130712" y="48454"/>
                  </a:cubicBezTo>
                  <a:cubicBezTo>
                    <a:pt x="130712" y="48454"/>
                    <a:pt x="134416" y="93547"/>
                    <a:pt x="137378" y="48559"/>
                  </a:cubicBezTo>
                  <a:cubicBezTo>
                    <a:pt x="137378" y="48559"/>
                    <a:pt x="139040" y="37972"/>
                    <a:pt x="141641" y="48454"/>
                  </a:cubicBezTo>
                  <a:cubicBezTo>
                    <a:pt x="141641" y="48454"/>
                    <a:pt x="145345" y="70806"/>
                    <a:pt x="147756" y="48454"/>
                  </a:cubicBezTo>
                  <a:cubicBezTo>
                    <a:pt x="147756" y="48454"/>
                    <a:pt x="151089" y="18592"/>
                    <a:pt x="154422" y="48454"/>
                  </a:cubicBezTo>
                  <a:cubicBezTo>
                    <a:pt x="154422" y="48454"/>
                    <a:pt x="155903" y="56563"/>
                    <a:pt x="158685" y="48454"/>
                  </a:cubicBezTo>
                  <a:cubicBezTo>
                    <a:pt x="161458" y="40345"/>
                    <a:pt x="164050" y="46280"/>
                    <a:pt x="165531" y="48454"/>
                  </a:cubicBezTo>
                  <a:cubicBezTo>
                    <a:pt x="167013" y="50629"/>
                    <a:pt x="168874" y="49708"/>
                    <a:pt x="170535" y="48454"/>
                  </a:cubicBezTo>
                  <a:cubicBezTo>
                    <a:pt x="172207" y="47201"/>
                    <a:pt x="173688" y="46014"/>
                    <a:pt x="176831" y="48454"/>
                  </a:cubicBezTo>
                </a:path>
              </a:pathLst>
            </a:custGeom>
            <a:noFill/>
            <a:ln w="9025" cap="flat" cmpd="sng">
              <a:solidFill>
                <a:schemeClr val="accent5"/>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6"/>
          <p:cNvGrpSpPr/>
          <p:nvPr/>
        </p:nvGrpSpPr>
        <p:grpSpPr>
          <a:xfrm>
            <a:off x="7153444" y="4030589"/>
            <a:ext cx="3252918" cy="1602477"/>
            <a:chOff x="1242475" y="2295850"/>
            <a:chExt cx="4747400" cy="2338700"/>
          </a:xfrm>
        </p:grpSpPr>
        <p:sp>
          <p:nvSpPr>
            <p:cNvPr id="101" name="Google Shape;101;p6"/>
            <p:cNvSpPr/>
            <p:nvPr/>
          </p:nvSpPr>
          <p:spPr>
            <a:xfrm>
              <a:off x="1478425" y="2295850"/>
              <a:ext cx="4421025" cy="2338700"/>
            </a:xfrm>
            <a:custGeom>
              <a:avLst/>
              <a:gdLst/>
              <a:ahLst/>
              <a:cxnLst/>
              <a:rect l="l" t="t" r="r" b="b"/>
              <a:pathLst>
                <a:path w="176841" h="93548" fill="none" extrusionOk="0">
                  <a:moveTo>
                    <a:pt x="1" y="48559"/>
                  </a:moveTo>
                  <a:cubicBezTo>
                    <a:pt x="1" y="48559"/>
                    <a:pt x="3476" y="51816"/>
                    <a:pt x="6116" y="48454"/>
                  </a:cubicBezTo>
                  <a:cubicBezTo>
                    <a:pt x="8755" y="45093"/>
                    <a:pt x="11528" y="48559"/>
                    <a:pt x="11528" y="48559"/>
                  </a:cubicBezTo>
                  <a:cubicBezTo>
                    <a:pt x="11528" y="48559"/>
                    <a:pt x="14728" y="56164"/>
                    <a:pt x="17918" y="48454"/>
                  </a:cubicBezTo>
                  <a:cubicBezTo>
                    <a:pt x="21118" y="40744"/>
                    <a:pt x="23891" y="48454"/>
                    <a:pt x="23891" y="48454"/>
                  </a:cubicBezTo>
                  <a:cubicBezTo>
                    <a:pt x="23891" y="48454"/>
                    <a:pt x="27300" y="56117"/>
                    <a:pt x="29730" y="48454"/>
                  </a:cubicBezTo>
                  <a:cubicBezTo>
                    <a:pt x="32161" y="40792"/>
                    <a:pt x="35912" y="47419"/>
                    <a:pt x="35912" y="48454"/>
                  </a:cubicBezTo>
                  <a:cubicBezTo>
                    <a:pt x="35912" y="49499"/>
                    <a:pt x="39520" y="56174"/>
                    <a:pt x="40631" y="48454"/>
                  </a:cubicBezTo>
                  <a:cubicBezTo>
                    <a:pt x="41742" y="40744"/>
                    <a:pt x="45426" y="24327"/>
                    <a:pt x="47648" y="48454"/>
                  </a:cubicBezTo>
                  <a:cubicBezTo>
                    <a:pt x="49870" y="72582"/>
                    <a:pt x="54181" y="48559"/>
                    <a:pt x="54181" y="48559"/>
                  </a:cubicBezTo>
                  <a:cubicBezTo>
                    <a:pt x="54181" y="48559"/>
                    <a:pt x="55985" y="39757"/>
                    <a:pt x="58339" y="48454"/>
                  </a:cubicBezTo>
                  <a:cubicBezTo>
                    <a:pt x="60704" y="57161"/>
                    <a:pt x="62185" y="82998"/>
                    <a:pt x="65983" y="48559"/>
                  </a:cubicBezTo>
                  <a:cubicBezTo>
                    <a:pt x="65983" y="48559"/>
                    <a:pt x="67369" y="39159"/>
                    <a:pt x="71263" y="48454"/>
                  </a:cubicBezTo>
                  <a:cubicBezTo>
                    <a:pt x="75156" y="57750"/>
                    <a:pt x="76267" y="48397"/>
                    <a:pt x="76447" y="48454"/>
                  </a:cubicBezTo>
                  <a:cubicBezTo>
                    <a:pt x="76637" y="48511"/>
                    <a:pt x="79970" y="21488"/>
                    <a:pt x="82932" y="48454"/>
                  </a:cubicBezTo>
                  <a:cubicBezTo>
                    <a:pt x="82932" y="48454"/>
                    <a:pt x="85572" y="71528"/>
                    <a:pt x="88696" y="48559"/>
                  </a:cubicBezTo>
                  <a:cubicBezTo>
                    <a:pt x="91820" y="25580"/>
                    <a:pt x="92190" y="12126"/>
                    <a:pt x="95713" y="48454"/>
                  </a:cubicBezTo>
                  <a:cubicBezTo>
                    <a:pt x="95713" y="48454"/>
                    <a:pt x="97745" y="56297"/>
                    <a:pt x="101078" y="48454"/>
                  </a:cubicBezTo>
                  <a:cubicBezTo>
                    <a:pt x="104410" y="40611"/>
                    <a:pt x="106271" y="46679"/>
                    <a:pt x="106452" y="48454"/>
                  </a:cubicBezTo>
                  <a:cubicBezTo>
                    <a:pt x="106632" y="50239"/>
                    <a:pt x="110715" y="54683"/>
                    <a:pt x="112007" y="48502"/>
                  </a:cubicBezTo>
                  <a:cubicBezTo>
                    <a:pt x="113307" y="42320"/>
                    <a:pt x="117561" y="45226"/>
                    <a:pt x="118682" y="48454"/>
                  </a:cubicBezTo>
                  <a:cubicBezTo>
                    <a:pt x="119793" y="51683"/>
                    <a:pt x="122936" y="52870"/>
                    <a:pt x="123126" y="48454"/>
                  </a:cubicBezTo>
                  <a:cubicBezTo>
                    <a:pt x="123306" y="44039"/>
                    <a:pt x="127569" y="0"/>
                    <a:pt x="130722" y="48454"/>
                  </a:cubicBezTo>
                  <a:cubicBezTo>
                    <a:pt x="130722" y="48454"/>
                    <a:pt x="134425" y="93547"/>
                    <a:pt x="137387" y="48559"/>
                  </a:cubicBezTo>
                  <a:cubicBezTo>
                    <a:pt x="137387" y="48559"/>
                    <a:pt x="139049" y="37972"/>
                    <a:pt x="141641" y="48454"/>
                  </a:cubicBezTo>
                  <a:cubicBezTo>
                    <a:pt x="141641" y="48454"/>
                    <a:pt x="145354" y="70806"/>
                    <a:pt x="147756" y="48454"/>
                  </a:cubicBezTo>
                  <a:cubicBezTo>
                    <a:pt x="147756" y="48454"/>
                    <a:pt x="151089" y="18592"/>
                    <a:pt x="154422" y="48454"/>
                  </a:cubicBezTo>
                  <a:cubicBezTo>
                    <a:pt x="154422" y="48454"/>
                    <a:pt x="155903" y="56563"/>
                    <a:pt x="158685" y="48454"/>
                  </a:cubicBezTo>
                  <a:cubicBezTo>
                    <a:pt x="161467" y="40345"/>
                    <a:pt x="164060" y="46280"/>
                    <a:pt x="165541" y="48454"/>
                  </a:cubicBezTo>
                  <a:cubicBezTo>
                    <a:pt x="167022" y="50629"/>
                    <a:pt x="168874" y="49708"/>
                    <a:pt x="170535" y="48454"/>
                  </a:cubicBezTo>
                  <a:cubicBezTo>
                    <a:pt x="172207" y="47201"/>
                    <a:pt x="173688" y="46014"/>
                    <a:pt x="176840" y="48454"/>
                  </a:cubicBezTo>
                </a:path>
              </a:pathLst>
            </a:custGeom>
            <a:no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143735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9" y="56164"/>
                    <a:pt x="17919" y="48454"/>
                  </a:cubicBezTo>
                  <a:cubicBezTo>
                    <a:pt x="21109" y="40744"/>
                    <a:pt x="23891" y="48454"/>
                    <a:pt x="23891" y="48454"/>
                  </a:cubicBezTo>
                  <a:cubicBezTo>
                    <a:pt x="23891" y="48454"/>
                    <a:pt x="27290" y="56117"/>
                    <a:pt x="29721" y="48454"/>
                  </a:cubicBezTo>
                  <a:cubicBezTo>
                    <a:pt x="32152" y="40792"/>
                    <a:pt x="35903" y="47419"/>
                    <a:pt x="35903" y="48454"/>
                  </a:cubicBezTo>
                  <a:cubicBezTo>
                    <a:pt x="35903" y="49499"/>
                    <a:pt x="39520" y="56174"/>
                    <a:pt x="40631" y="48454"/>
                  </a:cubicBezTo>
                  <a:cubicBezTo>
                    <a:pt x="41742" y="40744"/>
                    <a:pt x="45417" y="24327"/>
                    <a:pt x="47639" y="48454"/>
                  </a:cubicBezTo>
                  <a:cubicBezTo>
                    <a:pt x="49870" y="72582"/>
                    <a:pt x="54171" y="48559"/>
                    <a:pt x="54171" y="48559"/>
                  </a:cubicBezTo>
                  <a:cubicBezTo>
                    <a:pt x="54171" y="48559"/>
                    <a:pt x="55975" y="39757"/>
                    <a:pt x="58340" y="48454"/>
                  </a:cubicBezTo>
                  <a:cubicBezTo>
                    <a:pt x="60704" y="57161"/>
                    <a:pt x="62185" y="82998"/>
                    <a:pt x="65974" y="48559"/>
                  </a:cubicBezTo>
                  <a:cubicBezTo>
                    <a:pt x="65974" y="48559"/>
                    <a:pt x="67370" y="39159"/>
                    <a:pt x="71253" y="48454"/>
                  </a:cubicBezTo>
                  <a:cubicBezTo>
                    <a:pt x="75146" y="57750"/>
                    <a:pt x="76257" y="48397"/>
                    <a:pt x="76447" y="48454"/>
                  </a:cubicBezTo>
                  <a:cubicBezTo>
                    <a:pt x="76628" y="48511"/>
                    <a:pt x="79960" y="21488"/>
                    <a:pt x="82923" y="48454"/>
                  </a:cubicBezTo>
                  <a:cubicBezTo>
                    <a:pt x="82923" y="48454"/>
                    <a:pt x="85563" y="71528"/>
                    <a:pt x="88687" y="48559"/>
                  </a:cubicBezTo>
                  <a:cubicBezTo>
                    <a:pt x="91820" y="25580"/>
                    <a:pt x="92181" y="12126"/>
                    <a:pt x="95704" y="48454"/>
                  </a:cubicBezTo>
                  <a:cubicBezTo>
                    <a:pt x="95704" y="48454"/>
                    <a:pt x="97745" y="56297"/>
                    <a:pt x="101078" y="48454"/>
                  </a:cubicBezTo>
                  <a:cubicBezTo>
                    <a:pt x="104411" y="40611"/>
                    <a:pt x="106262" y="46679"/>
                    <a:pt x="106443" y="48454"/>
                  </a:cubicBezTo>
                  <a:cubicBezTo>
                    <a:pt x="106633" y="50239"/>
                    <a:pt x="110706" y="54683"/>
                    <a:pt x="112007" y="48502"/>
                  </a:cubicBezTo>
                  <a:cubicBezTo>
                    <a:pt x="113298" y="42320"/>
                    <a:pt x="117562" y="45226"/>
                    <a:pt x="118673" y="48454"/>
                  </a:cubicBezTo>
                  <a:cubicBezTo>
                    <a:pt x="119784" y="51683"/>
                    <a:pt x="122936" y="52870"/>
                    <a:pt x="123116" y="48454"/>
                  </a:cubicBezTo>
                  <a:cubicBezTo>
                    <a:pt x="123297" y="44039"/>
                    <a:pt x="127560" y="0"/>
                    <a:pt x="130713" y="48454"/>
                  </a:cubicBezTo>
                  <a:cubicBezTo>
                    <a:pt x="130713" y="48454"/>
                    <a:pt x="134416" y="93547"/>
                    <a:pt x="137378" y="48559"/>
                  </a:cubicBezTo>
                  <a:cubicBezTo>
                    <a:pt x="137378" y="48559"/>
                    <a:pt x="139040" y="37972"/>
                    <a:pt x="141642" y="48454"/>
                  </a:cubicBezTo>
                  <a:cubicBezTo>
                    <a:pt x="141642" y="48454"/>
                    <a:pt x="145345" y="70806"/>
                    <a:pt x="147757" y="48454"/>
                  </a:cubicBezTo>
                  <a:cubicBezTo>
                    <a:pt x="147757" y="48454"/>
                    <a:pt x="151089" y="18592"/>
                    <a:pt x="154422" y="48454"/>
                  </a:cubicBezTo>
                  <a:cubicBezTo>
                    <a:pt x="154422" y="48454"/>
                    <a:pt x="155903" y="56563"/>
                    <a:pt x="158676" y="48454"/>
                  </a:cubicBezTo>
                  <a:cubicBezTo>
                    <a:pt x="161458" y="40345"/>
                    <a:pt x="164050" y="46280"/>
                    <a:pt x="165532" y="48454"/>
                  </a:cubicBezTo>
                  <a:cubicBezTo>
                    <a:pt x="167013" y="50629"/>
                    <a:pt x="168864" y="49708"/>
                    <a:pt x="170536" y="48454"/>
                  </a:cubicBezTo>
                  <a:cubicBezTo>
                    <a:pt x="172197" y="47201"/>
                    <a:pt x="173679" y="46014"/>
                    <a:pt x="176831" y="48454"/>
                  </a:cubicBez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1242475" y="3507200"/>
              <a:ext cx="4747400" cy="2625"/>
            </a:xfrm>
            <a:custGeom>
              <a:avLst/>
              <a:gdLst/>
              <a:ahLst/>
              <a:cxnLst/>
              <a:rect l="l" t="t" r="r" b="b"/>
              <a:pathLst>
                <a:path w="189896" h="105" fill="none" extrusionOk="0">
                  <a:moveTo>
                    <a:pt x="0" y="105"/>
                  </a:moveTo>
                  <a:lnTo>
                    <a:pt x="189896" y="0"/>
                  </a:ln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139890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8" y="56164"/>
                    <a:pt x="17918" y="48454"/>
                  </a:cubicBezTo>
                  <a:cubicBezTo>
                    <a:pt x="21109" y="40744"/>
                    <a:pt x="23891" y="48454"/>
                    <a:pt x="23891" y="48454"/>
                  </a:cubicBezTo>
                  <a:cubicBezTo>
                    <a:pt x="23891" y="48454"/>
                    <a:pt x="27290" y="56117"/>
                    <a:pt x="29721" y="48454"/>
                  </a:cubicBezTo>
                  <a:cubicBezTo>
                    <a:pt x="32152" y="40792"/>
                    <a:pt x="35902" y="47419"/>
                    <a:pt x="35902" y="48454"/>
                  </a:cubicBezTo>
                  <a:cubicBezTo>
                    <a:pt x="35902" y="49499"/>
                    <a:pt x="39520" y="56174"/>
                    <a:pt x="40631" y="48454"/>
                  </a:cubicBezTo>
                  <a:cubicBezTo>
                    <a:pt x="41742" y="40744"/>
                    <a:pt x="45426" y="24327"/>
                    <a:pt x="47648" y="48454"/>
                  </a:cubicBezTo>
                  <a:cubicBezTo>
                    <a:pt x="49870" y="72582"/>
                    <a:pt x="54171" y="48559"/>
                    <a:pt x="54171" y="48559"/>
                  </a:cubicBezTo>
                  <a:cubicBezTo>
                    <a:pt x="54171" y="48559"/>
                    <a:pt x="55975" y="39757"/>
                    <a:pt x="58340" y="48454"/>
                  </a:cubicBezTo>
                  <a:cubicBezTo>
                    <a:pt x="60704" y="57161"/>
                    <a:pt x="62185" y="82998"/>
                    <a:pt x="65983" y="48559"/>
                  </a:cubicBezTo>
                  <a:cubicBezTo>
                    <a:pt x="65983" y="48559"/>
                    <a:pt x="67370" y="39159"/>
                    <a:pt x="71263" y="48454"/>
                  </a:cubicBezTo>
                  <a:cubicBezTo>
                    <a:pt x="75146" y="57750"/>
                    <a:pt x="76257" y="48397"/>
                    <a:pt x="76447" y="48454"/>
                  </a:cubicBezTo>
                  <a:cubicBezTo>
                    <a:pt x="76627" y="48511"/>
                    <a:pt x="79960" y="21488"/>
                    <a:pt x="82923" y="48454"/>
                  </a:cubicBezTo>
                  <a:cubicBezTo>
                    <a:pt x="82923" y="48454"/>
                    <a:pt x="85562" y="71528"/>
                    <a:pt x="88696" y="48559"/>
                  </a:cubicBezTo>
                  <a:cubicBezTo>
                    <a:pt x="91820" y="25580"/>
                    <a:pt x="92190" y="12126"/>
                    <a:pt x="95703" y="48454"/>
                  </a:cubicBezTo>
                  <a:cubicBezTo>
                    <a:pt x="95703" y="48454"/>
                    <a:pt x="97745" y="56297"/>
                    <a:pt x="101078" y="48454"/>
                  </a:cubicBezTo>
                  <a:cubicBezTo>
                    <a:pt x="104411" y="40611"/>
                    <a:pt x="106262" y="46679"/>
                    <a:pt x="106452" y="48454"/>
                  </a:cubicBezTo>
                  <a:cubicBezTo>
                    <a:pt x="106632" y="50239"/>
                    <a:pt x="110706" y="54683"/>
                    <a:pt x="112007" y="48502"/>
                  </a:cubicBezTo>
                  <a:cubicBezTo>
                    <a:pt x="113298" y="42320"/>
                    <a:pt x="117561" y="45226"/>
                    <a:pt x="118672" y="48454"/>
                  </a:cubicBezTo>
                  <a:cubicBezTo>
                    <a:pt x="119783" y="51683"/>
                    <a:pt x="122936" y="52870"/>
                    <a:pt x="123116" y="48454"/>
                  </a:cubicBezTo>
                  <a:cubicBezTo>
                    <a:pt x="123306" y="44039"/>
                    <a:pt x="127560" y="0"/>
                    <a:pt x="130712" y="48454"/>
                  </a:cubicBezTo>
                  <a:cubicBezTo>
                    <a:pt x="130712" y="48454"/>
                    <a:pt x="134416" y="93547"/>
                    <a:pt x="137378" y="48559"/>
                  </a:cubicBezTo>
                  <a:cubicBezTo>
                    <a:pt x="137378" y="48559"/>
                    <a:pt x="139040" y="37972"/>
                    <a:pt x="141641" y="48454"/>
                  </a:cubicBezTo>
                  <a:cubicBezTo>
                    <a:pt x="141641" y="48454"/>
                    <a:pt x="145345" y="70806"/>
                    <a:pt x="147756" y="48454"/>
                  </a:cubicBezTo>
                  <a:cubicBezTo>
                    <a:pt x="147756" y="48454"/>
                    <a:pt x="151089" y="18592"/>
                    <a:pt x="154422" y="48454"/>
                  </a:cubicBezTo>
                  <a:cubicBezTo>
                    <a:pt x="154422" y="48454"/>
                    <a:pt x="155903" y="56563"/>
                    <a:pt x="158685" y="48454"/>
                  </a:cubicBezTo>
                  <a:cubicBezTo>
                    <a:pt x="161458" y="40345"/>
                    <a:pt x="164050" y="46280"/>
                    <a:pt x="165531" y="48454"/>
                  </a:cubicBezTo>
                  <a:cubicBezTo>
                    <a:pt x="167013" y="50629"/>
                    <a:pt x="168874" y="49708"/>
                    <a:pt x="170535" y="48454"/>
                  </a:cubicBezTo>
                  <a:cubicBezTo>
                    <a:pt x="172207" y="47201"/>
                    <a:pt x="173688" y="46014"/>
                    <a:pt x="176831" y="48454"/>
                  </a:cubicBezTo>
                </a:path>
              </a:pathLst>
            </a:custGeom>
            <a:solidFill>
              <a:schemeClr val="lt1"/>
            </a:solid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txBox="1">
            <a:spLocks noGrp="1"/>
          </p:cNvSpPr>
          <p:nvPr>
            <p:ph type="title"/>
          </p:nvPr>
        </p:nvSpPr>
        <p:spPr>
          <a:xfrm>
            <a:off x="720000" y="384986"/>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8" name="Google Shape;108;p7"/>
          <p:cNvSpPr txBox="1">
            <a:spLocks noGrp="1"/>
          </p:cNvSpPr>
          <p:nvPr>
            <p:ph type="body" idx="1"/>
          </p:nvPr>
        </p:nvSpPr>
        <p:spPr>
          <a:xfrm>
            <a:off x="930150" y="1993125"/>
            <a:ext cx="3763200" cy="18696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Clr>
                <a:schemeClr val="accent4"/>
              </a:buClr>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cxnSp>
        <p:nvCxnSpPr>
          <p:cNvPr id="109" name="Google Shape;109;p7"/>
          <p:cNvCxnSpPr/>
          <p:nvPr/>
        </p:nvCxnSpPr>
        <p:spPr>
          <a:xfrm>
            <a:off x="423875" y="1089300"/>
            <a:ext cx="8298300" cy="0"/>
          </a:xfrm>
          <a:prstGeom prst="straightConnector1">
            <a:avLst/>
          </a:prstGeom>
          <a:noFill/>
          <a:ln w="9525" cap="flat" cmpd="sng">
            <a:solidFill>
              <a:schemeClr val="accent6"/>
            </a:solidFill>
            <a:prstDash val="solid"/>
            <a:round/>
            <a:headEnd type="none" w="med" len="med"/>
            <a:tailEnd type="none" w="med" len="med"/>
          </a:ln>
        </p:spPr>
      </p:cxnSp>
      <p:grpSp>
        <p:nvGrpSpPr>
          <p:cNvPr id="110" name="Google Shape;110;p7"/>
          <p:cNvGrpSpPr/>
          <p:nvPr/>
        </p:nvGrpSpPr>
        <p:grpSpPr>
          <a:xfrm rot="10800000" flipH="1">
            <a:off x="-469555" y="4499692"/>
            <a:ext cx="3860763" cy="920608"/>
            <a:chOff x="1258150" y="661475"/>
            <a:chExt cx="4716300" cy="1124750"/>
          </a:xfrm>
        </p:grpSpPr>
        <p:sp>
          <p:nvSpPr>
            <p:cNvPr id="111" name="Google Shape;111;p7"/>
            <p:cNvSpPr/>
            <p:nvPr/>
          </p:nvSpPr>
          <p:spPr>
            <a:xfrm>
              <a:off x="1605900" y="661475"/>
              <a:ext cx="4098650" cy="1124750"/>
            </a:xfrm>
            <a:custGeom>
              <a:avLst/>
              <a:gdLst/>
              <a:ahLst/>
              <a:cxnLst/>
              <a:rect l="l" t="t" r="r" b="b"/>
              <a:pathLst>
                <a:path w="163946" h="44990" fill="none" extrusionOk="0">
                  <a:moveTo>
                    <a:pt x="163946" y="27062"/>
                  </a:moveTo>
                  <a:lnTo>
                    <a:pt x="162028" y="30395"/>
                  </a:lnTo>
                  <a:lnTo>
                    <a:pt x="159654" y="26293"/>
                  </a:lnTo>
                  <a:lnTo>
                    <a:pt x="158324" y="32645"/>
                  </a:lnTo>
                  <a:lnTo>
                    <a:pt x="155514" y="25524"/>
                  </a:lnTo>
                  <a:lnTo>
                    <a:pt x="153292" y="32645"/>
                  </a:lnTo>
                  <a:lnTo>
                    <a:pt x="151070" y="26825"/>
                  </a:lnTo>
                  <a:lnTo>
                    <a:pt x="149152" y="31345"/>
                  </a:lnTo>
                  <a:lnTo>
                    <a:pt x="146930" y="23862"/>
                  </a:lnTo>
                  <a:lnTo>
                    <a:pt x="144708" y="32408"/>
                  </a:lnTo>
                  <a:lnTo>
                    <a:pt x="142933" y="27062"/>
                  </a:lnTo>
                  <a:lnTo>
                    <a:pt x="140122" y="30984"/>
                  </a:lnTo>
                  <a:lnTo>
                    <a:pt x="138052" y="19352"/>
                  </a:lnTo>
                  <a:lnTo>
                    <a:pt x="134055" y="33832"/>
                  </a:lnTo>
                  <a:lnTo>
                    <a:pt x="131842" y="22495"/>
                  </a:lnTo>
                  <a:lnTo>
                    <a:pt x="129468" y="32531"/>
                  </a:lnTo>
                  <a:lnTo>
                    <a:pt x="127693" y="25638"/>
                  </a:lnTo>
                  <a:lnTo>
                    <a:pt x="125176" y="29920"/>
                  </a:lnTo>
                  <a:lnTo>
                    <a:pt x="122964" y="16143"/>
                  </a:lnTo>
                  <a:lnTo>
                    <a:pt x="121037" y="33481"/>
                  </a:lnTo>
                  <a:lnTo>
                    <a:pt x="118815" y="24688"/>
                  </a:lnTo>
                  <a:lnTo>
                    <a:pt x="116897" y="28012"/>
                  </a:lnTo>
                  <a:lnTo>
                    <a:pt x="114523" y="15317"/>
                  </a:lnTo>
                  <a:lnTo>
                    <a:pt x="112747" y="36567"/>
                  </a:lnTo>
                  <a:lnTo>
                    <a:pt x="110829" y="24100"/>
                  </a:lnTo>
                  <a:lnTo>
                    <a:pt x="107867" y="30158"/>
                  </a:lnTo>
                  <a:lnTo>
                    <a:pt x="106689" y="18754"/>
                  </a:lnTo>
                  <a:lnTo>
                    <a:pt x="105797" y="37868"/>
                  </a:lnTo>
                  <a:lnTo>
                    <a:pt x="103727" y="7246"/>
                  </a:lnTo>
                  <a:lnTo>
                    <a:pt x="101799" y="39653"/>
                  </a:lnTo>
                  <a:lnTo>
                    <a:pt x="98989" y="16266"/>
                  </a:lnTo>
                  <a:lnTo>
                    <a:pt x="97213" y="30984"/>
                  </a:lnTo>
                  <a:lnTo>
                    <a:pt x="94697" y="11993"/>
                  </a:lnTo>
                  <a:lnTo>
                    <a:pt x="93367" y="39292"/>
                  </a:lnTo>
                  <a:lnTo>
                    <a:pt x="90709" y="15079"/>
                  </a:lnTo>
                  <a:lnTo>
                    <a:pt x="88487" y="37279"/>
                  </a:lnTo>
                  <a:lnTo>
                    <a:pt x="85971" y="4160"/>
                  </a:lnTo>
                  <a:lnTo>
                    <a:pt x="84337" y="43565"/>
                  </a:lnTo>
                  <a:lnTo>
                    <a:pt x="82049" y="1"/>
                  </a:lnTo>
                  <a:lnTo>
                    <a:pt x="79903" y="44989"/>
                  </a:lnTo>
                  <a:lnTo>
                    <a:pt x="77539" y="6173"/>
                  </a:lnTo>
                  <a:lnTo>
                    <a:pt x="75611" y="38941"/>
                  </a:lnTo>
                  <a:lnTo>
                    <a:pt x="73693" y="20539"/>
                  </a:lnTo>
                  <a:lnTo>
                    <a:pt x="71319" y="37393"/>
                  </a:lnTo>
                  <a:lnTo>
                    <a:pt x="69401" y="10446"/>
                  </a:lnTo>
                  <a:lnTo>
                    <a:pt x="67028" y="31933"/>
                  </a:lnTo>
                  <a:lnTo>
                    <a:pt x="64663" y="15193"/>
                  </a:lnTo>
                  <a:lnTo>
                    <a:pt x="62593" y="42027"/>
                  </a:lnTo>
                  <a:lnTo>
                    <a:pt x="60666" y="7720"/>
                  </a:lnTo>
                  <a:lnTo>
                    <a:pt x="58453" y="37156"/>
                  </a:lnTo>
                  <a:lnTo>
                    <a:pt x="57713" y="14956"/>
                  </a:lnTo>
                  <a:lnTo>
                    <a:pt x="55937" y="30632"/>
                  </a:lnTo>
                  <a:lnTo>
                    <a:pt x="53563" y="22913"/>
                  </a:lnTo>
                  <a:lnTo>
                    <a:pt x="51645" y="40242"/>
                  </a:lnTo>
                  <a:lnTo>
                    <a:pt x="49423" y="13655"/>
                  </a:lnTo>
                  <a:lnTo>
                    <a:pt x="47648" y="28012"/>
                  </a:lnTo>
                  <a:lnTo>
                    <a:pt x="45283" y="23976"/>
                  </a:lnTo>
                  <a:lnTo>
                    <a:pt x="42910" y="35855"/>
                  </a:lnTo>
                  <a:lnTo>
                    <a:pt x="41286" y="15317"/>
                  </a:lnTo>
                  <a:lnTo>
                    <a:pt x="38618" y="29559"/>
                  </a:lnTo>
                  <a:lnTo>
                    <a:pt x="36405" y="25761"/>
                  </a:lnTo>
                  <a:lnTo>
                    <a:pt x="34478" y="32531"/>
                  </a:lnTo>
                  <a:lnTo>
                    <a:pt x="32256" y="21602"/>
                  </a:lnTo>
                  <a:lnTo>
                    <a:pt x="30044" y="35019"/>
                  </a:lnTo>
                  <a:lnTo>
                    <a:pt x="25600" y="18403"/>
                  </a:lnTo>
                  <a:lnTo>
                    <a:pt x="23530" y="31582"/>
                  </a:lnTo>
                  <a:lnTo>
                    <a:pt x="21460" y="27243"/>
                  </a:lnTo>
                  <a:lnTo>
                    <a:pt x="19238" y="31696"/>
                  </a:lnTo>
                  <a:lnTo>
                    <a:pt x="17462" y="23739"/>
                  </a:lnTo>
                  <a:lnTo>
                    <a:pt x="14804" y="30870"/>
                  </a:lnTo>
                  <a:lnTo>
                    <a:pt x="13019" y="27243"/>
                  </a:lnTo>
                  <a:lnTo>
                    <a:pt x="10654" y="32531"/>
                  </a:lnTo>
                  <a:lnTo>
                    <a:pt x="8736" y="21963"/>
                  </a:lnTo>
                  <a:lnTo>
                    <a:pt x="6514" y="32531"/>
                  </a:lnTo>
                  <a:lnTo>
                    <a:pt x="3552" y="26293"/>
                  </a:lnTo>
                  <a:lnTo>
                    <a:pt x="2071" y="31696"/>
                  </a:lnTo>
                  <a:lnTo>
                    <a:pt x="1" y="27062"/>
                  </a:lnTo>
                  <a:close/>
                </a:path>
              </a:pathLst>
            </a:custGeom>
            <a:noFill/>
            <a:ln w="8775" cap="rnd" cmpd="sng">
              <a:solidFill>
                <a:schemeClr val="accent4"/>
              </a:solidFill>
              <a:prstDash val="solid"/>
              <a:round/>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1258150" y="661475"/>
              <a:ext cx="4716300" cy="1124750"/>
            </a:xfrm>
            <a:custGeom>
              <a:avLst/>
              <a:gdLst/>
              <a:ahLst/>
              <a:cxnLst/>
              <a:rect l="l" t="t" r="r" b="b"/>
              <a:pathLst>
                <a:path w="188652" h="44990" fill="none" extrusionOk="0">
                  <a:moveTo>
                    <a:pt x="188652" y="27186"/>
                  </a:moveTo>
                  <a:lnTo>
                    <a:pt x="176222" y="27062"/>
                  </a:lnTo>
                  <a:lnTo>
                    <a:pt x="174295" y="30395"/>
                  </a:lnTo>
                  <a:lnTo>
                    <a:pt x="171931" y="26293"/>
                  </a:lnTo>
                  <a:lnTo>
                    <a:pt x="170601" y="32645"/>
                  </a:lnTo>
                  <a:lnTo>
                    <a:pt x="167791" y="25524"/>
                  </a:lnTo>
                  <a:lnTo>
                    <a:pt x="165569" y="32645"/>
                  </a:lnTo>
                  <a:lnTo>
                    <a:pt x="163347" y="26825"/>
                  </a:lnTo>
                  <a:lnTo>
                    <a:pt x="161429" y="31345"/>
                  </a:lnTo>
                  <a:lnTo>
                    <a:pt x="159207" y="23862"/>
                  </a:lnTo>
                  <a:lnTo>
                    <a:pt x="156985" y="32408"/>
                  </a:lnTo>
                  <a:lnTo>
                    <a:pt x="155209" y="27062"/>
                  </a:lnTo>
                  <a:lnTo>
                    <a:pt x="152399" y="30984"/>
                  </a:lnTo>
                  <a:lnTo>
                    <a:pt x="150329" y="19352"/>
                  </a:lnTo>
                  <a:lnTo>
                    <a:pt x="146331" y="33832"/>
                  </a:lnTo>
                  <a:lnTo>
                    <a:pt x="144109" y="22495"/>
                  </a:lnTo>
                  <a:lnTo>
                    <a:pt x="141745" y="32531"/>
                  </a:lnTo>
                  <a:lnTo>
                    <a:pt x="139970" y="25638"/>
                  </a:lnTo>
                  <a:lnTo>
                    <a:pt x="137453" y="29920"/>
                  </a:lnTo>
                  <a:lnTo>
                    <a:pt x="135231" y="16143"/>
                  </a:lnTo>
                  <a:lnTo>
                    <a:pt x="133313" y="33481"/>
                  </a:lnTo>
                  <a:lnTo>
                    <a:pt x="131091" y="24688"/>
                  </a:lnTo>
                  <a:lnTo>
                    <a:pt x="129173" y="28012"/>
                  </a:lnTo>
                  <a:lnTo>
                    <a:pt x="126800" y="15317"/>
                  </a:lnTo>
                  <a:lnTo>
                    <a:pt x="125024" y="36567"/>
                  </a:lnTo>
                  <a:lnTo>
                    <a:pt x="123106" y="24100"/>
                  </a:lnTo>
                  <a:lnTo>
                    <a:pt x="120143" y="30158"/>
                  </a:lnTo>
                  <a:lnTo>
                    <a:pt x="118957" y="18754"/>
                  </a:lnTo>
                  <a:lnTo>
                    <a:pt x="118074" y="37868"/>
                  </a:lnTo>
                  <a:lnTo>
                    <a:pt x="116004" y="7246"/>
                  </a:lnTo>
                  <a:lnTo>
                    <a:pt x="114076" y="39653"/>
                  </a:lnTo>
                  <a:lnTo>
                    <a:pt x="111265" y="16266"/>
                  </a:lnTo>
                  <a:lnTo>
                    <a:pt x="109490" y="30984"/>
                  </a:lnTo>
                  <a:lnTo>
                    <a:pt x="106974" y="11993"/>
                  </a:lnTo>
                  <a:lnTo>
                    <a:pt x="105644" y="39292"/>
                  </a:lnTo>
                  <a:lnTo>
                    <a:pt x="102976" y="15079"/>
                  </a:lnTo>
                  <a:lnTo>
                    <a:pt x="100764" y="37279"/>
                  </a:lnTo>
                  <a:lnTo>
                    <a:pt x="98247" y="4160"/>
                  </a:lnTo>
                  <a:lnTo>
                    <a:pt x="96614" y="43565"/>
                  </a:lnTo>
                  <a:lnTo>
                    <a:pt x="94326" y="1"/>
                  </a:lnTo>
                  <a:lnTo>
                    <a:pt x="92180" y="44989"/>
                  </a:lnTo>
                  <a:lnTo>
                    <a:pt x="89806" y="6173"/>
                  </a:lnTo>
                  <a:lnTo>
                    <a:pt x="87888" y="38941"/>
                  </a:lnTo>
                  <a:lnTo>
                    <a:pt x="85961" y="20539"/>
                  </a:lnTo>
                  <a:lnTo>
                    <a:pt x="83596" y="37393"/>
                  </a:lnTo>
                  <a:lnTo>
                    <a:pt x="81669" y="10446"/>
                  </a:lnTo>
                  <a:lnTo>
                    <a:pt x="79304" y="31933"/>
                  </a:lnTo>
                  <a:lnTo>
                    <a:pt x="76940" y="15193"/>
                  </a:lnTo>
                  <a:lnTo>
                    <a:pt x="74870" y="42027"/>
                  </a:lnTo>
                  <a:lnTo>
                    <a:pt x="72943" y="7720"/>
                  </a:lnTo>
                  <a:lnTo>
                    <a:pt x="70721" y="37156"/>
                  </a:lnTo>
                  <a:lnTo>
                    <a:pt x="69980" y="14956"/>
                  </a:lnTo>
                  <a:lnTo>
                    <a:pt x="68204" y="30632"/>
                  </a:lnTo>
                  <a:lnTo>
                    <a:pt x="65840" y="22913"/>
                  </a:lnTo>
                  <a:lnTo>
                    <a:pt x="63913" y="40242"/>
                  </a:lnTo>
                  <a:lnTo>
                    <a:pt x="61700" y="13655"/>
                  </a:lnTo>
                  <a:lnTo>
                    <a:pt x="59925" y="28012"/>
                  </a:lnTo>
                  <a:lnTo>
                    <a:pt x="57551" y="23976"/>
                  </a:lnTo>
                  <a:lnTo>
                    <a:pt x="55186" y="35855"/>
                  </a:lnTo>
                  <a:lnTo>
                    <a:pt x="53563" y="15317"/>
                  </a:lnTo>
                  <a:lnTo>
                    <a:pt x="50895" y="29559"/>
                  </a:lnTo>
                  <a:lnTo>
                    <a:pt x="48673" y="25761"/>
                  </a:lnTo>
                  <a:lnTo>
                    <a:pt x="46755" y="32531"/>
                  </a:lnTo>
                  <a:lnTo>
                    <a:pt x="44533" y="21602"/>
                  </a:lnTo>
                  <a:lnTo>
                    <a:pt x="42311" y="35019"/>
                  </a:lnTo>
                  <a:lnTo>
                    <a:pt x="37877" y="18403"/>
                  </a:lnTo>
                  <a:lnTo>
                    <a:pt x="35807" y="31582"/>
                  </a:lnTo>
                  <a:lnTo>
                    <a:pt x="33737" y="27243"/>
                  </a:lnTo>
                  <a:lnTo>
                    <a:pt x="31515" y="31696"/>
                  </a:lnTo>
                  <a:lnTo>
                    <a:pt x="29739" y="23739"/>
                  </a:lnTo>
                  <a:lnTo>
                    <a:pt x="27071" y="30870"/>
                  </a:lnTo>
                  <a:lnTo>
                    <a:pt x="25295" y="27243"/>
                  </a:lnTo>
                  <a:lnTo>
                    <a:pt x="22931" y="32531"/>
                  </a:lnTo>
                  <a:lnTo>
                    <a:pt x="21004" y="21963"/>
                  </a:lnTo>
                  <a:lnTo>
                    <a:pt x="18791" y="32531"/>
                  </a:lnTo>
                  <a:lnTo>
                    <a:pt x="15829" y="26293"/>
                  </a:lnTo>
                  <a:lnTo>
                    <a:pt x="14347" y="31696"/>
                  </a:lnTo>
                  <a:lnTo>
                    <a:pt x="12277" y="27062"/>
                  </a:lnTo>
                  <a:lnTo>
                    <a:pt x="0" y="27062"/>
                  </a:lnTo>
                  <a:close/>
                </a:path>
              </a:pathLst>
            </a:custGeom>
            <a:noFill/>
            <a:ln w="8775" cap="rnd" cmpd="sng">
              <a:solidFill>
                <a:schemeClr val="accent5"/>
              </a:solidFill>
              <a:prstDash val="solid"/>
              <a:round/>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7"/>
          <p:cNvGrpSpPr/>
          <p:nvPr/>
        </p:nvGrpSpPr>
        <p:grpSpPr>
          <a:xfrm>
            <a:off x="7225744" y="257917"/>
            <a:ext cx="3252918" cy="1602477"/>
            <a:chOff x="1242475" y="2295850"/>
            <a:chExt cx="4747400" cy="2338700"/>
          </a:xfrm>
        </p:grpSpPr>
        <p:sp>
          <p:nvSpPr>
            <p:cNvPr id="114" name="Google Shape;114;p7"/>
            <p:cNvSpPr/>
            <p:nvPr/>
          </p:nvSpPr>
          <p:spPr>
            <a:xfrm>
              <a:off x="1478425" y="2295850"/>
              <a:ext cx="4421025" cy="2338700"/>
            </a:xfrm>
            <a:custGeom>
              <a:avLst/>
              <a:gdLst/>
              <a:ahLst/>
              <a:cxnLst/>
              <a:rect l="l" t="t" r="r" b="b"/>
              <a:pathLst>
                <a:path w="176841" h="93548" fill="none" extrusionOk="0">
                  <a:moveTo>
                    <a:pt x="1" y="48559"/>
                  </a:moveTo>
                  <a:cubicBezTo>
                    <a:pt x="1" y="48559"/>
                    <a:pt x="3476" y="51816"/>
                    <a:pt x="6116" y="48454"/>
                  </a:cubicBezTo>
                  <a:cubicBezTo>
                    <a:pt x="8755" y="45093"/>
                    <a:pt x="11528" y="48559"/>
                    <a:pt x="11528" y="48559"/>
                  </a:cubicBezTo>
                  <a:cubicBezTo>
                    <a:pt x="11528" y="48559"/>
                    <a:pt x="14728" y="56164"/>
                    <a:pt x="17918" y="48454"/>
                  </a:cubicBezTo>
                  <a:cubicBezTo>
                    <a:pt x="21118" y="40744"/>
                    <a:pt x="23891" y="48454"/>
                    <a:pt x="23891" y="48454"/>
                  </a:cubicBezTo>
                  <a:cubicBezTo>
                    <a:pt x="23891" y="48454"/>
                    <a:pt x="27300" y="56117"/>
                    <a:pt x="29730" y="48454"/>
                  </a:cubicBezTo>
                  <a:cubicBezTo>
                    <a:pt x="32161" y="40792"/>
                    <a:pt x="35912" y="47419"/>
                    <a:pt x="35912" y="48454"/>
                  </a:cubicBezTo>
                  <a:cubicBezTo>
                    <a:pt x="35912" y="49499"/>
                    <a:pt x="39520" y="56174"/>
                    <a:pt x="40631" y="48454"/>
                  </a:cubicBezTo>
                  <a:cubicBezTo>
                    <a:pt x="41742" y="40744"/>
                    <a:pt x="45426" y="24327"/>
                    <a:pt x="47648" y="48454"/>
                  </a:cubicBezTo>
                  <a:cubicBezTo>
                    <a:pt x="49870" y="72582"/>
                    <a:pt x="54181" y="48559"/>
                    <a:pt x="54181" y="48559"/>
                  </a:cubicBezTo>
                  <a:cubicBezTo>
                    <a:pt x="54181" y="48559"/>
                    <a:pt x="55985" y="39757"/>
                    <a:pt x="58339" y="48454"/>
                  </a:cubicBezTo>
                  <a:cubicBezTo>
                    <a:pt x="60704" y="57161"/>
                    <a:pt x="62185" y="82998"/>
                    <a:pt x="65983" y="48559"/>
                  </a:cubicBezTo>
                  <a:cubicBezTo>
                    <a:pt x="65983" y="48559"/>
                    <a:pt x="67369" y="39159"/>
                    <a:pt x="71263" y="48454"/>
                  </a:cubicBezTo>
                  <a:cubicBezTo>
                    <a:pt x="75156" y="57750"/>
                    <a:pt x="76267" y="48397"/>
                    <a:pt x="76447" y="48454"/>
                  </a:cubicBezTo>
                  <a:cubicBezTo>
                    <a:pt x="76637" y="48511"/>
                    <a:pt x="79970" y="21488"/>
                    <a:pt x="82932" y="48454"/>
                  </a:cubicBezTo>
                  <a:cubicBezTo>
                    <a:pt x="82932" y="48454"/>
                    <a:pt x="85572" y="71528"/>
                    <a:pt x="88696" y="48559"/>
                  </a:cubicBezTo>
                  <a:cubicBezTo>
                    <a:pt x="91820" y="25580"/>
                    <a:pt x="92190" y="12126"/>
                    <a:pt x="95713" y="48454"/>
                  </a:cubicBezTo>
                  <a:cubicBezTo>
                    <a:pt x="95713" y="48454"/>
                    <a:pt x="97745" y="56297"/>
                    <a:pt x="101078" y="48454"/>
                  </a:cubicBezTo>
                  <a:cubicBezTo>
                    <a:pt x="104410" y="40611"/>
                    <a:pt x="106271" y="46679"/>
                    <a:pt x="106452" y="48454"/>
                  </a:cubicBezTo>
                  <a:cubicBezTo>
                    <a:pt x="106632" y="50239"/>
                    <a:pt x="110715" y="54683"/>
                    <a:pt x="112007" y="48502"/>
                  </a:cubicBezTo>
                  <a:cubicBezTo>
                    <a:pt x="113307" y="42320"/>
                    <a:pt x="117561" y="45226"/>
                    <a:pt x="118682" y="48454"/>
                  </a:cubicBezTo>
                  <a:cubicBezTo>
                    <a:pt x="119793" y="51683"/>
                    <a:pt x="122936" y="52870"/>
                    <a:pt x="123126" y="48454"/>
                  </a:cubicBezTo>
                  <a:cubicBezTo>
                    <a:pt x="123306" y="44039"/>
                    <a:pt x="127569" y="0"/>
                    <a:pt x="130722" y="48454"/>
                  </a:cubicBezTo>
                  <a:cubicBezTo>
                    <a:pt x="130722" y="48454"/>
                    <a:pt x="134425" y="93547"/>
                    <a:pt x="137387" y="48559"/>
                  </a:cubicBezTo>
                  <a:cubicBezTo>
                    <a:pt x="137387" y="48559"/>
                    <a:pt x="139049" y="37972"/>
                    <a:pt x="141641" y="48454"/>
                  </a:cubicBezTo>
                  <a:cubicBezTo>
                    <a:pt x="141641" y="48454"/>
                    <a:pt x="145354" y="70806"/>
                    <a:pt x="147756" y="48454"/>
                  </a:cubicBezTo>
                  <a:cubicBezTo>
                    <a:pt x="147756" y="48454"/>
                    <a:pt x="151089" y="18592"/>
                    <a:pt x="154422" y="48454"/>
                  </a:cubicBezTo>
                  <a:cubicBezTo>
                    <a:pt x="154422" y="48454"/>
                    <a:pt x="155903" y="56563"/>
                    <a:pt x="158685" y="48454"/>
                  </a:cubicBezTo>
                  <a:cubicBezTo>
                    <a:pt x="161467" y="40345"/>
                    <a:pt x="164060" y="46280"/>
                    <a:pt x="165541" y="48454"/>
                  </a:cubicBezTo>
                  <a:cubicBezTo>
                    <a:pt x="167022" y="50629"/>
                    <a:pt x="168874" y="49708"/>
                    <a:pt x="170535" y="48454"/>
                  </a:cubicBezTo>
                  <a:cubicBezTo>
                    <a:pt x="172207" y="47201"/>
                    <a:pt x="173688" y="46014"/>
                    <a:pt x="176840" y="48454"/>
                  </a:cubicBezTo>
                </a:path>
              </a:pathLst>
            </a:custGeom>
            <a:no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143735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9" y="56164"/>
                    <a:pt x="17919" y="48454"/>
                  </a:cubicBezTo>
                  <a:cubicBezTo>
                    <a:pt x="21109" y="40744"/>
                    <a:pt x="23891" y="48454"/>
                    <a:pt x="23891" y="48454"/>
                  </a:cubicBezTo>
                  <a:cubicBezTo>
                    <a:pt x="23891" y="48454"/>
                    <a:pt x="27290" y="56117"/>
                    <a:pt x="29721" y="48454"/>
                  </a:cubicBezTo>
                  <a:cubicBezTo>
                    <a:pt x="32152" y="40792"/>
                    <a:pt x="35903" y="47419"/>
                    <a:pt x="35903" y="48454"/>
                  </a:cubicBezTo>
                  <a:cubicBezTo>
                    <a:pt x="35903" y="49499"/>
                    <a:pt x="39520" y="56174"/>
                    <a:pt x="40631" y="48454"/>
                  </a:cubicBezTo>
                  <a:cubicBezTo>
                    <a:pt x="41742" y="40744"/>
                    <a:pt x="45417" y="24327"/>
                    <a:pt x="47639" y="48454"/>
                  </a:cubicBezTo>
                  <a:cubicBezTo>
                    <a:pt x="49870" y="72582"/>
                    <a:pt x="54171" y="48559"/>
                    <a:pt x="54171" y="48559"/>
                  </a:cubicBezTo>
                  <a:cubicBezTo>
                    <a:pt x="54171" y="48559"/>
                    <a:pt x="55975" y="39757"/>
                    <a:pt x="58340" y="48454"/>
                  </a:cubicBezTo>
                  <a:cubicBezTo>
                    <a:pt x="60704" y="57161"/>
                    <a:pt x="62185" y="82998"/>
                    <a:pt x="65974" y="48559"/>
                  </a:cubicBezTo>
                  <a:cubicBezTo>
                    <a:pt x="65974" y="48559"/>
                    <a:pt x="67370" y="39159"/>
                    <a:pt x="71253" y="48454"/>
                  </a:cubicBezTo>
                  <a:cubicBezTo>
                    <a:pt x="75146" y="57750"/>
                    <a:pt x="76257" y="48397"/>
                    <a:pt x="76447" y="48454"/>
                  </a:cubicBezTo>
                  <a:cubicBezTo>
                    <a:pt x="76628" y="48511"/>
                    <a:pt x="79960" y="21488"/>
                    <a:pt x="82923" y="48454"/>
                  </a:cubicBezTo>
                  <a:cubicBezTo>
                    <a:pt x="82923" y="48454"/>
                    <a:pt x="85563" y="71528"/>
                    <a:pt x="88687" y="48559"/>
                  </a:cubicBezTo>
                  <a:cubicBezTo>
                    <a:pt x="91820" y="25580"/>
                    <a:pt x="92181" y="12126"/>
                    <a:pt x="95704" y="48454"/>
                  </a:cubicBezTo>
                  <a:cubicBezTo>
                    <a:pt x="95704" y="48454"/>
                    <a:pt x="97745" y="56297"/>
                    <a:pt x="101078" y="48454"/>
                  </a:cubicBezTo>
                  <a:cubicBezTo>
                    <a:pt x="104411" y="40611"/>
                    <a:pt x="106262" y="46679"/>
                    <a:pt x="106443" y="48454"/>
                  </a:cubicBezTo>
                  <a:cubicBezTo>
                    <a:pt x="106633" y="50239"/>
                    <a:pt x="110706" y="54683"/>
                    <a:pt x="112007" y="48502"/>
                  </a:cubicBezTo>
                  <a:cubicBezTo>
                    <a:pt x="113298" y="42320"/>
                    <a:pt x="117562" y="45226"/>
                    <a:pt x="118673" y="48454"/>
                  </a:cubicBezTo>
                  <a:cubicBezTo>
                    <a:pt x="119784" y="51683"/>
                    <a:pt x="122936" y="52870"/>
                    <a:pt x="123116" y="48454"/>
                  </a:cubicBezTo>
                  <a:cubicBezTo>
                    <a:pt x="123297" y="44039"/>
                    <a:pt x="127560" y="0"/>
                    <a:pt x="130713" y="48454"/>
                  </a:cubicBezTo>
                  <a:cubicBezTo>
                    <a:pt x="130713" y="48454"/>
                    <a:pt x="134416" y="93547"/>
                    <a:pt x="137378" y="48559"/>
                  </a:cubicBezTo>
                  <a:cubicBezTo>
                    <a:pt x="137378" y="48559"/>
                    <a:pt x="139040" y="37972"/>
                    <a:pt x="141642" y="48454"/>
                  </a:cubicBezTo>
                  <a:cubicBezTo>
                    <a:pt x="141642" y="48454"/>
                    <a:pt x="145345" y="70806"/>
                    <a:pt x="147757" y="48454"/>
                  </a:cubicBezTo>
                  <a:cubicBezTo>
                    <a:pt x="147757" y="48454"/>
                    <a:pt x="151089" y="18592"/>
                    <a:pt x="154422" y="48454"/>
                  </a:cubicBezTo>
                  <a:cubicBezTo>
                    <a:pt x="154422" y="48454"/>
                    <a:pt x="155903" y="56563"/>
                    <a:pt x="158676" y="48454"/>
                  </a:cubicBezTo>
                  <a:cubicBezTo>
                    <a:pt x="161458" y="40345"/>
                    <a:pt x="164050" y="46280"/>
                    <a:pt x="165532" y="48454"/>
                  </a:cubicBezTo>
                  <a:cubicBezTo>
                    <a:pt x="167013" y="50629"/>
                    <a:pt x="168864" y="49708"/>
                    <a:pt x="170536" y="48454"/>
                  </a:cubicBezTo>
                  <a:cubicBezTo>
                    <a:pt x="172197" y="47201"/>
                    <a:pt x="173679" y="46014"/>
                    <a:pt x="176831" y="48454"/>
                  </a:cubicBez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1242475" y="3507200"/>
              <a:ext cx="4747400" cy="2625"/>
            </a:xfrm>
            <a:custGeom>
              <a:avLst/>
              <a:gdLst/>
              <a:ahLst/>
              <a:cxnLst/>
              <a:rect l="l" t="t" r="r" b="b"/>
              <a:pathLst>
                <a:path w="189896" h="105" fill="none" extrusionOk="0">
                  <a:moveTo>
                    <a:pt x="0" y="105"/>
                  </a:moveTo>
                  <a:lnTo>
                    <a:pt x="189896" y="0"/>
                  </a:ln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139890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8" y="56164"/>
                    <a:pt x="17918" y="48454"/>
                  </a:cubicBezTo>
                  <a:cubicBezTo>
                    <a:pt x="21109" y="40744"/>
                    <a:pt x="23891" y="48454"/>
                    <a:pt x="23891" y="48454"/>
                  </a:cubicBezTo>
                  <a:cubicBezTo>
                    <a:pt x="23891" y="48454"/>
                    <a:pt x="27290" y="56117"/>
                    <a:pt x="29721" y="48454"/>
                  </a:cubicBezTo>
                  <a:cubicBezTo>
                    <a:pt x="32152" y="40792"/>
                    <a:pt x="35902" y="47419"/>
                    <a:pt x="35902" y="48454"/>
                  </a:cubicBezTo>
                  <a:cubicBezTo>
                    <a:pt x="35902" y="49499"/>
                    <a:pt x="39520" y="56174"/>
                    <a:pt x="40631" y="48454"/>
                  </a:cubicBezTo>
                  <a:cubicBezTo>
                    <a:pt x="41742" y="40744"/>
                    <a:pt x="45426" y="24327"/>
                    <a:pt x="47648" y="48454"/>
                  </a:cubicBezTo>
                  <a:cubicBezTo>
                    <a:pt x="49870" y="72582"/>
                    <a:pt x="54171" y="48559"/>
                    <a:pt x="54171" y="48559"/>
                  </a:cubicBezTo>
                  <a:cubicBezTo>
                    <a:pt x="54171" y="48559"/>
                    <a:pt x="55975" y="39757"/>
                    <a:pt x="58340" y="48454"/>
                  </a:cubicBezTo>
                  <a:cubicBezTo>
                    <a:pt x="60704" y="57161"/>
                    <a:pt x="62185" y="82998"/>
                    <a:pt x="65983" y="48559"/>
                  </a:cubicBezTo>
                  <a:cubicBezTo>
                    <a:pt x="65983" y="48559"/>
                    <a:pt x="67370" y="39159"/>
                    <a:pt x="71263" y="48454"/>
                  </a:cubicBezTo>
                  <a:cubicBezTo>
                    <a:pt x="75146" y="57750"/>
                    <a:pt x="76257" y="48397"/>
                    <a:pt x="76447" y="48454"/>
                  </a:cubicBezTo>
                  <a:cubicBezTo>
                    <a:pt x="76627" y="48511"/>
                    <a:pt x="79960" y="21488"/>
                    <a:pt x="82923" y="48454"/>
                  </a:cubicBezTo>
                  <a:cubicBezTo>
                    <a:pt x="82923" y="48454"/>
                    <a:pt x="85562" y="71528"/>
                    <a:pt x="88696" y="48559"/>
                  </a:cubicBezTo>
                  <a:cubicBezTo>
                    <a:pt x="91820" y="25580"/>
                    <a:pt x="92190" y="12126"/>
                    <a:pt x="95703" y="48454"/>
                  </a:cubicBezTo>
                  <a:cubicBezTo>
                    <a:pt x="95703" y="48454"/>
                    <a:pt x="97745" y="56297"/>
                    <a:pt x="101078" y="48454"/>
                  </a:cubicBezTo>
                  <a:cubicBezTo>
                    <a:pt x="104411" y="40611"/>
                    <a:pt x="106262" y="46679"/>
                    <a:pt x="106452" y="48454"/>
                  </a:cubicBezTo>
                  <a:cubicBezTo>
                    <a:pt x="106632" y="50239"/>
                    <a:pt x="110706" y="54683"/>
                    <a:pt x="112007" y="48502"/>
                  </a:cubicBezTo>
                  <a:cubicBezTo>
                    <a:pt x="113298" y="42320"/>
                    <a:pt x="117561" y="45226"/>
                    <a:pt x="118672" y="48454"/>
                  </a:cubicBezTo>
                  <a:cubicBezTo>
                    <a:pt x="119783" y="51683"/>
                    <a:pt x="122936" y="52870"/>
                    <a:pt x="123116" y="48454"/>
                  </a:cubicBezTo>
                  <a:cubicBezTo>
                    <a:pt x="123306" y="44039"/>
                    <a:pt x="127560" y="0"/>
                    <a:pt x="130712" y="48454"/>
                  </a:cubicBezTo>
                  <a:cubicBezTo>
                    <a:pt x="130712" y="48454"/>
                    <a:pt x="134416" y="93547"/>
                    <a:pt x="137378" y="48559"/>
                  </a:cubicBezTo>
                  <a:cubicBezTo>
                    <a:pt x="137378" y="48559"/>
                    <a:pt x="139040" y="37972"/>
                    <a:pt x="141641" y="48454"/>
                  </a:cubicBezTo>
                  <a:cubicBezTo>
                    <a:pt x="141641" y="48454"/>
                    <a:pt x="145345" y="70806"/>
                    <a:pt x="147756" y="48454"/>
                  </a:cubicBezTo>
                  <a:cubicBezTo>
                    <a:pt x="147756" y="48454"/>
                    <a:pt x="151089" y="18592"/>
                    <a:pt x="154422" y="48454"/>
                  </a:cubicBezTo>
                  <a:cubicBezTo>
                    <a:pt x="154422" y="48454"/>
                    <a:pt x="155903" y="56563"/>
                    <a:pt x="158685" y="48454"/>
                  </a:cubicBezTo>
                  <a:cubicBezTo>
                    <a:pt x="161458" y="40345"/>
                    <a:pt x="164050" y="46280"/>
                    <a:pt x="165531" y="48454"/>
                  </a:cubicBezTo>
                  <a:cubicBezTo>
                    <a:pt x="167013" y="50629"/>
                    <a:pt x="168874" y="49708"/>
                    <a:pt x="170535" y="48454"/>
                  </a:cubicBezTo>
                  <a:cubicBezTo>
                    <a:pt x="172207" y="47201"/>
                    <a:pt x="173688" y="46014"/>
                    <a:pt x="176831" y="48454"/>
                  </a:cubicBezTo>
                </a:path>
              </a:pathLst>
            </a:custGeom>
            <a:solidFill>
              <a:schemeClr val="lt1"/>
            </a:solid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8"/>
        <p:cNvGrpSpPr/>
        <p:nvPr/>
      </p:nvGrpSpPr>
      <p:grpSpPr>
        <a:xfrm>
          <a:off x="0" y="0"/>
          <a:ext cx="0" cy="0"/>
          <a:chOff x="0" y="0"/>
          <a:chExt cx="0" cy="0"/>
        </a:xfrm>
      </p:grpSpPr>
      <p:sp>
        <p:nvSpPr>
          <p:cNvPr id="119" name="Google Shape;119;p8"/>
          <p:cNvSpPr txBox="1">
            <a:spLocks noGrp="1"/>
          </p:cNvSpPr>
          <p:nvPr>
            <p:ph type="title"/>
          </p:nvPr>
        </p:nvSpPr>
        <p:spPr>
          <a:xfrm>
            <a:off x="925250" y="1026911"/>
            <a:ext cx="6850200" cy="25293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72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20" name="Google Shape;120;p8"/>
          <p:cNvSpPr/>
          <p:nvPr/>
        </p:nvSpPr>
        <p:spPr>
          <a:xfrm>
            <a:off x="649063" y="657043"/>
            <a:ext cx="7845000" cy="3830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1" name="Google Shape;121;p8"/>
          <p:cNvCxnSpPr/>
          <p:nvPr/>
        </p:nvCxnSpPr>
        <p:spPr>
          <a:xfrm>
            <a:off x="656538" y="3912243"/>
            <a:ext cx="7838400" cy="0"/>
          </a:xfrm>
          <a:prstGeom prst="straightConnector1">
            <a:avLst/>
          </a:prstGeom>
          <a:noFill/>
          <a:ln w="9525" cap="flat" cmpd="sng">
            <a:solidFill>
              <a:schemeClr val="accent6"/>
            </a:solidFill>
            <a:prstDash val="solid"/>
            <a:round/>
            <a:headEnd type="none" w="med" len="med"/>
            <a:tailEnd type="none" w="med" len="med"/>
          </a:ln>
        </p:spPr>
      </p:cxnSp>
      <p:grpSp>
        <p:nvGrpSpPr>
          <p:cNvPr id="122" name="Google Shape;122;p8"/>
          <p:cNvGrpSpPr/>
          <p:nvPr/>
        </p:nvGrpSpPr>
        <p:grpSpPr>
          <a:xfrm flipH="1">
            <a:off x="4940083" y="-656017"/>
            <a:ext cx="6977648" cy="2585729"/>
            <a:chOff x="1244600" y="3765076"/>
            <a:chExt cx="4743150" cy="1757684"/>
          </a:xfrm>
        </p:grpSpPr>
        <p:sp>
          <p:nvSpPr>
            <p:cNvPr id="123" name="Google Shape;123;p8"/>
            <p:cNvSpPr/>
            <p:nvPr/>
          </p:nvSpPr>
          <p:spPr>
            <a:xfrm>
              <a:off x="1367325" y="3767085"/>
              <a:ext cx="4230175" cy="1755675"/>
            </a:xfrm>
            <a:custGeom>
              <a:avLst/>
              <a:gdLst/>
              <a:ahLst/>
              <a:cxnLst/>
              <a:rect l="l" t="t" r="r" b="b"/>
              <a:pathLst>
                <a:path w="169207" h="70227" fill="none" extrusionOk="0">
                  <a:moveTo>
                    <a:pt x="1" y="35114"/>
                  </a:moveTo>
                  <a:cubicBezTo>
                    <a:pt x="3172" y="23539"/>
                    <a:pt x="5423" y="35712"/>
                    <a:pt x="5423" y="35313"/>
                  </a:cubicBezTo>
                  <a:cubicBezTo>
                    <a:pt x="5423" y="34914"/>
                    <a:pt x="7141" y="56886"/>
                    <a:pt x="10189" y="35503"/>
                  </a:cubicBezTo>
                  <a:cubicBezTo>
                    <a:pt x="13228" y="14129"/>
                    <a:pt x="16675" y="30604"/>
                    <a:pt x="16798" y="35114"/>
                  </a:cubicBezTo>
                  <a:cubicBezTo>
                    <a:pt x="16931" y="39624"/>
                    <a:pt x="19846" y="49632"/>
                    <a:pt x="22229" y="35503"/>
                  </a:cubicBezTo>
                  <a:cubicBezTo>
                    <a:pt x="24603" y="21384"/>
                    <a:pt x="26331" y="30604"/>
                    <a:pt x="27385" y="34297"/>
                  </a:cubicBezTo>
                  <a:cubicBezTo>
                    <a:pt x="28449" y="37991"/>
                    <a:pt x="30300" y="54332"/>
                    <a:pt x="33206" y="35702"/>
                  </a:cubicBezTo>
                  <a:cubicBezTo>
                    <a:pt x="36121" y="17063"/>
                    <a:pt x="38761" y="35104"/>
                    <a:pt x="38628" y="35313"/>
                  </a:cubicBezTo>
                  <a:cubicBezTo>
                    <a:pt x="38504" y="35513"/>
                    <a:pt x="42207" y="70227"/>
                    <a:pt x="44458" y="35114"/>
                  </a:cubicBezTo>
                  <a:cubicBezTo>
                    <a:pt x="46699" y="0"/>
                    <a:pt x="50800" y="27859"/>
                    <a:pt x="50933" y="35313"/>
                  </a:cubicBezTo>
                  <a:cubicBezTo>
                    <a:pt x="51066" y="42767"/>
                    <a:pt x="54637" y="47078"/>
                    <a:pt x="55966" y="35114"/>
                  </a:cubicBezTo>
                  <a:cubicBezTo>
                    <a:pt x="57286" y="23150"/>
                    <a:pt x="60201" y="26872"/>
                    <a:pt x="60856" y="35114"/>
                  </a:cubicBezTo>
                  <a:cubicBezTo>
                    <a:pt x="61521" y="43356"/>
                    <a:pt x="65091" y="55709"/>
                    <a:pt x="66809" y="35114"/>
                  </a:cubicBezTo>
                  <a:cubicBezTo>
                    <a:pt x="68528" y="14519"/>
                    <a:pt x="71842" y="24517"/>
                    <a:pt x="72763" y="35114"/>
                  </a:cubicBezTo>
                  <a:cubicBezTo>
                    <a:pt x="73694" y="45701"/>
                    <a:pt x="76865" y="56497"/>
                    <a:pt x="78318" y="34876"/>
                  </a:cubicBezTo>
                  <a:cubicBezTo>
                    <a:pt x="79780" y="13256"/>
                    <a:pt x="82030" y="17073"/>
                    <a:pt x="84138" y="34876"/>
                  </a:cubicBezTo>
                  <a:cubicBezTo>
                    <a:pt x="86246" y="52680"/>
                    <a:pt x="89161" y="41390"/>
                    <a:pt x="89161" y="35361"/>
                  </a:cubicBezTo>
                  <a:cubicBezTo>
                    <a:pt x="89161" y="29341"/>
                    <a:pt x="93263" y="15497"/>
                    <a:pt x="94716" y="34307"/>
                  </a:cubicBezTo>
                  <a:cubicBezTo>
                    <a:pt x="96178" y="53117"/>
                    <a:pt x="100802" y="42767"/>
                    <a:pt x="100679" y="35503"/>
                  </a:cubicBezTo>
                  <a:cubicBezTo>
                    <a:pt x="100546" y="28249"/>
                    <a:pt x="104249" y="18241"/>
                    <a:pt x="106234" y="34610"/>
                  </a:cubicBezTo>
                  <a:cubicBezTo>
                    <a:pt x="108218" y="50980"/>
                    <a:pt x="112187" y="37269"/>
                    <a:pt x="111921" y="34629"/>
                  </a:cubicBezTo>
                  <a:cubicBezTo>
                    <a:pt x="111656" y="31980"/>
                    <a:pt x="115625" y="17462"/>
                    <a:pt x="117875" y="34629"/>
                  </a:cubicBezTo>
                  <a:cubicBezTo>
                    <a:pt x="120125" y="51787"/>
                    <a:pt x="123031" y="34629"/>
                    <a:pt x="123031" y="34629"/>
                  </a:cubicBezTo>
                  <a:cubicBezTo>
                    <a:pt x="123961" y="25115"/>
                    <a:pt x="128718" y="26283"/>
                    <a:pt x="129117" y="35503"/>
                  </a:cubicBezTo>
                  <a:cubicBezTo>
                    <a:pt x="129516" y="44723"/>
                    <a:pt x="133086" y="44334"/>
                    <a:pt x="133884" y="35351"/>
                  </a:cubicBezTo>
                  <a:cubicBezTo>
                    <a:pt x="134682" y="26359"/>
                    <a:pt x="138651" y="20795"/>
                    <a:pt x="140502" y="35351"/>
                  </a:cubicBezTo>
                  <a:cubicBezTo>
                    <a:pt x="142354" y="49898"/>
                    <a:pt x="145392" y="38247"/>
                    <a:pt x="146057" y="35503"/>
                  </a:cubicBezTo>
                  <a:cubicBezTo>
                    <a:pt x="146721" y="32759"/>
                    <a:pt x="148962" y="19618"/>
                    <a:pt x="151479" y="35702"/>
                  </a:cubicBezTo>
                  <a:cubicBezTo>
                    <a:pt x="153995" y="51787"/>
                    <a:pt x="157299" y="35702"/>
                    <a:pt x="157299" y="35702"/>
                  </a:cubicBezTo>
                  <a:cubicBezTo>
                    <a:pt x="157299" y="35702"/>
                    <a:pt x="160081" y="28448"/>
                    <a:pt x="162721" y="35702"/>
                  </a:cubicBezTo>
                  <a:cubicBezTo>
                    <a:pt x="165370" y="42957"/>
                    <a:pt x="169206" y="35702"/>
                    <a:pt x="169206" y="35702"/>
                  </a:cubicBezTo>
                </a:path>
              </a:pathLst>
            </a:custGeom>
            <a:noFill/>
            <a:ln w="9025" cap="flat" cmpd="sng">
              <a:solidFill>
                <a:schemeClr val="accent3"/>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1442350" y="3765076"/>
              <a:ext cx="4229925" cy="1755450"/>
            </a:xfrm>
            <a:custGeom>
              <a:avLst/>
              <a:gdLst/>
              <a:ahLst/>
              <a:cxnLst/>
              <a:rect l="l" t="t" r="r" b="b"/>
              <a:pathLst>
                <a:path w="169197" h="70218" fill="none" extrusionOk="0">
                  <a:moveTo>
                    <a:pt x="0" y="35114"/>
                  </a:moveTo>
                  <a:cubicBezTo>
                    <a:pt x="3181" y="23539"/>
                    <a:pt x="5432" y="35703"/>
                    <a:pt x="5432" y="35304"/>
                  </a:cubicBezTo>
                  <a:cubicBezTo>
                    <a:pt x="5432" y="34905"/>
                    <a:pt x="7150" y="56886"/>
                    <a:pt x="10189" y="35503"/>
                  </a:cubicBezTo>
                  <a:cubicBezTo>
                    <a:pt x="13237" y="14120"/>
                    <a:pt x="16674" y="30594"/>
                    <a:pt x="16807" y="35114"/>
                  </a:cubicBezTo>
                  <a:cubicBezTo>
                    <a:pt x="16940" y="39624"/>
                    <a:pt x="19845" y="49622"/>
                    <a:pt x="22229" y="35503"/>
                  </a:cubicBezTo>
                  <a:cubicBezTo>
                    <a:pt x="24612" y="21374"/>
                    <a:pt x="26331" y="30594"/>
                    <a:pt x="27394" y="34288"/>
                  </a:cubicBezTo>
                  <a:cubicBezTo>
                    <a:pt x="28448" y="37981"/>
                    <a:pt x="30300" y="54332"/>
                    <a:pt x="33205" y="35693"/>
                  </a:cubicBezTo>
                  <a:cubicBezTo>
                    <a:pt x="36111" y="17063"/>
                    <a:pt x="38760" y="35104"/>
                    <a:pt x="38637" y="35304"/>
                  </a:cubicBezTo>
                  <a:cubicBezTo>
                    <a:pt x="38504" y="35503"/>
                    <a:pt x="42207" y="70218"/>
                    <a:pt x="44448" y="35114"/>
                  </a:cubicBezTo>
                  <a:cubicBezTo>
                    <a:pt x="46689" y="1"/>
                    <a:pt x="50800" y="27850"/>
                    <a:pt x="50933" y="35304"/>
                  </a:cubicBezTo>
                  <a:cubicBezTo>
                    <a:pt x="51066" y="42757"/>
                    <a:pt x="54636" y="47078"/>
                    <a:pt x="55956" y="35114"/>
                  </a:cubicBezTo>
                  <a:cubicBezTo>
                    <a:pt x="57285" y="23140"/>
                    <a:pt x="60191" y="26872"/>
                    <a:pt x="60855" y="35114"/>
                  </a:cubicBezTo>
                  <a:cubicBezTo>
                    <a:pt x="61511" y="43346"/>
                    <a:pt x="65090" y="55709"/>
                    <a:pt x="66809" y="35114"/>
                  </a:cubicBezTo>
                  <a:cubicBezTo>
                    <a:pt x="68528" y="14519"/>
                    <a:pt x="71832" y="24517"/>
                    <a:pt x="72762" y="35114"/>
                  </a:cubicBezTo>
                  <a:cubicBezTo>
                    <a:pt x="73684" y="45701"/>
                    <a:pt x="76864" y="56488"/>
                    <a:pt x="78317" y="34876"/>
                  </a:cubicBezTo>
                  <a:cubicBezTo>
                    <a:pt x="79770" y="13256"/>
                    <a:pt x="82020" y="17073"/>
                    <a:pt x="84138" y="34876"/>
                  </a:cubicBezTo>
                  <a:cubicBezTo>
                    <a:pt x="86246" y="52680"/>
                    <a:pt x="89161" y="41381"/>
                    <a:pt x="89161" y="35361"/>
                  </a:cubicBezTo>
                  <a:cubicBezTo>
                    <a:pt x="89161" y="29341"/>
                    <a:pt x="93263" y="15497"/>
                    <a:pt x="94716" y="34307"/>
                  </a:cubicBezTo>
                  <a:cubicBezTo>
                    <a:pt x="96168" y="53107"/>
                    <a:pt x="100802" y="42757"/>
                    <a:pt x="100669" y="35503"/>
                  </a:cubicBezTo>
                  <a:cubicBezTo>
                    <a:pt x="100536" y="28239"/>
                    <a:pt x="104239" y="18241"/>
                    <a:pt x="106224" y="34611"/>
                  </a:cubicBezTo>
                  <a:cubicBezTo>
                    <a:pt x="108208" y="50971"/>
                    <a:pt x="112177" y="37269"/>
                    <a:pt x="111921" y="34620"/>
                  </a:cubicBezTo>
                  <a:cubicBezTo>
                    <a:pt x="111655" y="31971"/>
                    <a:pt x="115624" y="17453"/>
                    <a:pt x="117874" y="34620"/>
                  </a:cubicBezTo>
                  <a:cubicBezTo>
                    <a:pt x="120115" y="51787"/>
                    <a:pt x="123030" y="34620"/>
                    <a:pt x="123030" y="34620"/>
                  </a:cubicBezTo>
                  <a:cubicBezTo>
                    <a:pt x="123951" y="25106"/>
                    <a:pt x="128718" y="26283"/>
                    <a:pt x="129117" y="35503"/>
                  </a:cubicBezTo>
                  <a:cubicBezTo>
                    <a:pt x="129516" y="44723"/>
                    <a:pt x="133086" y="44324"/>
                    <a:pt x="133883" y="35342"/>
                  </a:cubicBezTo>
                  <a:cubicBezTo>
                    <a:pt x="134672" y="26359"/>
                    <a:pt x="138641" y="20795"/>
                    <a:pt x="140492" y="35342"/>
                  </a:cubicBezTo>
                  <a:cubicBezTo>
                    <a:pt x="142344" y="49888"/>
                    <a:pt x="145392" y="38247"/>
                    <a:pt x="146047" y="35503"/>
                  </a:cubicBezTo>
                  <a:cubicBezTo>
                    <a:pt x="146711" y="32750"/>
                    <a:pt x="148962" y="19608"/>
                    <a:pt x="151478" y="35693"/>
                  </a:cubicBezTo>
                  <a:cubicBezTo>
                    <a:pt x="153985" y="51778"/>
                    <a:pt x="157289" y="35693"/>
                    <a:pt x="157289" y="35693"/>
                  </a:cubicBezTo>
                  <a:cubicBezTo>
                    <a:pt x="157289" y="35693"/>
                    <a:pt x="160071" y="28439"/>
                    <a:pt x="162720" y="35693"/>
                  </a:cubicBezTo>
                  <a:cubicBezTo>
                    <a:pt x="165360" y="42957"/>
                    <a:pt x="169196" y="35693"/>
                    <a:pt x="169196" y="35693"/>
                  </a:cubicBezTo>
                </a:path>
              </a:pathLst>
            </a:custGeom>
            <a:noFill/>
            <a:ln w="9025" cap="flat" cmpd="sng">
              <a:solidFill>
                <a:schemeClr val="accent5"/>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8"/>
            <p:cNvSpPr/>
            <p:nvPr/>
          </p:nvSpPr>
          <p:spPr>
            <a:xfrm>
              <a:off x="1515925" y="3767085"/>
              <a:ext cx="4229925" cy="1755675"/>
            </a:xfrm>
            <a:custGeom>
              <a:avLst/>
              <a:gdLst/>
              <a:ahLst/>
              <a:cxnLst/>
              <a:rect l="l" t="t" r="r" b="b"/>
              <a:pathLst>
                <a:path w="169197" h="70227" fill="none" extrusionOk="0">
                  <a:moveTo>
                    <a:pt x="1" y="35114"/>
                  </a:moveTo>
                  <a:cubicBezTo>
                    <a:pt x="3172" y="23539"/>
                    <a:pt x="5423" y="35712"/>
                    <a:pt x="5423" y="35313"/>
                  </a:cubicBezTo>
                  <a:cubicBezTo>
                    <a:pt x="5423" y="34914"/>
                    <a:pt x="7141" y="56886"/>
                    <a:pt x="10189" y="35503"/>
                  </a:cubicBezTo>
                  <a:cubicBezTo>
                    <a:pt x="13228" y="14129"/>
                    <a:pt x="16675" y="30604"/>
                    <a:pt x="16798" y="35114"/>
                  </a:cubicBezTo>
                  <a:cubicBezTo>
                    <a:pt x="16931" y="39624"/>
                    <a:pt x="19846" y="49632"/>
                    <a:pt x="22229" y="35503"/>
                  </a:cubicBezTo>
                  <a:cubicBezTo>
                    <a:pt x="24603" y="21384"/>
                    <a:pt x="26331" y="30604"/>
                    <a:pt x="27385" y="34297"/>
                  </a:cubicBezTo>
                  <a:cubicBezTo>
                    <a:pt x="28449" y="37991"/>
                    <a:pt x="30300" y="54332"/>
                    <a:pt x="33206" y="35702"/>
                  </a:cubicBezTo>
                  <a:cubicBezTo>
                    <a:pt x="36111" y="17063"/>
                    <a:pt x="38761" y="35104"/>
                    <a:pt x="38628" y="35313"/>
                  </a:cubicBezTo>
                  <a:cubicBezTo>
                    <a:pt x="38495" y="35513"/>
                    <a:pt x="42198" y="70227"/>
                    <a:pt x="44439" y="35114"/>
                  </a:cubicBezTo>
                  <a:cubicBezTo>
                    <a:pt x="46689" y="0"/>
                    <a:pt x="50791" y="27859"/>
                    <a:pt x="50924" y="35313"/>
                  </a:cubicBezTo>
                  <a:cubicBezTo>
                    <a:pt x="51057" y="42767"/>
                    <a:pt x="54627" y="47078"/>
                    <a:pt x="55956" y="35114"/>
                  </a:cubicBezTo>
                  <a:cubicBezTo>
                    <a:pt x="57276" y="23150"/>
                    <a:pt x="60191" y="26872"/>
                    <a:pt x="60846" y="35114"/>
                  </a:cubicBezTo>
                  <a:cubicBezTo>
                    <a:pt x="61511" y="43356"/>
                    <a:pt x="65081" y="55709"/>
                    <a:pt x="66800" y="35114"/>
                  </a:cubicBezTo>
                  <a:cubicBezTo>
                    <a:pt x="68519" y="14519"/>
                    <a:pt x="71832" y="24527"/>
                    <a:pt x="72754" y="35114"/>
                  </a:cubicBezTo>
                  <a:cubicBezTo>
                    <a:pt x="73684" y="45710"/>
                    <a:pt x="76855" y="56497"/>
                    <a:pt x="78308" y="34876"/>
                  </a:cubicBezTo>
                  <a:cubicBezTo>
                    <a:pt x="79771" y="13256"/>
                    <a:pt x="82021" y="17073"/>
                    <a:pt x="84129" y="34876"/>
                  </a:cubicBezTo>
                  <a:cubicBezTo>
                    <a:pt x="86237" y="52680"/>
                    <a:pt x="89152" y="41390"/>
                    <a:pt x="89152" y="35370"/>
                  </a:cubicBezTo>
                  <a:cubicBezTo>
                    <a:pt x="89152" y="29341"/>
                    <a:pt x="93254" y="15497"/>
                    <a:pt x="94716" y="34307"/>
                  </a:cubicBezTo>
                  <a:cubicBezTo>
                    <a:pt x="96169" y="53117"/>
                    <a:pt x="100793" y="42767"/>
                    <a:pt x="100670" y="35503"/>
                  </a:cubicBezTo>
                  <a:cubicBezTo>
                    <a:pt x="100537" y="28249"/>
                    <a:pt x="104240" y="18241"/>
                    <a:pt x="106224" y="34610"/>
                  </a:cubicBezTo>
                  <a:cubicBezTo>
                    <a:pt x="108209" y="50980"/>
                    <a:pt x="112178" y="37269"/>
                    <a:pt x="111912" y="34629"/>
                  </a:cubicBezTo>
                  <a:cubicBezTo>
                    <a:pt x="111646" y="31980"/>
                    <a:pt x="115615" y="17462"/>
                    <a:pt x="117865" y="34629"/>
                  </a:cubicBezTo>
                  <a:cubicBezTo>
                    <a:pt x="120116" y="51787"/>
                    <a:pt x="123021" y="34629"/>
                    <a:pt x="123021" y="34629"/>
                  </a:cubicBezTo>
                  <a:cubicBezTo>
                    <a:pt x="123952" y="25115"/>
                    <a:pt x="128719" y="26283"/>
                    <a:pt x="129108" y="35503"/>
                  </a:cubicBezTo>
                  <a:cubicBezTo>
                    <a:pt x="129507" y="44723"/>
                    <a:pt x="133077" y="44334"/>
                    <a:pt x="133874" y="35351"/>
                  </a:cubicBezTo>
                  <a:cubicBezTo>
                    <a:pt x="134663" y="26359"/>
                    <a:pt x="138641" y="20795"/>
                    <a:pt x="140493" y="35351"/>
                  </a:cubicBezTo>
                  <a:cubicBezTo>
                    <a:pt x="142344" y="49898"/>
                    <a:pt x="145383" y="38247"/>
                    <a:pt x="146047" y="35503"/>
                  </a:cubicBezTo>
                  <a:cubicBezTo>
                    <a:pt x="146703" y="32759"/>
                    <a:pt x="148953" y="19618"/>
                    <a:pt x="151469" y="35702"/>
                  </a:cubicBezTo>
                  <a:cubicBezTo>
                    <a:pt x="153985" y="51787"/>
                    <a:pt x="157290" y="35702"/>
                    <a:pt x="157290" y="35702"/>
                  </a:cubicBezTo>
                  <a:cubicBezTo>
                    <a:pt x="157290" y="35702"/>
                    <a:pt x="160062" y="28448"/>
                    <a:pt x="162712" y="35702"/>
                  </a:cubicBezTo>
                  <a:cubicBezTo>
                    <a:pt x="165361" y="42957"/>
                    <a:pt x="169197" y="35702"/>
                    <a:pt x="169197" y="35702"/>
                  </a:cubicBezTo>
                </a:path>
              </a:pathLst>
            </a:custGeom>
            <a:noFill/>
            <a:ln w="9025" cap="flat" cmpd="sng">
              <a:solidFill>
                <a:srgbClr val="00FF67"/>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8"/>
            <p:cNvSpPr/>
            <p:nvPr/>
          </p:nvSpPr>
          <p:spPr>
            <a:xfrm>
              <a:off x="1244600" y="4657300"/>
              <a:ext cx="4743150" cy="25"/>
            </a:xfrm>
            <a:custGeom>
              <a:avLst/>
              <a:gdLst/>
              <a:ahLst/>
              <a:cxnLst/>
              <a:rect l="l" t="t" r="r" b="b"/>
              <a:pathLst>
                <a:path w="189726" h="1" fill="none" extrusionOk="0">
                  <a:moveTo>
                    <a:pt x="1" y="1"/>
                  </a:moveTo>
                  <a:lnTo>
                    <a:pt x="189725" y="1"/>
                  </a:lnTo>
                </a:path>
              </a:pathLst>
            </a:custGeom>
            <a:noFill/>
            <a:ln w="9025" cap="flat" cmpd="sng">
              <a:solidFill>
                <a:srgbClr val="00FF67"/>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127;p8"/>
          <p:cNvGrpSpPr/>
          <p:nvPr/>
        </p:nvGrpSpPr>
        <p:grpSpPr>
          <a:xfrm>
            <a:off x="-1564991" y="293"/>
            <a:ext cx="4560190" cy="1087521"/>
            <a:chOff x="1258150" y="661475"/>
            <a:chExt cx="4716300" cy="1124750"/>
          </a:xfrm>
        </p:grpSpPr>
        <p:sp>
          <p:nvSpPr>
            <p:cNvPr id="128" name="Google Shape;128;p8"/>
            <p:cNvSpPr/>
            <p:nvPr/>
          </p:nvSpPr>
          <p:spPr>
            <a:xfrm>
              <a:off x="1605900" y="661475"/>
              <a:ext cx="4098650" cy="1124750"/>
            </a:xfrm>
            <a:custGeom>
              <a:avLst/>
              <a:gdLst/>
              <a:ahLst/>
              <a:cxnLst/>
              <a:rect l="l" t="t" r="r" b="b"/>
              <a:pathLst>
                <a:path w="163946" h="44990" fill="none" extrusionOk="0">
                  <a:moveTo>
                    <a:pt x="163946" y="27062"/>
                  </a:moveTo>
                  <a:lnTo>
                    <a:pt x="162028" y="30395"/>
                  </a:lnTo>
                  <a:lnTo>
                    <a:pt x="159654" y="26293"/>
                  </a:lnTo>
                  <a:lnTo>
                    <a:pt x="158324" y="32645"/>
                  </a:lnTo>
                  <a:lnTo>
                    <a:pt x="155514" y="25524"/>
                  </a:lnTo>
                  <a:lnTo>
                    <a:pt x="153292" y="32645"/>
                  </a:lnTo>
                  <a:lnTo>
                    <a:pt x="151070" y="26825"/>
                  </a:lnTo>
                  <a:lnTo>
                    <a:pt x="149152" y="31345"/>
                  </a:lnTo>
                  <a:lnTo>
                    <a:pt x="146930" y="23862"/>
                  </a:lnTo>
                  <a:lnTo>
                    <a:pt x="144708" y="32408"/>
                  </a:lnTo>
                  <a:lnTo>
                    <a:pt x="142933" y="27062"/>
                  </a:lnTo>
                  <a:lnTo>
                    <a:pt x="140122" y="30984"/>
                  </a:lnTo>
                  <a:lnTo>
                    <a:pt x="138052" y="19352"/>
                  </a:lnTo>
                  <a:lnTo>
                    <a:pt x="134055" y="33832"/>
                  </a:lnTo>
                  <a:lnTo>
                    <a:pt x="131842" y="22495"/>
                  </a:lnTo>
                  <a:lnTo>
                    <a:pt x="129468" y="32531"/>
                  </a:lnTo>
                  <a:lnTo>
                    <a:pt x="127693" y="25638"/>
                  </a:lnTo>
                  <a:lnTo>
                    <a:pt x="125176" y="29920"/>
                  </a:lnTo>
                  <a:lnTo>
                    <a:pt x="122964" y="16143"/>
                  </a:lnTo>
                  <a:lnTo>
                    <a:pt x="121037" y="33481"/>
                  </a:lnTo>
                  <a:lnTo>
                    <a:pt x="118815" y="24688"/>
                  </a:lnTo>
                  <a:lnTo>
                    <a:pt x="116897" y="28012"/>
                  </a:lnTo>
                  <a:lnTo>
                    <a:pt x="114523" y="15317"/>
                  </a:lnTo>
                  <a:lnTo>
                    <a:pt x="112747" y="36567"/>
                  </a:lnTo>
                  <a:lnTo>
                    <a:pt x="110829" y="24100"/>
                  </a:lnTo>
                  <a:lnTo>
                    <a:pt x="107867" y="30158"/>
                  </a:lnTo>
                  <a:lnTo>
                    <a:pt x="106689" y="18754"/>
                  </a:lnTo>
                  <a:lnTo>
                    <a:pt x="105797" y="37868"/>
                  </a:lnTo>
                  <a:lnTo>
                    <a:pt x="103727" y="7246"/>
                  </a:lnTo>
                  <a:lnTo>
                    <a:pt x="101799" y="39653"/>
                  </a:lnTo>
                  <a:lnTo>
                    <a:pt x="98989" y="16266"/>
                  </a:lnTo>
                  <a:lnTo>
                    <a:pt x="97213" y="30984"/>
                  </a:lnTo>
                  <a:lnTo>
                    <a:pt x="94697" y="11993"/>
                  </a:lnTo>
                  <a:lnTo>
                    <a:pt x="93367" y="39292"/>
                  </a:lnTo>
                  <a:lnTo>
                    <a:pt x="90709" y="15079"/>
                  </a:lnTo>
                  <a:lnTo>
                    <a:pt x="88487" y="37279"/>
                  </a:lnTo>
                  <a:lnTo>
                    <a:pt x="85971" y="4160"/>
                  </a:lnTo>
                  <a:lnTo>
                    <a:pt x="84337" y="43565"/>
                  </a:lnTo>
                  <a:lnTo>
                    <a:pt x="82049" y="1"/>
                  </a:lnTo>
                  <a:lnTo>
                    <a:pt x="79903" y="44989"/>
                  </a:lnTo>
                  <a:lnTo>
                    <a:pt x="77539" y="6173"/>
                  </a:lnTo>
                  <a:lnTo>
                    <a:pt x="75611" y="38941"/>
                  </a:lnTo>
                  <a:lnTo>
                    <a:pt x="73693" y="20539"/>
                  </a:lnTo>
                  <a:lnTo>
                    <a:pt x="71319" y="37393"/>
                  </a:lnTo>
                  <a:lnTo>
                    <a:pt x="69401" y="10446"/>
                  </a:lnTo>
                  <a:lnTo>
                    <a:pt x="67028" y="31933"/>
                  </a:lnTo>
                  <a:lnTo>
                    <a:pt x="64663" y="15193"/>
                  </a:lnTo>
                  <a:lnTo>
                    <a:pt x="62593" y="42027"/>
                  </a:lnTo>
                  <a:lnTo>
                    <a:pt x="60666" y="7720"/>
                  </a:lnTo>
                  <a:lnTo>
                    <a:pt x="58453" y="37156"/>
                  </a:lnTo>
                  <a:lnTo>
                    <a:pt x="57713" y="14956"/>
                  </a:lnTo>
                  <a:lnTo>
                    <a:pt x="55937" y="30632"/>
                  </a:lnTo>
                  <a:lnTo>
                    <a:pt x="53563" y="22913"/>
                  </a:lnTo>
                  <a:lnTo>
                    <a:pt x="51645" y="40242"/>
                  </a:lnTo>
                  <a:lnTo>
                    <a:pt x="49423" y="13655"/>
                  </a:lnTo>
                  <a:lnTo>
                    <a:pt x="47648" y="28012"/>
                  </a:lnTo>
                  <a:lnTo>
                    <a:pt x="45283" y="23976"/>
                  </a:lnTo>
                  <a:lnTo>
                    <a:pt x="42910" y="35855"/>
                  </a:lnTo>
                  <a:lnTo>
                    <a:pt x="41286" y="15317"/>
                  </a:lnTo>
                  <a:lnTo>
                    <a:pt x="38618" y="29559"/>
                  </a:lnTo>
                  <a:lnTo>
                    <a:pt x="36405" y="25761"/>
                  </a:lnTo>
                  <a:lnTo>
                    <a:pt x="34478" y="32531"/>
                  </a:lnTo>
                  <a:lnTo>
                    <a:pt x="32256" y="21602"/>
                  </a:lnTo>
                  <a:lnTo>
                    <a:pt x="30044" y="35019"/>
                  </a:lnTo>
                  <a:lnTo>
                    <a:pt x="25600" y="18403"/>
                  </a:lnTo>
                  <a:lnTo>
                    <a:pt x="23530" y="31582"/>
                  </a:lnTo>
                  <a:lnTo>
                    <a:pt x="21460" y="27243"/>
                  </a:lnTo>
                  <a:lnTo>
                    <a:pt x="19238" y="31696"/>
                  </a:lnTo>
                  <a:lnTo>
                    <a:pt x="17462" y="23739"/>
                  </a:lnTo>
                  <a:lnTo>
                    <a:pt x="14804" y="30870"/>
                  </a:lnTo>
                  <a:lnTo>
                    <a:pt x="13019" y="27243"/>
                  </a:lnTo>
                  <a:lnTo>
                    <a:pt x="10654" y="32531"/>
                  </a:lnTo>
                  <a:lnTo>
                    <a:pt x="8736" y="21963"/>
                  </a:lnTo>
                  <a:lnTo>
                    <a:pt x="6514" y="32531"/>
                  </a:lnTo>
                  <a:lnTo>
                    <a:pt x="3552" y="26293"/>
                  </a:lnTo>
                  <a:lnTo>
                    <a:pt x="2071" y="31696"/>
                  </a:lnTo>
                  <a:lnTo>
                    <a:pt x="1" y="27062"/>
                  </a:lnTo>
                  <a:close/>
                </a:path>
              </a:pathLst>
            </a:custGeom>
            <a:noFill/>
            <a:ln w="8775" cap="rnd" cmpd="sng">
              <a:solidFill>
                <a:srgbClr val="FF0062"/>
              </a:solidFill>
              <a:prstDash val="solid"/>
              <a:round/>
              <a:headEnd type="none" w="sm" len="sm"/>
              <a:tailEnd type="none" w="sm" len="sm"/>
            </a:ln>
            <a:effectLst>
              <a:outerShdw blurRad="85725"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1258150" y="661475"/>
              <a:ext cx="4716300" cy="1124750"/>
            </a:xfrm>
            <a:custGeom>
              <a:avLst/>
              <a:gdLst/>
              <a:ahLst/>
              <a:cxnLst/>
              <a:rect l="l" t="t" r="r" b="b"/>
              <a:pathLst>
                <a:path w="188652" h="44990" fill="none" extrusionOk="0">
                  <a:moveTo>
                    <a:pt x="188652" y="27186"/>
                  </a:moveTo>
                  <a:lnTo>
                    <a:pt x="176222" y="27062"/>
                  </a:lnTo>
                  <a:lnTo>
                    <a:pt x="174295" y="30395"/>
                  </a:lnTo>
                  <a:lnTo>
                    <a:pt x="171931" y="26293"/>
                  </a:lnTo>
                  <a:lnTo>
                    <a:pt x="170601" y="32645"/>
                  </a:lnTo>
                  <a:lnTo>
                    <a:pt x="167791" y="25524"/>
                  </a:lnTo>
                  <a:lnTo>
                    <a:pt x="165569" y="32645"/>
                  </a:lnTo>
                  <a:lnTo>
                    <a:pt x="163347" y="26825"/>
                  </a:lnTo>
                  <a:lnTo>
                    <a:pt x="161429" y="31345"/>
                  </a:lnTo>
                  <a:lnTo>
                    <a:pt x="159207" y="23862"/>
                  </a:lnTo>
                  <a:lnTo>
                    <a:pt x="156985" y="32408"/>
                  </a:lnTo>
                  <a:lnTo>
                    <a:pt x="155209" y="27062"/>
                  </a:lnTo>
                  <a:lnTo>
                    <a:pt x="152399" y="30984"/>
                  </a:lnTo>
                  <a:lnTo>
                    <a:pt x="150329" y="19352"/>
                  </a:lnTo>
                  <a:lnTo>
                    <a:pt x="146331" y="33832"/>
                  </a:lnTo>
                  <a:lnTo>
                    <a:pt x="144109" y="22495"/>
                  </a:lnTo>
                  <a:lnTo>
                    <a:pt x="141745" y="32531"/>
                  </a:lnTo>
                  <a:lnTo>
                    <a:pt x="139970" y="25638"/>
                  </a:lnTo>
                  <a:lnTo>
                    <a:pt x="137453" y="29920"/>
                  </a:lnTo>
                  <a:lnTo>
                    <a:pt x="135231" y="16143"/>
                  </a:lnTo>
                  <a:lnTo>
                    <a:pt x="133313" y="33481"/>
                  </a:lnTo>
                  <a:lnTo>
                    <a:pt x="131091" y="24688"/>
                  </a:lnTo>
                  <a:lnTo>
                    <a:pt x="129173" y="28012"/>
                  </a:lnTo>
                  <a:lnTo>
                    <a:pt x="126800" y="15317"/>
                  </a:lnTo>
                  <a:lnTo>
                    <a:pt x="125024" y="36567"/>
                  </a:lnTo>
                  <a:lnTo>
                    <a:pt x="123106" y="24100"/>
                  </a:lnTo>
                  <a:lnTo>
                    <a:pt x="120143" y="30158"/>
                  </a:lnTo>
                  <a:lnTo>
                    <a:pt x="118957" y="18754"/>
                  </a:lnTo>
                  <a:lnTo>
                    <a:pt x="118074" y="37868"/>
                  </a:lnTo>
                  <a:lnTo>
                    <a:pt x="116004" y="7246"/>
                  </a:lnTo>
                  <a:lnTo>
                    <a:pt x="114076" y="39653"/>
                  </a:lnTo>
                  <a:lnTo>
                    <a:pt x="111265" y="16266"/>
                  </a:lnTo>
                  <a:lnTo>
                    <a:pt x="109490" y="30984"/>
                  </a:lnTo>
                  <a:lnTo>
                    <a:pt x="106974" y="11993"/>
                  </a:lnTo>
                  <a:lnTo>
                    <a:pt x="105644" y="39292"/>
                  </a:lnTo>
                  <a:lnTo>
                    <a:pt x="102976" y="15079"/>
                  </a:lnTo>
                  <a:lnTo>
                    <a:pt x="100764" y="37279"/>
                  </a:lnTo>
                  <a:lnTo>
                    <a:pt x="98247" y="4160"/>
                  </a:lnTo>
                  <a:lnTo>
                    <a:pt x="96614" y="43565"/>
                  </a:lnTo>
                  <a:lnTo>
                    <a:pt x="94326" y="1"/>
                  </a:lnTo>
                  <a:lnTo>
                    <a:pt x="92180" y="44989"/>
                  </a:lnTo>
                  <a:lnTo>
                    <a:pt x="89806" y="6173"/>
                  </a:lnTo>
                  <a:lnTo>
                    <a:pt x="87888" y="38941"/>
                  </a:lnTo>
                  <a:lnTo>
                    <a:pt x="85961" y="20539"/>
                  </a:lnTo>
                  <a:lnTo>
                    <a:pt x="83596" y="37393"/>
                  </a:lnTo>
                  <a:lnTo>
                    <a:pt x="81669" y="10446"/>
                  </a:lnTo>
                  <a:lnTo>
                    <a:pt x="79304" y="31933"/>
                  </a:lnTo>
                  <a:lnTo>
                    <a:pt x="76940" y="15193"/>
                  </a:lnTo>
                  <a:lnTo>
                    <a:pt x="74870" y="42027"/>
                  </a:lnTo>
                  <a:lnTo>
                    <a:pt x="72943" y="7720"/>
                  </a:lnTo>
                  <a:lnTo>
                    <a:pt x="70721" y="37156"/>
                  </a:lnTo>
                  <a:lnTo>
                    <a:pt x="69980" y="14956"/>
                  </a:lnTo>
                  <a:lnTo>
                    <a:pt x="68204" y="30632"/>
                  </a:lnTo>
                  <a:lnTo>
                    <a:pt x="65840" y="22913"/>
                  </a:lnTo>
                  <a:lnTo>
                    <a:pt x="63913" y="40242"/>
                  </a:lnTo>
                  <a:lnTo>
                    <a:pt x="61700" y="13655"/>
                  </a:lnTo>
                  <a:lnTo>
                    <a:pt x="59925" y="28012"/>
                  </a:lnTo>
                  <a:lnTo>
                    <a:pt x="57551" y="23976"/>
                  </a:lnTo>
                  <a:lnTo>
                    <a:pt x="55186" y="35855"/>
                  </a:lnTo>
                  <a:lnTo>
                    <a:pt x="53563" y="15317"/>
                  </a:lnTo>
                  <a:lnTo>
                    <a:pt x="50895" y="29559"/>
                  </a:lnTo>
                  <a:lnTo>
                    <a:pt x="48673" y="25761"/>
                  </a:lnTo>
                  <a:lnTo>
                    <a:pt x="46755" y="32531"/>
                  </a:lnTo>
                  <a:lnTo>
                    <a:pt x="44533" y="21602"/>
                  </a:lnTo>
                  <a:lnTo>
                    <a:pt x="42311" y="35019"/>
                  </a:lnTo>
                  <a:lnTo>
                    <a:pt x="37877" y="18403"/>
                  </a:lnTo>
                  <a:lnTo>
                    <a:pt x="35807" y="31582"/>
                  </a:lnTo>
                  <a:lnTo>
                    <a:pt x="33737" y="27243"/>
                  </a:lnTo>
                  <a:lnTo>
                    <a:pt x="31515" y="31696"/>
                  </a:lnTo>
                  <a:lnTo>
                    <a:pt x="29739" y="23739"/>
                  </a:lnTo>
                  <a:lnTo>
                    <a:pt x="27071" y="30870"/>
                  </a:lnTo>
                  <a:lnTo>
                    <a:pt x="25295" y="27243"/>
                  </a:lnTo>
                  <a:lnTo>
                    <a:pt x="22931" y="32531"/>
                  </a:lnTo>
                  <a:lnTo>
                    <a:pt x="21004" y="21963"/>
                  </a:lnTo>
                  <a:lnTo>
                    <a:pt x="18791" y="32531"/>
                  </a:lnTo>
                  <a:lnTo>
                    <a:pt x="15829" y="26293"/>
                  </a:lnTo>
                  <a:lnTo>
                    <a:pt x="14347" y="31696"/>
                  </a:lnTo>
                  <a:lnTo>
                    <a:pt x="12277" y="27062"/>
                  </a:lnTo>
                  <a:lnTo>
                    <a:pt x="0" y="27062"/>
                  </a:lnTo>
                  <a:close/>
                </a:path>
              </a:pathLst>
            </a:custGeom>
            <a:noFill/>
            <a:ln w="8775" cap="rnd" cmpd="sng">
              <a:solidFill>
                <a:srgbClr val="FF009E"/>
              </a:solidFill>
              <a:prstDash val="solid"/>
              <a:round/>
              <a:headEnd type="none" w="sm" len="sm"/>
              <a:tailEnd type="none" w="sm" len="sm"/>
            </a:ln>
            <a:effectLst>
              <a:outerShdw blurRad="85725"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8"/>
          <p:cNvGrpSpPr/>
          <p:nvPr/>
        </p:nvGrpSpPr>
        <p:grpSpPr>
          <a:xfrm>
            <a:off x="5511375" y="2862587"/>
            <a:ext cx="5019757" cy="2223104"/>
            <a:chOff x="5511375" y="2862587"/>
            <a:chExt cx="5019757" cy="2223104"/>
          </a:xfrm>
        </p:grpSpPr>
        <p:grpSp>
          <p:nvGrpSpPr>
            <p:cNvPr id="131" name="Google Shape;131;p8"/>
            <p:cNvGrpSpPr/>
            <p:nvPr/>
          </p:nvGrpSpPr>
          <p:grpSpPr>
            <a:xfrm>
              <a:off x="5580224" y="2862587"/>
              <a:ext cx="4950908" cy="2223104"/>
              <a:chOff x="-602160" y="2710576"/>
              <a:chExt cx="2443083" cy="538647"/>
            </a:xfrm>
          </p:grpSpPr>
          <p:sp>
            <p:nvSpPr>
              <p:cNvPr id="132" name="Google Shape;132;p8"/>
              <p:cNvSpPr/>
              <p:nvPr/>
            </p:nvSpPr>
            <p:spPr>
              <a:xfrm>
                <a:off x="658254" y="2710576"/>
                <a:ext cx="1182669" cy="536836"/>
              </a:xfrm>
              <a:custGeom>
                <a:avLst/>
                <a:gdLst/>
                <a:ahLst/>
                <a:cxnLst/>
                <a:rect l="l" t="t" r="r" b="b"/>
                <a:pathLst>
                  <a:path w="80977" h="36757" fill="none" extrusionOk="0">
                    <a:moveTo>
                      <a:pt x="80976" y="17273"/>
                    </a:moveTo>
                    <a:cubicBezTo>
                      <a:pt x="80758" y="17273"/>
                      <a:pt x="78754" y="16646"/>
                      <a:pt x="77149" y="18754"/>
                    </a:cubicBezTo>
                    <a:cubicBezTo>
                      <a:pt x="75535" y="20862"/>
                      <a:pt x="74985" y="19380"/>
                      <a:pt x="74035" y="18754"/>
                    </a:cubicBezTo>
                    <a:cubicBezTo>
                      <a:pt x="73095" y="18118"/>
                      <a:pt x="72316" y="23910"/>
                      <a:pt x="70484" y="23492"/>
                    </a:cubicBezTo>
                    <a:cubicBezTo>
                      <a:pt x="68651" y="23065"/>
                      <a:pt x="68594" y="7796"/>
                      <a:pt x="64378" y="8641"/>
                    </a:cubicBezTo>
                    <a:cubicBezTo>
                      <a:pt x="60162" y="9477"/>
                      <a:pt x="62270" y="7369"/>
                      <a:pt x="60162" y="3685"/>
                    </a:cubicBezTo>
                    <a:cubicBezTo>
                      <a:pt x="58055" y="1"/>
                      <a:pt x="57884" y="3580"/>
                      <a:pt x="57276" y="10854"/>
                    </a:cubicBezTo>
                    <a:cubicBezTo>
                      <a:pt x="56668" y="18118"/>
                      <a:pt x="53668" y="22020"/>
                      <a:pt x="51835" y="15383"/>
                    </a:cubicBezTo>
                    <a:cubicBezTo>
                      <a:pt x="50003" y="8746"/>
                      <a:pt x="51674" y="7483"/>
                      <a:pt x="49898" y="6951"/>
                    </a:cubicBezTo>
                    <a:cubicBezTo>
                      <a:pt x="48123" y="6429"/>
                      <a:pt x="47458" y="4634"/>
                      <a:pt x="45340" y="8319"/>
                    </a:cubicBezTo>
                    <a:cubicBezTo>
                      <a:pt x="43232" y="12012"/>
                      <a:pt x="44229" y="8746"/>
                      <a:pt x="42235" y="9059"/>
                    </a:cubicBezTo>
                    <a:cubicBezTo>
                      <a:pt x="40241" y="9373"/>
                      <a:pt x="40735" y="13683"/>
                      <a:pt x="39074" y="15582"/>
                    </a:cubicBezTo>
                    <a:cubicBezTo>
                      <a:pt x="37412" y="17481"/>
                      <a:pt x="35579" y="9790"/>
                      <a:pt x="33690" y="8214"/>
                    </a:cubicBezTo>
                    <a:cubicBezTo>
                      <a:pt x="31800" y="6638"/>
                      <a:pt x="30917" y="9164"/>
                      <a:pt x="28914" y="15582"/>
                    </a:cubicBezTo>
                    <a:cubicBezTo>
                      <a:pt x="26920" y="22011"/>
                      <a:pt x="27917" y="18118"/>
                      <a:pt x="26749" y="16532"/>
                    </a:cubicBezTo>
                    <a:cubicBezTo>
                      <a:pt x="25590" y="14956"/>
                      <a:pt x="24973" y="25704"/>
                      <a:pt x="23530" y="28961"/>
                    </a:cubicBezTo>
                    <a:cubicBezTo>
                      <a:pt x="22096" y="32227"/>
                      <a:pt x="20425" y="36757"/>
                      <a:pt x="18592" y="26227"/>
                    </a:cubicBezTo>
                    <a:cubicBezTo>
                      <a:pt x="16760" y="15696"/>
                      <a:pt x="16038" y="24755"/>
                      <a:pt x="15259" y="22011"/>
                    </a:cubicBezTo>
                    <a:cubicBezTo>
                      <a:pt x="14490" y="19276"/>
                      <a:pt x="13265" y="7587"/>
                      <a:pt x="10882" y="7901"/>
                    </a:cubicBezTo>
                    <a:cubicBezTo>
                      <a:pt x="8489" y="8214"/>
                      <a:pt x="7882" y="16114"/>
                      <a:pt x="6657" y="18013"/>
                    </a:cubicBezTo>
                    <a:cubicBezTo>
                      <a:pt x="5441" y="19903"/>
                      <a:pt x="3941" y="20121"/>
                      <a:pt x="2830" y="15060"/>
                    </a:cubicBezTo>
                    <a:cubicBezTo>
                      <a:pt x="1719" y="10009"/>
                      <a:pt x="1045" y="9268"/>
                      <a:pt x="1" y="9686"/>
                    </a:cubicBezTo>
                  </a:path>
                </a:pathLst>
              </a:custGeom>
              <a:noFill/>
              <a:ln w="9025" cap="flat" cmpd="sng">
                <a:solidFill>
                  <a:schemeClr val="accent1"/>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614163" y="2710576"/>
                <a:ext cx="1182654" cy="536836"/>
              </a:xfrm>
              <a:custGeom>
                <a:avLst/>
                <a:gdLst/>
                <a:ahLst/>
                <a:cxnLst/>
                <a:rect l="l" t="t" r="r" b="b"/>
                <a:pathLst>
                  <a:path w="80976" h="36757" fill="none" extrusionOk="0">
                    <a:moveTo>
                      <a:pt x="80976" y="17273"/>
                    </a:moveTo>
                    <a:cubicBezTo>
                      <a:pt x="80757" y="17273"/>
                      <a:pt x="78763" y="16646"/>
                      <a:pt x="77149" y="18754"/>
                    </a:cubicBezTo>
                    <a:cubicBezTo>
                      <a:pt x="75544" y="20862"/>
                      <a:pt x="74984" y="19380"/>
                      <a:pt x="74044" y="18754"/>
                    </a:cubicBezTo>
                    <a:cubicBezTo>
                      <a:pt x="73095" y="18118"/>
                      <a:pt x="72325" y="23910"/>
                      <a:pt x="70493" y="23492"/>
                    </a:cubicBezTo>
                    <a:cubicBezTo>
                      <a:pt x="68660" y="23065"/>
                      <a:pt x="68603" y="7796"/>
                      <a:pt x="64387" y="8641"/>
                    </a:cubicBezTo>
                    <a:cubicBezTo>
                      <a:pt x="60162" y="9477"/>
                      <a:pt x="62270" y="7369"/>
                      <a:pt x="60162" y="3685"/>
                    </a:cubicBezTo>
                    <a:cubicBezTo>
                      <a:pt x="58054" y="1"/>
                      <a:pt x="57893" y="3580"/>
                      <a:pt x="57285" y="10854"/>
                    </a:cubicBezTo>
                    <a:cubicBezTo>
                      <a:pt x="56668" y="18118"/>
                      <a:pt x="53667" y="22020"/>
                      <a:pt x="51844" y="15383"/>
                    </a:cubicBezTo>
                    <a:cubicBezTo>
                      <a:pt x="50012" y="8746"/>
                      <a:pt x="51673" y="7483"/>
                      <a:pt x="49898" y="6951"/>
                    </a:cubicBezTo>
                    <a:cubicBezTo>
                      <a:pt x="48122" y="6429"/>
                      <a:pt x="47457" y="4634"/>
                      <a:pt x="45349" y="8319"/>
                    </a:cubicBezTo>
                    <a:cubicBezTo>
                      <a:pt x="43241" y="12012"/>
                      <a:pt x="44238" y="8746"/>
                      <a:pt x="42235" y="9059"/>
                    </a:cubicBezTo>
                    <a:cubicBezTo>
                      <a:pt x="40241" y="9373"/>
                      <a:pt x="40744" y="13683"/>
                      <a:pt x="39073" y="15582"/>
                    </a:cubicBezTo>
                    <a:cubicBezTo>
                      <a:pt x="37411" y="17481"/>
                      <a:pt x="35579" y="9790"/>
                      <a:pt x="33689" y="8214"/>
                    </a:cubicBezTo>
                    <a:cubicBezTo>
                      <a:pt x="31800" y="6638"/>
                      <a:pt x="30917" y="9164"/>
                      <a:pt x="28923" y="15582"/>
                    </a:cubicBezTo>
                    <a:cubicBezTo>
                      <a:pt x="26919" y="22011"/>
                      <a:pt x="27916" y="18118"/>
                      <a:pt x="26758" y="16532"/>
                    </a:cubicBezTo>
                    <a:cubicBezTo>
                      <a:pt x="25590" y="14956"/>
                      <a:pt x="24973" y="25704"/>
                      <a:pt x="23539" y="28961"/>
                    </a:cubicBezTo>
                    <a:cubicBezTo>
                      <a:pt x="22096" y="32227"/>
                      <a:pt x="20424" y="36757"/>
                      <a:pt x="18592" y="26227"/>
                    </a:cubicBezTo>
                    <a:cubicBezTo>
                      <a:pt x="16759" y="15696"/>
                      <a:pt x="16038" y="24755"/>
                      <a:pt x="15268" y="22011"/>
                    </a:cubicBezTo>
                    <a:cubicBezTo>
                      <a:pt x="14490" y="19276"/>
                      <a:pt x="13265" y="7587"/>
                      <a:pt x="10882" y="7901"/>
                    </a:cubicBezTo>
                    <a:cubicBezTo>
                      <a:pt x="8489" y="8214"/>
                      <a:pt x="7881" y="16114"/>
                      <a:pt x="6666" y="18013"/>
                    </a:cubicBezTo>
                    <a:cubicBezTo>
                      <a:pt x="5441" y="19903"/>
                      <a:pt x="3941" y="20121"/>
                      <a:pt x="2830" y="15060"/>
                    </a:cubicBezTo>
                    <a:cubicBezTo>
                      <a:pt x="1719" y="10009"/>
                      <a:pt x="1054" y="9268"/>
                      <a:pt x="0" y="9686"/>
                    </a:cubicBezTo>
                  </a:path>
                </a:pathLst>
              </a:custGeom>
              <a:solidFill>
                <a:schemeClr val="accent1"/>
              </a:solidFill>
              <a:ln w="9025" cap="flat" cmpd="sng">
                <a:solidFill>
                  <a:schemeClr val="accent2"/>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570480" y="2710576"/>
                <a:ext cx="1182654" cy="536836"/>
              </a:xfrm>
              <a:custGeom>
                <a:avLst/>
                <a:gdLst/>
                <a:ahLst/>
                <a:cxnLst/>
                <a:rect l="l" t="t" r="r" b="b"/>
                <a:pathLst>
                  <a:path w="80976" h="36757" fill="none" extrusionOk="0">
                    <a:moveTo>
                      <a:pt x="80976" y="17273"/>
                    </a:moveTo>
                    <a:cubicBezTo>
                      <a:pt x="80757" y="17273"/>
                      <a:pt x="78754" y="16646"/>
                      <a:pt x="77149" y="18754"/>
                    </a:cubicBezTo>
                    <a:cubicBezTo>
                      <a:pt x="75535" y="20862"/>
                      <a:pt x="74984" y="19380"/>
                      <a:pt x="74035" y="18754"/>
                    </a:cubicBezTo>
                    <a:cubicBezTo>
                      <a:pt x="73095" y="18118"/>
                      <a:pt x="72316" y="23910"/>
                      <a:pt x="70483" y="23492"/>
                    </a:cubicBezTo>
                    <a:cubicBezTo>
                      <a:pt x="68651" y="23065"/>
                      <a:pt x="68594" y="7796"/>
                      <a:pt x="64378" y="8641"/>
                    </a:cubicBezTo>
                    <a:cubicBezTo>
                      <a:pt x="60162" y="9477"/>
                      <a:pt x="62270" y="7369"/>
                      <a:pt x="60162" y="3685"/>
                    </a:cubicBezTo>
                    <a:cubicBezTo>
                      <a:pt x="58045" y="1"/>
                      <a:pt x="57883" y="3580"/>
                      <a:pt x="57275" y="10854"/>
                    </a:cubicBezTo>
                    <a:cubicBezTo>
                      <a:pt x="56668" y="18118"/>
                      <a:pt x="53667" y="22020"/>
                      <a:pt x="51835" y="15383"/>
                    </a:cubicBezTo>
                    <a:cubicBezTo>
                      <a:pt x="50002" y="8746"/>
                      <a:pt x="51664" y="7483"/>
                      <a:pt x="49898" y="6951"/>
                    </a:cubicBezTo>
                    <a:cubicBezTo>
                      <a:pt x="48122" y="6429"/>
                      <a:pt x="47448" y="4634"/>
                      <a:pt x="45340" y="8319"/>
                    </a:cubicBezTo>
                    <a:cubicBezTo>
                      <a:pt x="43232" y="12012"/>
                      <a:pt x="44229" y="8746"/>
                      <a:pt x="42235" y="9059"/>
                    </a:cubicBezTo>
                    <a:cubicBezTo>
                      <a:pt x="40231" y="9373"/>
                      <a:pt x="40735" y="13683"/>
                      <a:pt x="39073" y="15582"/>
                    </a:cubicBezTo>
                    <a:cubicBezTo>
                      <a:pt x="37402" y="17481"/>
                      <a:pt x="35569" y="9790"/>
                      <a:pt x="33689" y="8214"/>
                    </a:cubicBezTo>
                    <a:cubicBezTo>
                      <a:pt x="31800" y="6638"/>
                      <a:pt x="30907" y="9164"/>
                      <a:pt x="28913" y="15582"/>
                    </a:cubicBezTo>
                    <a:cubicBezTo>
                      <a:pt x="26910" y="22011"/>
                      <a:pt x="27916" y="18118"/>
                      <a:pt x="26748" y="16532"/>
                    </a:cubicBezTo>
                    <a:cubicBezTo>
                      <a:pt x="25580" y="14956"/>
                      <a:pt x="24973" y="25704"/>
                      <a:pt x="23529" y="28961"/>
                    </a:cubicBezTo>
                    <a:cubicBezTo>
                      <a:pt x="22086" y="32227"/>
                      <a:pt x="20424" y="36757"/>
                      <a:pt x="18592" y="26227"/>
                    </a:cubicBezTo>
                    <a:cubicBezTo>
                      <a:pt x="16759" y="15696"/>
                      <a:pt x="16038" y="24755"/>
                      <a:pt x="15259" y="22011"/>
                    </a:cubicBezTo>
                    <a:cubicBezTo>
                      <a:pt x="14480" y="19276"/>
                      <a:pt x="13265" y="7587"/>
                      <a:pt x="10882" y="7901"/>
                    </a:cubicBezTo>
                    <a:cubicBezTo>
                      <a:pt x="8489" y="8214"/>
                      <a:pt x="7881" y="16114"/>
                      <a:pt x="6656" y="18013"/>
                    </a:cubicBezTo>
                    <a:cubicBezTo>
                      <a:pt x="5441" y="19903"/>
                      <a:pt x="3941" y="20121"/>
                      <a:pt x="2830" y="15060"/>
                    </a:cubicBezTo>
                    <a:cubicBezTo>
                      <a:pt x="1719" y="10009"/>
                      <a:pt x="1054" y="9268"/>
                      <a:pt x="0" y="9695"/>
                    </a:cubicBezTo>
                  </a:path>
                </a:pathLst>
              </a:custGeom>
              <a:noFill/>
              <a:ln w="9025" cap="flat" cmpd="sng">
                <a:solidFill>
                  <a:srgbClr val="000DFF"/>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a:off x="-602160" y="2712241"/>
                <a:ext cx="1270443" cy="536982"/>
                <a:chOff x="-602160" y="2712241"/>
                <a:chExt cx="1270443" cy="536982"/>
              </a:xfrm>
            </p:grpSpPr>
            <p:sp>
              <p:nvSpPr>
                <p:cNvPr id="136" name="Google Shape;136;p8"/>
                <p:cNvSpPr/>
                <p:nvPr/>
              </p:nvSpPr>
              <p:spPr>
                <a:xfrm>
                  <a:off x="-602160" y="2712241"/>
                  <a:ext cx="1182654" cy="536982"/>
                </a:xfrm>
                <a:custGeom>
                  <a:avLst/>
                  <a:gdLst/>
                  <a:ahLst/>
                  <a:cxnLst/>
                  <a:rect l="l" t="t" r="r" b="b"/>
                  <a:pathLst>
                    <a:path w="80976" h="36767" fill="none" extrusionOk="0">
                      <a:moveTo>
                        <a:pt x="0" y="17282"/>
                      </a:moveTo>
                      <a:cubicBezTo>
                        <a:pt x="219" y="17282"/>
                        <a:pt x="2222" y="16646"/>
                        <a:pt x="3827" y="18754"/>
                      </a:cubicBezTo>
                      <a:cubicBezTo>
                        <a:pt x="5441" y="20862"/>
                        <a:pt x="5992" y="19390"/>
                        <a:pt x="6932" y="18754"/>
                      </a:cubicBezTo>
                      <a:cubicBezTo>
                        <a:pt x="7881" y="18127"/>
                        <a:pt x="8660" y="23919"/>
                        <a:pt x="10493" y="23492"/>
                      </a:cubicBezTo>
                      <a:cubicBezTo>
                        <a:pt x="12316" y="23074"/>
                        <a:pt x="12373" y="7796"/>
                        <a:pt x="16598" y="8641"/>
                      </a:cubicBezTo>
                      <a:cubicBezTo>
                        <a:pt x="20814" y="9486"/>
                        <a:pt x="18706" y="7378"/>
                        <a:pt x="20814" y="3694"/>
                      </a:cubicBezTo>
                      <a:cubicBezTo>
                        <a:pt x="22922" y="1"/>
                        <a:pt x="23083" y="3590"/>
                        <a:pt x="23700" y="10854"/>
                      </a:cubicBezTo>
                      <a:cubicBezTo>
                        <a:pt x="24308" y="18127"/>
                        <a:pt x="27309" y="22020"/>
                        <a:pt x="29141" y="15383"/>
                      </a:cubicBezTo>
                      <a:cubicBezTo>
                        <a:pt x="30964" y="8746"/>
                        <a:pt x="29303" y="7483"/>
                        <a:pt x="31078" y="6961"/>
                      </a:cubicBezTo>
                      <a:cubicBezTo>
                        <a:pt x="32854" y="6429"/>
                        <a:pt x="33518" y="4644"/>
                        <a:pt x="35626" y="8328"/>
                      </a:cubicBezTo>
                      <a:cubicBezTo>
                        <a:pt x="37744" y="12012"/>
                        <a:pt x="36737" y="8746"/>
                        <a:pt x="38741" y="9059"/>
                      </a:cubicBezTo>
                      <a:cubicBezTo>
                        <a:pt x="40735" y="9382"/>
                        <a:pt x="40241" y="13693"/>
                        <a:pt x="41903" y="15592"/>
                      </a:cubicBezTo>
                      <a:cubicBezTo>
                        <a:pt x="43564" y="17491"/>
                        <a:pt x="45397" y="9800"/>
                        <a:pt x="47287" y="8214"/>
                      </a:cubicBezTo>
                      <a:cubicBezTo>
                        <a:pt x="49176" y="6638"/>
                        <a:pt x="50059" y="9164"/>
                        <a:pt x="52063" y="15592"/>
                      </a:cubicBezTo>
                      <a:cubicBezTo>
                        <a:pt x="54057" y="22011"/>
                        <a:pt x="53060" y="18118"/>
                        <a:pt x="54228" y="16541"/>
                      </a:cubicBezTo>
                      <a:cubicBezTo>
                        <a:pt x="55386" y="14965"/>
                        <a:pt x="56003" y="25704"/>
                        <a:pt x="57447" y="28971"/>
                      </a:cubicBezTo>
                      <a:cubicBezTo>
                        <a:pt x="58880" y="32237"/>
                        <a:pt x="60551" y="36766"/>
                        <a:pt x="62384" y="26236"/>
                      </a:cubicBezTo>
                      <a:cubicBezTo>
                        <a:pt x="64217" y="15696"/>
                        <a:pt x="64938" y="24755"/>
                        <a:pt x="65717" y="22020"/>
                      </a:cubicBezTo>
                      <a:cubicBezTo>
                        <a:pt x="66486" y="19276"/>
                        <a:pt x="67711" y="7587"/>
                        <a:pt x="70094" y="7901"/>
                      </a:cubicBezTo>
                      <a:cubicBezTo>
                        <a:pt x="72487" y="8224"/>
                        <a:pt x="73095" y="16124"/>
                        <a:pt x="74320" y="18013"/>
                      </a:cubicBezTo>
                      <a:cubicBezTo>
                        <a:pt x="75535" y="19912"/>
                        <a:pt x="77035" y="20121"/>
                        <a:pt x="78146" y="15070"/>
                      </a:cubicBezTo>
                      <a:cubicBezTo>
                        <a:pt x="79257" y="10009"/>
                        <a:pt x="79922" y="9278"/>
                        <a:pt x="80976" y="9695"/>
                      </a:cubicBezTo>
                    </a:path>
                  </a:pathLst>
                </a:custGeom>
                <a:noFill/>
                <a:ln w="9025" cap="flat" cmpd="sng">
                  <a:solidFill>
                    <a:schemeClr val="accent1"/>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58200" y="2712241"/>
                  <a:ext cx="1182801" cy="536982"/>
                </a:xfrm>
                <a:custGeom>
                  <a:avLst/>
                  <a:gdLst/>
                  <a:ahLst/>
                  <a:cxnLst/>
                  <a:rect l="l" t="t" r="r" b="b"/>
                  <a:pathLst>
                    <a:path w="80986" h="36767" fill="none" extrusionOk="0">
                      <a:moveTo>
                        <a:pt x="0" y="17282"/>
                      </a:moveTo>
                      <a:cubicBezTo>
                        <a:pt x="228" y="17282"/>
                        <a:pt x="2222" y="16646"/>
                        <a:pt x="3836" y="18754"/>
                      </a:cubicBezTo>
                      <a:cubicBezTo>
                        <a:pt x="5441" y="20862"/>
                        <a:pt x="6001" y="19390"/>
                        <a:pt x="6941" y="18754"/>
                      </a:cubicBezTo>
                      <a:cubicBezTo>
                        <a:pt x="7881" y="18127"/>
                        <a:pt x="8660" y="23919"/>
                        <a:pt x="10493" y="23492"/>
                      </a:cubicBezTo>
                      <a:cubicBezTo>
                        <a:pt x="12325" y="23074"/>
                        <a:pt x="12382" y="7796"/>
                        <a:pt x="16598" y="8641"/>
                      </a:cubicBezTo>
                      <a:cubicBezTo>
                        <a:pt x="20814" y="9486"/>
                        <a:pt x="18706" y="7378"/>
                        <a:pt x="20814" y="3694"/>
                      </a:cubicBezTo>
                      <a:cubicBezTo>
                        <a:pt x="22922" y="1"/>
                        <a:pt x="23093" y="3590"/>
                        <a:pt x="23710" y="10854"/>
                      </a:cubicBezTo>
                      <a:cubicBezTo>
                        <a:pt x="24327" y="18118"/>
                        <a:pt x="27318" y="22020"/>
                        <a:pt x="29151" y="15383"/>
                      </a:cubicBezTo>
                      <a:cubicBezTo>
                        <a:pt x="30983" y="8746"/>
                        <a:pt x="29312" y="7483"/>
                        <a:pt x="31088" y="6961"/>
                      </a:cubicBezTo>
                      <a:cubicBezTo>
                        <a:pt x="32863" y="6429"/>
                        <a:pt x="33537" y="4644"/>
                        <a:pt x="35645" y="8328"/>
                      </a:cubicBezTo>
                      <a:cubicBezTo>
                        <a:pt x="37753" y="12012"/>
                        <a:pt x="36756" y="8746"/>
                        <a:pt x="38750" y="9069"/>
                      </a:cubicBezTo>
                      <a:cubicBezTo>
                        <a:pt x="40744" y="9382"/>
                        <a:pt x="40251" y="13693"/>
                        <a:pt x="41912" y="15592"/>
                      </a:cubicBezTo>
                      <a:cubicBezTo>
                        <a:pt x="43583" y="17491"/>
                        <a:pt x="45416" y="9800"/>
                        <a:pt x="47296" y="8224"/>
                      </a:cubicBezTo>
                      <a:cubicBezTo>
                        <a:pt x="49186" y="6638"/>
                        <a:pt x="50069" y="9173"/>
                        <a:pt x="52072" y="15592"/>
                      </a:cubicBezTo>
                      <a:cubicBezTo>
                        <a:pt x="54066" y="22020"/>
                        <a:pt x="53069" y="18118"/>
                        <a:pt x="54237" y="16541"/>
                      </a:cubicBezTo>
                      <a:cubicBezTo>
                        <a:pt x="55405" y="14965"/>
                        <a:pt x="56013" y="25704"/>
                        <a:pt x="57456" y="28971"/>
                      </a:cubicBezTo>
                      <a:cubicBezTo>
                        <a:pt x="58890" y="32237"/>
                        <a:pt x="60561" y="36766"/>
                        <a:pt x="62394" y="26236"/>
                      </a:cubicBezTo>
                      <a:cubicBezTo>
                        <a:pt x="64226" y="15696"/>
                        <a:pt x="64948" y="24755"/>
                        <a:pt x="65726" y="22020"/>
                      </a:cubicBezTo>
                      <a:cubicBezTo>
                        <a:pt x="66505" y="19276"/>
                        <a:pt x="67720" y="7587"/>
                        <a:pt x="70113" y="7901"/>
                      </a:cubicBezTo>
                      <a:cubicBezTo>
                        <a:pt x="72496" y="8224"/>
                        <a:pt x="73104" y="16124"/>
                        <a:pt x="74329" y="18013"/>
                      </a:cubicBezTo>
                      <a:cubicBezTo>
                        <a:pt x="75554" y="19912"/>
                        <a:pt x="77045" y="20121"/>
                        <a:pt x="78156" y="15070"/>
                      </a:cubicBezTo>
                      <a:cubicBezTo>
                        <a:pt x="79267" y="10009"/>
                        <a:pt x="79941" y="9278"/>
                        <a:pt x="80985" y="9695"/>
                      </a:cubicBezTo>
                    </a:path>
                  </a:pathLst>
                </a:custGeom>
                <a:noFill/>
                <a:ln w="9025" cap="flat" cmpd="sng">
                  <a:solidFill>
                    <a:schemeClr val="accent2"/>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514386" y="2712241"/>
                  <a:ext cx="1182669" cy="536982"/>
                </a:xfrm>
                <a:custGeom>
                  <a:avLst/>
                  <a:gdLst/>
                  <a:ahLst/>
                  <a:cxnLst/>
                  <a:rect l="l" t="t" r="r" b="b"/>
                  <a:pathLst>
                    <a:path w="80977" h="36767" fill="none" extrusionOk="0">
                      <a:moveTo>
                        <a:pt x="1" y="17282"/>
                      </a:moveTo>
                      <a:cubicBezTo>
                        <a:pt x="219" y="17282"/>
                        <a:pt x="2223" y="16646"/>
                        <a:pt x="3827" y="18754"/>
                      </a:cubicBezTo>
                      <a:cubicBezTo>
                        <a:pt x="5442" y="20862"/>
                        <a:pt x="5992" y="19390"/>
                        <a:pt x="6942" y="18754"/>
                      </a:cubicBezTo>
                      <a:cubicBezTo>
                        <a:pt x="7882" y="18127"/>
                        <a:pt x="8660" y="23919"/>
                        <a:pt x="10493" y="23492"/>
                      </a:cubicBezTo>
                      <a:cubicBezTo>
                        <a:pt x="12316" y="23074"/>
                        <a:pt x="12373" y="7796"/>
                        <a:pt x="16598" y="8641"/>
                      </a:cubicBezTo>
                      <a:cubicBezTo>
                        <a:pt x="20814" y="9486"/>
                        <a:pt x="18706" y="7378"/>
                        <a:pt x="20814" y="3694"/>
                      </a:cubicBezTo>
                      <a:cubicBezTo>
                        <a:pt x="22922" y="1"/>
                        <a:pt x="23084" y="3590"/>
                        <a:pt x="23701" y="10854"/>
                      </a:cubicBezTo>
                      <a:cubicBezTo>
                        <a:pt x="24318" y="18118"/>
                        <a:pt x="27309" y="22020"/>
                        <a:pt x="29142" y="15383"/>
                      </a:cubicBezTo>
                      <a:cubicBezTo>
                        <a:pt x="30974" y="8746"/>
                        <a:pt x="29303" y="7483"/>
                        <a:pt x="31079" y="6961"/>
                      </a:cubicBezTo>
                      <a:cubicBezTo>
                        <a:pt x="32854" y="6429"/>
                        <a:pt x="33528" y="4644"/>
                        <a:pt x="35636" y="8328"/>
                      </a:cubicBezTo>
                      <a:cubicBezTo>
                        <a:pt x="37744" y="12012"/>
                        <a:pt x="36747" y="8746"/>
                        <a:pt x="38741" y="9069"/>
                      </a:cubicBezTo>
                      <a:cubicBezTo>
                        <a:pt x="40735" y="9382"/>
                        <a:pt x="40242" y="13693"/>
                        <a:pt x="41903" y="15592"/>
                      </a:cubicBezTo>
                      <a:cubicBezTo>
                        <a:pt x="43574" y="17491"/>
                        <a:pt x="45398" y="9800"/>
                        <a:pt x="47287" y="8224"/>
                      </a:cubicBezTo>
                      <a:cubicBezTo>
                        <a:pt x="49177" y="6638"/>
                        <a:pt x="50060" y="9173"/>
                        <a:pt x="52063" y="15592"/>
                      </a:cubicBezTo>
                      <a:cubicBezTo>
                        <a:pt x="54057" y="22020"/>
                        <a:pt x="53060" y="18118"/>
                        <a:pt x="54228" y="16541"/>
                      </a:cubicBezTo>
                      <a:cubicBezTo>
                        <a:pt x="55396" y="14965"/>
                        <a:pt x="56004" y="25704"/>
                        <a:pt x="57447" y="28971"/>
                      </a:cubicBezTo>
                      <a:cubicBezTo>
                        <a:pt x="58881" y="32237"/>
                        <a:pt x="60552" y="36766"/>
                        <a:pt x="62385" y="26236"/>
                      </a:cubicBezTo>
                      <a:cubicBezTo>
                        <a:pt x="64217" y="15696"/>
                        <a:pt x="64939" y="24755"/>
                        <a:pt x="65717" y="22020"/>
                      </a:cubicBezTo>
                      <a:cubicBezTo>
                        <a:pt x="66486" y="19276"/>
                        <a:pt x="67711" y="7587"/>
                        <a:pt x="70104" y="7901"/>
                      </a:cubicBezTo>
                      <a:cubicBezTo>
                        <a:pt x="72487" y="8224"/>
                        <a:pt x="73095" y="16124"/>
                        <a:pt x="74320" y="18013"/>
                      </a:cubicBezTo>
                      <a:cubicBezTo>
                        <a:pt x="75535" y="19912"/>
                        <a:pt x="77036" y="20121"/>
                        <a:pt x="78147" y="15070"/>
                      </a:cubicBezTo>
                      <a:cubicBezTo>
                        <a:pt x="79258" y="10009"/>
                        <a:pt x="79932" y="9278"/>
                        <a:pt x="80976" y="9695"/>
                      </a:cubicBezTo>
                    </a:path>
                  </a:pathLst>
                </a:custGeom>
                <a:noFill/>
                <a:ln w="9025" cap="flat" cmpd="sng">
                  <a:solidFill>
                    <a:srgbClr val="000DFF"/>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39" name="Google Shape;139;p8"/>
            <p:cNvCxnSpPr/>
            <p:nvPr/>
          </p:nvCxnSpPr>
          <p:spPr>
            <a:xfrm>
              <a:off x="5511375" y="3912250"/>
              <a:ext cx="3690300" cy="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0"/>
        <p:cNvGrpSpPr/>
        <p:nvPr/>
      </p:nvGrpSpPr>
      <p:grpSpPr>
        <a:xfrm>
          <a:off x="0" y="0"/>
          <a:ext cx="0" cy="0"/>
          <a:chOff x="0" y="0"/>
          <a:chExt cx="0" cy="0"/>
        </a:xfrm>
      </p:grpSpPr>
      <p:sp>
        <p:nvSpPr>
          <p:cNvPr id="141" name="Google Shape;141;p9"/>
          <p:cNvSpPr txBox="1">
            <a:spLocks noGrp="1"/>
          </p:cNvSpPr>
          <p:nvPr>
            <p:ph type="title"/>
          </p:nvPr>
        </p:nvSpPr>
        <p:spPr>
          <a:xfrm>
            <a:off x="880100" y="1170425"/>
            <a:ext cx="4661100" cy="1420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9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2" name="Google Shape;142;p9"/>
          <p:cNvSpPr txBox="1">
            <a:spLocks noGrp="1"/>
          </p:cNvSpPr>
          <p:nvPr>
            <p:ph type="subTitle" idx="1"/>
          </p:nvPr>
        </p:nvSpPr>
        <p:spPr>
          <a:xfrm>
            <a:off x="880100" y="3375768"/>
            <a:ext cx="4661100" cy="84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3" name="Google Shape;143;p9"/>
          <p:cNvSpPr/>
          <p:nvPr/>
        </p:nvSpPr>
        <p:spPr>
          <a:xfrm>
            <a:off x="649063" y="657043"/>
            <a:ext cx="7845000" cy="3830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 name="Google Shape;144;p9"/>
          <p:cNvCxnSpPr/>
          <p:nvPr/>
        </p:nvCxnSpPr>
        <p:spPr>
          <a:xfrm>
            <a:off x="656538" y="3101693"/>
            <a:ext cx="7838400" cy="0"/>
          </a:xfrm>
          <a:prstGeom prst="straightConnector1">
            <a:avLst/>
          </a:prstGeom>
          <a:noFill/>
          <a:ln w="9525" cap="flat" cmpd="sng">
            <a:solidFill>
              <a:schemeClr val="accent6"/>
            </a:solidFill>
            <a:prstDash val="solid"/>
            <a:round/>
            <a:headEnd type="none" w="med" len="med"/>
            <a:tailEnd type="none" w="med" len="med"/>
          </a:ln>
        </p:spPr>
      </p:cxnSp>
      <p:grpSp>
        <p:nvGrpSpPr>
          <p:cNvPr id="145" name="Google Shape;145;p9"/>
          <p:cNvGrpSpPr/>
          <p:nvPr/>
        </p:nvGrpSpPr>
        <p:grpSpPr>
          <a:xfrm flipH="1">
            <a:off x="5026858" y="-658461"/>
            <a:ext cx="6977648" cy="2588364"/>
            <a:chOff x="1244600" y="3763285"/>
            <a:chExt cx="4743150" cy="1759475"/>
          </a:xfrm>
        </p:grpSpPr>
        <p:sp>
          <p:nvSpPr>
            <p:cNvPr id="146" name="Google Shape;146;p9"/>
            <p:cNvSpPr/>
            <p:nvPr/>
          </p:nvSpPr>
          <p:spPr>
            <a:xfrm>
              <a:off x="1367325" y="3767085"/>
              <a:ext cx="4230175" cy="1755675"/>
            </a:xfrm>
            <a:custGeom>
              <a:avLst/>
              <a:gdLst/>
              <a:ahLst/>
              <a:cxnLst/>
              <a:rect l="l" t="t" r="r" b="b"/>
              <a:pathLst>
                <a:path w="169207" h="70227" fill="none" extrusionOk="0">
                  <a:moveTo>
                    <a:pt x="1" y="35114"/>
                  </a:moveTo>
                  <a:cubicBezTo>
                    <a:pt x="3172" y="23539"/>
                    <a:pt x="5423" y="35712"/>
                    <a:pt x="5423" y="35313"/>
                  </a:cubicBezTo>
                  <a:cubicBezTo>
                    <a:pt x="5423" y="34914"/>
                    <a:pt x="7141" y="56886"/>
                    <a:pt x="10189" y="35503"/>
                  </a:cubicBezTo>
                  <a:cubicBezTo>
                    <a:pt x="13228" y="14129"/>
                    <a:pt x="16675" y="30604"/>
                    <a:pt x="16798" y="35114"/>
                  </a:cubicBezTo>
                  <a:cubicBezTo>
                    <a:pt x="16931" y="39624"/>
                    <a:pt x="19846" y="49632"/>
                    <a:pt x="22229" y="35503"/>
                  </a:cubicBezTo>
                  <a:cubicBezTo>
                    <a:pt x="24603" y="21384"/>
                    <a:pt x="26331" y="30604"/>
                    <a:pt x="27385" y="34297"/>
                  </a:cubicBezTo>
                  <a:cubicBezTo>
                    <a:pt x="28449" y="37991"/>
                    <a:pt x="30300" y="54332"/>
                    <a:pt x="33206" y="35702"/>
                  </a:cubicBezTo>
                  <a:cubicBezTo>
                    <a:pt x="36121" y="17063"/>
                    <a:pt x="38761" y="35104"/>
                    <a:pt x="38628" y="35313"/>
                  </a:cubicBezTo>
                  <a:cubicBezTo>
                    <a:pt x="38504" y="35513"/>
                    <a:pt x="42207" y="70227"/>
                    <a:pt x="44458" y="35114"/>
                  </a:cubicBezTo>
                  <a:cubicBezTo>
                    <a:pt x="46699" y="0"/>
                    <a:pt x="50800" y="27859"/>
                    <a:pt x="50933" y="35313"/>
                  </a:cubicBezTo>
                  <a:cubicBezTo>
                    <a:pt x="51066" y="42767"/>
                    <a:pt x="54637" y="47078"/>
                    <a:pt x="55966" y="35114"/>
                  </a:cubicBezTo>
                  <a:cubicBezTo>
                    <a:pt x="57286" y="23150"/>
                    <a:pt x="60201" y="26872"/>
                    <a:pt x="60856" y="35114"/>
                  </a:cubicBezTo>
                  <a:cubicBezTo>
                    <a:pt x="61521" y="43356"/>
                    <a:pt x="65091" y="55709"/>
                    <a:pt x="66809" y="35114"/>
                  </a:cubicBezTo>
                  <a:cubicBezTo>
                    <a:pt x="68528" y="14519"/>
                    <a:pt x="71842" y="24517"/>
                    <a:pt x="72763" y="35114"/>
                  </a:cubicBezTo>
                  <a:cubicBezTo>
                    <a:pt x="73694" y="45701"/>
                    <a:pt x="76865" y="56497"/>
                    <a:pt x="78318" y="34876"/>
                  </a:cubicBezTo>
                  <a:cubicBezTo>
                    <a:pt x="79780" y="13256"/>
                    <a:pt x="82030" y="17073"/>
                    <a:pt x="84138" y="34876"/>
                  </a:cubicBezTo>
                  <a:cubicBezTo>
                    <a:pt x="86246" y="52680"/>
                    <a:pt x="89161" y="41390"/>
                    <a:pt x="89161" y="35361"/>
                  </a:cubicBezTo>
                  <a:cubicBezTo>
                    <a:pt x="89161" y="29341"/>
                    <a:pt x="93263" y="15497"/>
                    <a:pt x="94716" y="34307"/>
                  </a:cubicBezTo>
                  <a:cubicBezTo>
                    <a:pt x="96178" y="53117"/>
                    <a:pt x="100802" y="42767"/>
                    <a:pt x="100679" y="35503"/>
                  </a:cubicBezTo>
                  <a:cubicBezTo>
                    <a:pt x="100546" y="28249"/>
                    <a:pt x="104249" y="18241"/>
                    <a:pt x="106234" y="34610"/>
                  </a:cubicBezTo>
                  <a:cubicBezTo>
                    <a:pt x="108218" y="50980"/>
                    <a:pt x="112187" y="37269"/>
                    <a:pt x="111921" y="34629"/>
                  </a:cubicBezTo>
                  <a:cubicBezTo>
                    <a:pt x="111656" y="31980"/>
                    <a:pt x="115625" y="17462"/>
                    <a:pt x="117875" y="34629"/>
                  </a:cubicBezTo>
                  <a:cubicBezTo>
                    <a:pt x="120125" y="51787"/>
                    <a:pt x="123031" y="34629"/>
                    <a:pt x="123031" y="34629"/>
                  </a:cubicBezTo>
                  <a:cubicBezTo>
                    <a:pt x="123961" y="25115"/>
                    <a:pt x="128718" y="26283"/>
                    <a:pt x="129117" y="35503"/>
                  </a:cubicBezTo>
                  <a:cubicBezTo>
                    <a:pt x="129516" y="44723"/>
                    <a:pt x="133086" y="44334"/>
                    <a:pt x="133884" y="35351"/>
                  </a:cubicBezTo>
                  <a:cubicBezTo>
                    <a:pt x="134682" y="26359"/>
                    <a:pt x="138651" y="20795"/>
                    <a:pt x="140502" y="35351"/>
                  </a:cubicBezTo>
                  <a:cubicBezTo>
                    <a:pt x="142354" y="49898"/>
                    <a:pt x="145392" y="38247"/>
                    <a:pt x="146057" y="35503"/>
                  </a:cubicBezTo>
                  <a:cubicBezTo>
                    <a:pt x="146721" y="32759"/>
                    <a:pt x="148962" y="19618"/>
                    <a:pt x="151479" y="35702"/>
                  </a:cubicBezTo>
                  <a:cubicBezTo>
                    <a:pt x="153995" y="51787"/>
                    <a:pt x="157299" y="35702"/>
                    <a:pt x="157299" y="35702"/>
                  </a:cubicBezTo>
                  <a:cubicBezTo>
                    <a:pt x="157299" y="35702"/>
                    <a:pt x="160081" y="28448"/>
                    <a:pt x="162721" y="35702"/>
                  </a:cubicBezTo>
                  <a:cubicBezTo>
                    <a:pt x="165370" y="42957"/>
                    <a:pt x="169206" y="35702"/>
                    <a:pt x="169206" y="35702"/>
                  </a:cubicBezTo>
                </a:path>
              </a:pathLst>
            </a:custGeom>
            <a:noFill/>
            <a:ln w="9025" cap="flat" cmpd="sng">
              <a:solidFill>
                <a:srgbClr val="7DFF00"/>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1442350" y="3763285"/>
              <a:ext cx="4229925" cy="1755450"/>
            </a:xfrm>
            <a:custGeom>
              <a:avLst/>
              <a:gdLst/>
              <a:ahLst/>
              <a:cxnLst/>
              <a:rect l="l" t="t" r="r" b="b"/>
              <a:pathLst>
                <a:path w="169197" h="70218" fill="none" extrusionOk="0">
                  <a:moveTo>
                    <a:pt x="0" y="35114"/>
                  </a:moveTo>
                  <a:cubicBezTo>
                    <a:pt x="3181" y="23539"/>
                    <a:pt x="5432" y="35703"/>
                    <a:pt x="5432" y="35304"/>
                  </a:cubicBezTo>
                  <a:cubicBezTo>
                    <a:pt x="5432" y="34905"/>
                    <a:pt x="7150" y="56886"/>
                    <a:pt x="10189" y="35503"/>
                  </a:cubicBezTo>
                  <a:cubicBezTo>
                    <a:pt x="13237" y="14120"/>
                    <a:pt x="16674" y="30594"/>
                    <a:pt x="16807" y="35114"/>
                  </a:cubicBezTo>
                  <a:cubicBezTo>
                    <a:pt x="16940" y="39624"/>
                    <a:pt x="19845" y="49622"/>
                    <a:pt x="22229" y="35503"/>
                  </a:cubicBezTo>
                  <a:cubicBezTo>
                    <a:pt x="24612" y="21374"/>
                    <a:pt x="26331" y="30594"/>
                    <a:pt x="27394" y="34288"/>
                  </a:cubicBezTo>
                  <a:cubicBezTo>
                    <a:pt x="28448" y="37981"/>
                    <a:pt x="30300" y="54332"/>
                    <a:pt x="33205" y="35693"/>
                  </a:cubicBezTo>
                  <a:cubicBezTo>
                    <a:pt x="36111" y="17063"/>
                    <a:pt x="38760" y="35104"/>
                    <a:pt x="38637" y="35304"/>
                  </a:cubicBezTo>
                  <a:cubicBezTo>
                    <a:pt x="38504" y="35503"/>
                    <a:pt x="42207" y="70218"/>
                    <a:pt x="44448" y="35114"/>
                  </a:cubicBezTo>
                  <a:cubicBezTo>
                    <a:pt x="46689" y="1"/>
                    <a:pt x="50800" y="27850"/>
                    <a:pt x="50933" y="35304"/>
                  </a:cubicBezTo>
                  <a:cubicBezTo>
                    <a:pt x="51066" y="42757"/>
                    <a:pt x="54636" y="47078"/>
                    <a:pt x="55956" y="35114"/>
                  </a:cubicBezTo>
                  <a:cubicBezTo>
                    <a:pt x="57285" y="23140"/>
                    <a:pt x="60191" y="26872"/>
                    <a:pt x="60855" y="35114"/>
                  </a:cubicBezTo>
                  <a:cubicBezTo>
                    <a:pt x="61511" y="43346"/>
                    <a:pt x="65090" y="55709"/>
                    <a:pt x="66809" y="35114"/>
                  </a:cubicBezTo>
                  <a:cubicBezTo>
                    <a:pt x="68528" y="14519"/>
                    <a:pt x="71832" y="24517"/>
                    <a:pt x="72762" y="35114"/>
                  </a:cubicBezTo>
                  <a:cubicBezTo>
                    <a:pt x="73684" y="45701"/>
                    <a:pt x="76864" y="56488"/>
                    <a:pt x="78317" y="34876"/>
                  </a:cubicBezTo>
                  <a:cubicBezTo>
                    <a:pt x="79770" y="13256"/>
                    <a:pt x="82020" y="17073"/>
                    <a:pt x="84138" y="34876"/>
                  </a:cubicBezTo>
                  <a:cubicBezTo>
                    <a:pt x="86246" y="52680"/>
                    <a:pt x="89161" y="41381"/>
                    <a:pt x="89161" y="35361"/>
                  </a:cubicBezTo>
                  <a:cubicBezTo>
                    <a:pt x="89161" y="29341"/>
                    <a:pt x="93263" y="15497"/>
                    <a:pt x="94716" y="34307"/>
                  </a:cubicBezTo>
                  <a:cubicBezTo>
                    <a:pt x="96168" y="53107"/>
                    <a:pt x="100802" y="42757"/>
                    <a:pt x="100669" y="35503"/>
                  </a:cubicBezTo>
                  <a:cubicBezTo>
                    <a:pt x="100536" y="28239"/>
                    <a:pt x="104239" y="18241"/>
                    <a:pt x="106224" y="34611"/>
                  </a:cubicBezTo>
                  <a:cubicBezTo>
                    <a:pt x="108208" y="50971"/>
                    <a:pt x="112177" y="37269"/>
                    <a:pt x="111921" y="34620"/>
                  </a:cubicBezTo>
                  <a:cubicBezTo>
                    <a:pt x="111655" y="31971"/>
                    <a:pt x="115624" y="17453"/>
                    <a:pt x="117874" y="34620"/>
                  </a:cubicBezTo>
                  <a:cubicBezTo>
                    <a:pt x="120115" y="51787"/>
                    <a:pt x="123030" y="34620"/>
                    <a:pt x="123030" y="34620"/>
                  </a:cubicBezTo>
                  <a:cubicBezTo>
                    <a:pt x="123951" y="25106"/>
                    <a:pt x="128718" y="26283"/>
                    <a:pt x="129117" y="35503"/>
                  </a:cubicBezTo>
                  <a:cubicBezTo>
                    <a:pt x="129516" y="44723"/>
                    <a:pt x="133086" y="44324"/>
                    <a:pt x="133883" y="35342"/>
                  </a:cubicBezTo>
                  <a:cubicBezTo>
                    <a:pt x="134672" y="26359"/>
                    <a:pt x="138641" y="20795"/>
                    <a:pt x="140492" y="35342"/>
                  </a:cubicBezTo>
                  <a:cubicBezTo>
                    <a:pt x="142344" y="49888"/>
                    <a:pt x="145392" y="38247"/>
                    <a:pt x="146047" y="35503"/>
                  </a:cubicBezTo>
                  <a:cubicBezTo>
                    <a:pt x="146711" y="32750"/>
                    <a:pt x="148962" y="19608"/>
                    <a:pt x="151478" y="35693"/>
                  </a:cubicBezTo>
                  <a:cubicBezTo>
                    <a:pt x="153985" y="51778"/>
                    <a:pt x="157289" y="35693"/>
                    <a:pt x="157289" y="35693"/>
                  </a:cubicBezTo>
                  <a:cubicBezTo>
                    <a:pt x="157289" y="35693"/>
                    <a:pt x="160071" y="28439"/>
                    <a:pt x="162720" y="35693"/>
                  </a:cubicBezTo>
                  <a:cubicBezTo>
                    <a:pt x="165360" y="42957"/>
                    <a:pt x="169196" y="35693"/>
                    <a:pt x="169196" y="35693"/>
                  </a:cubicBezTo>
                </a:path>
              </a:pathLst>
            </a:custGeom>
            <a:noFill/>
            <a:ln w="9025" cap="flat" cmpd="sng">
              <a:solidFill>
                <a:schemeClr val="accent5"/>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1515925" y="3767085"/>
              <a:ext cx="4229925" cy="1755675"/>
            </a:xfrm>
            <a:custGeom>
              <a:avLst/>
              <a:gdLst/>
              <a:ahLst/>
              <a:cxnLst/>
              <a:rect l="l" t="t" r="r" b="b"/>
              <a:pathLst>
                <a:path w="169197" h="70227" fill="none" extrusionOk="0">
                  <a:moveTo>
                    <a:pt x="1" y="35114"/>
                  </a:moveTo>
                  <a:cubicBezTo>
                    <a:pt x="3172" y="23539"/>
                    <a:pt x="5423" y="35712"/>
                    <a:pt x="5423" y="35313"/>
                  </a:cubicBezTo>
                  <a:cubicBezTo>
                    <a:pt x="5423" y="34914"/>
                    <a:pt x="7141" y="56886"/>
                    <a:pt x="10189" y="35503"/>
                  </a:cubicBezTo>
                  <a:cubicBezTo>
                    <a:pt x="13228" y="14129"/>
                    <a:pt x="16675" y="30604"/>
                    <a:pt x="16798" y="35114"/>
                  </a:cubicBezTo>
                  <a:cubicBezTo>
                    <a:pt x="16931" y="39624"/>
                    <a:pt x="19846" y="49632"/>
                    <a:pt x="22229" y="35503"/>
                  </a:cubicBezTo>
                  <a:cubicBezTo>
                    <a:pt x="24603" y="21384"/>
                    <a:pt x="26331" y="30604"/>
                    <a:pt x="27385" y="34297"/>
                  </a:cubicBezTo>
                  <a:cubicBezTo>
                    <a:pt x="28449" y="37991"/>
                    <a:pt x="30300" y="54332"/>
                    <a:pt x="33206" y="35702"/>
                  </a:cubicBezTo>
                  <a:cubicBezTo>
                    <a:pt x="36111" y="17063"/>
                    <a:pt x="38761" y="35104"/>
                    <a:pt x="38628" y="35313"/>
                  </a:cubicBezTo>
                  <a:cubicBezTo>
                    <a:pt x="38495" y="35513"/>
                    <a:pt x="42198" y="70227"/>
                    <a:pt x="44439" y="35114"/>
                  </a:cubicBezTo>
                  <a:cubicBezTo>
                    <a:pt x="46689" y="0"/>
                    <a:pt x="50791" y="27859"/>
                    <a:pt x="50924" y="35313"/>
                  </a:cubicBezTo>
                  <a:cubicBezTo>
                    <a:pt x="51057" y="42767"/>
                    <a:pt x="54627" y="47078"/>
                    <a:pt x="55956" y="35114"/>
                  </a:cubicBezTo>
                  <a:cubicBezTo>
                    <a:pt x="57276" y="23150"/>
                    <a:pt x="60191" y="26872"/>
                    <a:pt x="60846" y="35114"/>
                  </a:cubicBezTo>
                  <a:cubicBezTo>
                    <a:pt x="61511" y="43356"/>
                    <a:pt x="65081" y="55709"/>
                    <a:pt x="66800" y="35114"/>
                  </a:cubicBezTo>
                  <a:cubicBezTo>
                    <a:pt x="68519" y="14519"/>
                    <a:pt x="71832" y="24527"/>
                    <a:pt x="72754" y="35114"/>
                  </a:cubicBezTo>
                  <a:cubicBezTo>
                    <a:pt x="73684" y="45710"/>
                    <a:pt x="76855" y="56497"/>
                    <a:pt x="78308" y="34876"/>
                  </a:cubicBezTo>
                  <a:cubicBezTo>
                    <a:pt x="79771" y="13256"/>
                    <a:pt x="82021" y="17073"/>
                    <a:pt x="84129" y="34876"/>
                  </a:cubicBezTo>
                  <a:cubicBezTo>
                    <a:pt x="86237" y="52680"/>
                    <a:pt x="89152" y="41390"/>
                    <a:pt x="89152" y="35370"/>
                  </a:cubicBezTo>
                  <a:cubicBezTo>
                    <a:pt x="89152" y="29341"/>
                    <a:pt x="93254" y="15497"/>
                    <a:pt x="94716" y="34307"/>
                  </a:cubicBezTo>
                  <a:cubicBezTo>
                    <a:pt x="96169" y="53117"/>
                    <a:pt x="100793" y="42767"/>
                    <a:pt x="100670" y="35503"/>
                  </a:cubicBezTo>
                  <a:cubicBezTo>
                    <a:pt x="100537" y="28249"/>
                    <a:pt x="104240" y="18241"/>
                    <a:pt x="106224" y="34610"/>
                  </a:cubicBezTo>
                  <a:cubicBezTo>
                    <a:pt x="108209" y="50980"/>
                    <a:pt x="112178" y="37269"/>
                    <a:pt x="111912" y="34629"/>
                  </a:cubicBezTo>
                  <a:cubicBezTo>
                    <a:pt x="111646" y="31980"/>
                    <a:pt x="115615" y="17462"/>
                    <a:pt x="117865" y="34629"/>
                  </a:cubicBezTo>
                  <a:cubicBezTo>
                    <a:pt x="120116" y="51787"/>
                    <a:pt x="123021" y="34629"/>
                    <a:pt x="123021" y="34629"/>
                  </a:cubicBezTo>
                  <a:cubicBezTo>
                    <a:pt x="123952" y="25115"/>
                    <a:pt x="128719" y="26283"/>
                    <a:pt x="129108" y="35503"/>
                  </a:cubicBezTo>
                  <a:cubicBezTo>
                    <a:pt x="129507" y="44723"/>
                    <a:pt x="133077" y="44334"/>
                    <a:pt x="133874" y="35351"/>
                  </a:cubicBezTo>
                  <a:cubicBezTo>
                    <a:pt x="134663" y="26359"/>
                    <a:pt x="138641" y="20795"/>
                    <a:pt x="140493" y="35351"/>
                  </a:cubicBezTo>
                  <a:cubicBezTo>
                    <a:pt x="142344" y="49898"/>
                    <a:pt x="145383" y="38247"/>
                    <a:pt x="146047" y="35503"/>
                  </a:cubicBezTo>
                  <a:cubicBezTo>
                    <a:pt x="146703" y="32759"/>
                    <a:pt x="148953" y="19618"/>
                    <a:pt x="151469" y="35702"/>
                  </a:cubicBezTo>
                  <a:cubicBezTo>
                    <a:pt x="153985" y="51787"/>
                    <a:pt x="157290" y="35702"/>
                    <a:pt x="157290" y="35702"/>
                  </a:cubicBezTo>
                  <a:cubicBezTo>
                    <a:pt x="157290" y="35702"/>
                    <a:pt x="160062" y="28448"/>
                    <a:pt x="162712" y="35702"/>
                  </a:cubicBezTo>
                  <a:cubicBezTo>
                    <a:pt x="165361" y="42957"/>
                    <a:pt x="169197" y="35702"/>
                    <a:pt x="169197" y="35702"/>
                  </a:cubicBezTo>
                </a:path>
              </a:pathLst>
            </a:custGeom>
            <a:noFill/>
            <a:ln w="9025" cap="flat" cmpd="sng">
              <a:solidFill>
                <a:srgbClr val="00FF67"/>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1244600" y="4657300"/>
              <a:ext cx="4743150" cy="25"/>
            </a:xfrm>
            <a:custGeom>
              <a:avLst/>
              <a:gdLst/>
              <a:ahLst/>
              <a:cxnLst/>
              <a:rect l="l" t="t" r="r" b="b"/>
              <a:pathLst>
                <a:path w="189726" h="1" fill="none" extrusionOk="0">
                  <a:moveTo>
                    <a:pt x="1" y="1"/>
                  </a:moveTo>
                  <a:lnTo>
                    <a:pt x="189725" y="1"/>
                  </a:lnTo>
                </a:path>
              </a:pathLst>
            </a:custGeom>
            <a:noFill/>
            <a:ln w="9025" cap="flat" cmpd="sng">
              <a:solidFill>
                <a:srgbClr val="00FF67"/>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9"/>
          <p:cNvGrpSpPr/>
          <p:nvPr/>
        </p:nvGrpSpPr>
        <p:grpSpPr>
          <a:xfrm>
            <a:off x="5843600" y="2053550"/>
            <a:ext cx="5059157" cy="2223104"/>
            <a:chOff x="5843600" y="2053550"/>
            <a:chExt cx="5059157" cy="2223104"/>
          </a:xfrm>
        </p:grpSpPr>
        <p:grpSp>
          <p:nvGrpSpPr>
            <p:cNvPr id="151" name="Google Shape;151;p9"/>
            <p:cNvGrpSpPr/>
            <p:nvPr/>
          </p:nvGrpSpPr>
          <p:grpSpPr>
            <a:xfrm>
              <a:off x="5951849" y="2053550"/>
              <a:ext cx="4950908" cy="2223104"/>
              <a:chOff x="-602160" y="2710576"/>
              <a:chExt cx="2443083" cy="538647"/>
            </a:xfrm>
          </p:grpSpPr>
          <p:sp>
            <p:nvSpPr>
              <p:cNvPr id="152" name="Google Shape;152;p9"/>
              <p:cNvSpPr/>
              <p:nvPr/>
            </p:nvSpPr>
            <p:spPr>
              <a:xfrm>
                <a:off x="658254" y="2710576"/>
                <a:ext cx="1182669" cy="536836"/>
              </a:xfrm>
              <a:custGeom>
                <a:avLst/>
                <a:gdLst/>
                <a:ahLst/>
                <a:cxnLst/>
                <a:rect l="l" t="t" r="r" b="b"/>
                <a:pathLst>
                  <a:path w="80977" h="36757" fill="none" extrusionOk="0">
                    <a:moveTo>
                      <a:pt x="80976" y="17273"/>
                    </a:moveTo>
                    <a:cubicBezTo>
                      <a:pt x="80758" y="17273"/>
                      <a:pt x="78754" y="16646"/>
                      <a:pt x="77149" y="18754"/>
                    </a:cubicBezTo>
                    <a:cubicBezTo>
                      <a:pt x="75535" y="20862"/>
                      <a:pt x="74985" y="19380"/>
                      <a:pt x="74035" y="18754"/>
                    </a:cubicBezTo>
                    <a:cubicBezTo>
                      <a:pt x="73095" y="18118"/>
                      <a:pt x="72316" y="23910"/>
                      <a:pt x="70484" y="23492"/>
                    </a:cubicBezTo>
                    <a:cubicBezTo>
                      <a:pt x="68651" y="23065"/>
                      <a:pt x="68594" y="7796"/>
                      <a:pt x="64378" y="8641"/>
                    </a:cubicBezTo>
                    <a:cubicBezTo>
                      <a:pt x="60162" y="9477"/>
                      <a:pt x="62270" y="7369"/>
                      <a:pt x="60162" y="3685"/>
                    </a:cubicBezTo>
                    <a:cubicBezTo>
                      <a:pt x="58055" y="1"/>
                      <a:pt x="57884" y="3580"/>
                      <a:pt x="57276" y="10854"/>
                    </a:cubicBezTo>
                    <a:cubicBezTo>
                      <a:pt x="56668" y="18118"/>
                      <a:pt x="53668" y="22020"/>
                      <a:pt x="51835" y="15383"/>
                    </a:cubicBezTo>
                    <a:cubicBezTo>
                      <a:pt x="50003" y="8746"/>
                      <a:pt x="51674" y="7483"/>
                      <a:pt x="49898" y="6951"/>
                    </a:cubicBezTo>
                    <a:cubicBezTo>
                      <a:pt x="48123" y="6429"/>
                      <a:pt x="47458" y="4634"/>
                      <a:pt x="45340" y="8319"/>
                    </a:cubicBezTo>
                    <a:cubicBezTo>
                      <a:pt x="43232" y="12012"/>
                      <a:pt x="44229" y="8746"/>
                      <a:pt x="42235" y="9059"/>
                    </a:cubicBezTo>
                    <a:cubicBezTo>
                      <a:pt x="40241" y="9373"/>
                      <a:pt x="40735" y="13683"/>
                      <a:pt x="39074" y="15582"/>
                    </a:cubicBezTo>
                    <a:cubicBezTo>
                      <a:pt x="37412" y="17481"/>
                      <a:pt x="35579" y="9790"/>
                      <a:pt x="33690" y="8214"/>
                    </a:cubicBezTo>
                    <a:cubicBezTo>
                      <a:pt x="31800" y="6638"/>
                      <a:pt x="30917" y="9164"/>
                      <a:pt x="28914" y="15582"/>
                    </a:cubicBezTo>
                    <a:cubicBezTo>
                      <a:pt x="26920" y="22011"/>
                      <a:pt x="27917" y="18118"/>
                      <a:pt x="26749" y="16532"/>
                    </a:cubicBezTo>
                    <a:cubicBezTo>
                      <a:pt x="25590" y="14956"/>
                      <a:pt x="24973" y="25704"/>
                      <a:pt x="23530" y="28961"/>
                    </a:cubicBezTo>
                    <a:cubicBezTo>
                      <a:pt x="22096" y="32227"/>
                      <a:pt x="20425" y="36757"/>
                      <a:pt x="18592" y="26227"/>
                    </a:cubicBezTo>
                    <a:cubicBezTo>
                      <a:pt x="16760" y="15696"/>
                      <a:pt x="16038" y="24755"/>
                      <a:pt x="15259" y="22011"/>
                    </a:cubicBezTo>
                    <a:cubicBezTo>
                      <a:pt x="14490" y="19276"/>
                      <a:pt x="13265" y="7587"/>
                      <a:pt x="10882" y="7901"/>
                    </a:cubicBezTo>
                    <a:cubicBezTo>
                      <a:pt x="8489" y="8214"/>
                      <a:pt x="7882" y="16114"/>
                      <a:pt x="6657" y="18013"/>
                    </a:cubicBezTo>
                    <a:cubicBezTo>
                      <a:pt x="5441" y="19903"/>
                      <a:pt x="3941" y="20121"/>
                      <a:pt x="2830" y="15060"/>
                    </a:cubicBezTo>
                    <a:cubicBezTo>
                      <a:pt x="1719" y="10009"/>
                      <a:pt x="1045" y="9268"/>
                      <a:pt x="1" y="9686"/>
                    </a:cubicBezTo>
                  </a:path>
                </a:pathLst>
              </a:custGeom>
              <a:noFill/>
              <a:ln w="9025" cap="flat" cmpd="sng">
                <a:solidFill>
                  <a:schemeClr val="accent1"/>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614163" y="2710576"/>
                <a:ext cx="1182654" cy="536836"/>
              </a:xfrm>
              <a:custGeom>
                <a:avLst/>
                <a:gdLst/>
                <a:ahLst/>
                <a:cxnLst/>
                <a:rect l="l" t="t" r="r" b="b"/>
                <a:pathLst>
                  <a:path w="80976" h="36757" fill="none" extrusionOk="0">
                    <a:moveTo>
                      <a:pt x="80976" y="17273"/>
                    </a:moveTo>
                    <a:cubicBezTo>
                      <a:pt x="80757" y="17273"/>
                      <a:pt x="78763" y="16646"/>
                      <a:pt x="77149" y="18754"/>
                    </a:cubicBezTo>
                    <a:cubicBezTo>
                      <a:pt x="75544" y="20862"/>
                      <a:pt x="74984" y="19380"/>
                      <a:pt x="74044" y="18754"/>
                    </a:cubicBezTo>
                    <a:cubicBezTo>
                      <a:pt x="73095" y="18118"/>
                      <a:pt x="72325" y="23910"/>
                      <a:pt x="70493" y="23492"/>
                    </a:cubicBezTo>
                    <a:cubicBezTo>
                      <a:pt x="68660" y="23065"/>
                      <a:pt x="68603" y="7796"/>
                      <a:pt x="64387" y="8641"/>
                    </a:cubicBezTo>
                    <a:cubicBezTo>
                      <a:pt x="60162" y="9477"/>
                      <a:pt x="62270" y="7369"/>
                      <a:pt x="60162" y="3685"/>
                    </a:cubicBezTo>
                    <a:cubicBezTo>
                      <a:pt x="58054" y="1"/>
                      <a:pt x="57893" y="3580"/>
                      <a:pt x="57285" y="10854"/>
                    </a:cubicBezTo>
                    <a:cubicBezTo>
                      <a:pt x="56668" y="18118"/>
                      <a:pt x="53667" y="22020"/>
                      <a:pt x="51844" y="15383"/>
                    </a:cubicBezTo>
                    <a:cubicBezTo>
                      <a:pt x="50012" y="8746"/>
                      <a:pt x="51673" y="7483"/>
                      <a:pt x="49898" y="6951"/>
                    </a:cubicBezTo>
                    <a:cubicBezTo>
                      <a:pt x="48122" y="6429"/>
                      <a:pt x="47457" y="4634"/>
                      <a:pt x="45349" y="8319"/>
                    </a:cubicBezTo>
                    <a:cubicBezTo>
                      <a:pt x="43241" y="12012"/>
                      <a:pt x="44238" y="8746"/>
                      <a:pt x="42235" y="9059"/>
                    </a:cubicBezTo>
                    <a:cubicBezTo>
                      <a:pt x="40241" y="9373"/>
                      <a:pt x="40744" y="13683"/>
                      <a:pt x="39073" y="15582"/>
                    </a:cubicBezTo>
                    <a:cubicBezTo>
                      <a:pt x="37411" y="17481"/>
                      <a:pt x="35579" y="9790"/>
                      <a:pt x="33689" y="8214"/>
                    </a:cubicBezTo>
                    <a:cubicBezTo>
                      <a:pt x="31800" y="6638"/>
                      <a:pt x="30917" y="9164"/>
                      <a:pt x="28923" y="15582"/>
                    </a:cubicBezTo>
                    <a:cubicBezTo>
                      <a:pt x="26919" y="22011"/>
                      <a:pt x="27916" y="18118"/>
                      <a:pt x="26758" y="16532"/>
                    </a:cubicBezTo>
                    <a:cubicBezTo>
                      <a:pt x="25590" y="14956"/>
                      <a:pt x="24973" y="25704"/>
                      <a:pt x="23539" y="28961"/>
                    </a:cubicBezTo>
                    <a:cubicBezTo>
                      <a:pt x="22096" y="32227"/>
                      <a:pt x="20424" y="36757"/>
                      <a:pt x="18592" y="26227"/>
                    </a:cubicBezTo>
                    <a:cubicBezTo>
                      <a:pt x="16759" y="15696"/>
                      <a:pt x="16038" y="24755"/>
                      <a:pt x="15268" y="22011"/>
                    </a:cubicBezTo>
                    <a:cubicBezTo>
                      <a:pt x="14490" y="19276"/>
                      <a:pt x="13265" y="7587"/>
                      <a:pt x="10882" y="7901"/>
                    </a:cubicBezTo>
                    <a:cubicBezTo>
                      <a:pt x="8489" y="8214"/>
                      <a:pt x="7881" y="16114"/>
                      <a:pt x="6666" y="18013"/>
                    </a:cubicBezTo>
                    <a:cubicBezTo>
                      <a:pt x="5441" y="19903"/>
                      <a:pt x="3941" y="20121"/>
                      <a:pt x="2830" y="15060"/>
                    </a:cubicBezTo>
                    <a:cubicBezTo>
                      <a:pt x="1719" y="10009"/>
                      <a:pt x="1054" y="9268"/>
                      <a:pt x="0" y="9686"/>
                    </a:cubicBezTo>
                  </a:path>
                </a:pathLst>
              </a:custGeom>
              <a:solidFill>
                <a:schemeClr val="accent1"/>
              </a:solidFill>
              <a:ln w="9025" cap="flat" cmpd="sng">
                <a:solidFill>
                  <a:schemeClr val="accent2"/>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570480" y="2710576"/>
                <a:ext cx="1182654" cy="536836"/>
              </a:xfrm>
              <a:custGeom>
                <a:avLst/>
                <a:gdLst/>
                <a:ahLst/>
                <a:cxnLst/>
                <a:rect l="l" t="t" r="r" b="b"/>
                <a:pathLst>
                  <a:path w="80976" h="36757" fill="none" extrusionOk="0">
                    <a:moveTo>
                      <a:pt x="80976" y="17273"/>
                    </a:moveTo>
                    <a:cubicBezTo>
                      <a:pt x="80757" y="17273"/>
                      <a:pt x="78754" y="16646"/>
                      <a:pt x="77149" y="18754"/>
                    </a:cubicBezTo>
                    <a:cubicBezTo>
                      <a:pt x="75535" y="20862"/>
                      <a:pt x="74984" y="19380"/>
                      <a:pt x="74035" y="18754"/>
                    </a:cubicBezTo>
                    <a:cubicBezTo>
                      <a:pt x="73095" y="18118"/>
                      <a:pt x="72316" y="23910"/>
                      <a:pt x="70483" y="23492"/>
                    </a:cubicBezTo>
                    <a:cubicBezTo>
                      <a:pt x="68651" y="23065"/>
                      <a:pt x="68594" y="7796"/>
                      <a:pt x="64378" y="8641"/>
                    </a:cubicBezTo>
                    <a:cubicBezTo>
                      <a:pt x="60162" y="9477"/>
                      <a:pt x="62270" y="7369"/>
                      <a:pt x="60162" y="3685"/>
                    </a:cubicBezTo>
                    <a:cubicBezTo>
                      <a:pt x="58045" y="1"/>
                      <a:pt x="57883" y="3580"/>
                      <a:pt x="57275" y="10854"/>
                    </a:cubicBezTo>
                    <a:cubicBezTo>
                      <a:pt x="56668" y="18118"/>
                      <a:pt x="53667" y="22020"/>
                      <a:pt x="51835" y="15383"/>
                    </a:cubicBezTo>
                    <a:cubicBezTo>
                      <a:pt x="50002" y="8746"/>
                      <a:pt x="51664" y="7483"/>
                      <a:pt x="49898" y="6951"/>
                    </a:cubicBezTo>
                    <a:cubicBezTo>
                      <a:pt x="48122" y="6429"/>
                      <a:pt x="47448" y="4634"/>
                      <a:pt x="45340" y="8319"/>
                    </a:cubicBezTo>
                    <a:cubicBezTo>
                      <a:pt x="43232" y="12012"/>
                      <a:pt x="44229" y="8746"/>
                      <a:pt x="42235" y="9059"/>
                    </a:cubicBezTo>
                    <a:cubicBezTo>
                      <a:pt x="40231" y="9373"/>
                      <a:pt x="40735" y="13683"/>
                      <a:pt x="39073" y="15582"/>
                    </a:cubicBezTo>
                    <a:cubicBezTo>
                      <a:pt x="37402" y="17481"/>
                      <a:pt x="35569" y="9790"/>
                      <a:pt x="33689" y="8214"/>
                    </a:cubicBezTo>
                    <a:cubicBezTo>
                      <a:pt x="31800" y="6638"/>
                      <a:pt x="30907" y="9164"/>
                      <a:pt x="28913" y="15582"/>
                    </a:cubicBezTo>
                    <a:cubicBezTo>
                      <a:pt x="26910" y="22011"/>
                      <a:pt x="27916" y="18118"/>
                      <a:pt x="26748" y="16532"/>
                    </a:cubicBezTo>
                    <a:cubicBezTo>
                      <a:pt x="25580" y="14956"/>
                      <a:pt x="24973" y="25704"/>
                      <a:pt x="23529" y="28961"/>
                    </a:cubicBezTo>
                    <a:cubicBezTo>
                      <a:pt x="22086" y="32227"/>
                      <a:pt x="20424" y="36757"/>
                      <a:pt x="18592" y="26227"/>
                    </a:cubicBezTo>
                    <a:cubicBezTo>
                      <a:pt x="16759" y="15696"/>
                      <a:pt x="16038" y="24755"/>
                      <a:pt x="15259" y="22011"/>
                    </a:cubicBezTo>
                    <a:cubicBezTo>
                      <a:pt x="14480" y="19276"/>
                      <a:pt x="13265" y="7587"/>
                      <a:pt x="10882" y="7901"/>
                    </a:cubicBezTo>
                    <a:cubicBezTo>
                      <a:pt x="8489" y="8214"/>
                      <a:pt x="7881" y="16114"/>
                      <a:pt x="6656" y="18013"/>
                    </a:cubicBezTo>
                    <a:cubicBezTo>
                      <a:pt x="5441" y="19903"/>
                      <a:pt x="3941" y="20121"/>
                      <a:pt x="2830" y="15060"/>
                    </a:cubicBezTo>
                    <a:cubicBezTo>
                      <a:pt x="1719" y="10009"/>
                      <a:pt x="1054" y="9268"/>
                      <a:pt x="0" y="9695"/>
                    </a:cubicBezTo>
                  </a:path>
                </a:pathLst>
              </a:custGeom>
              <a:noFill/>
              <a:ln w="9025" cap="flat" cmpd="sng">
                <a:solidFill>
                  <a:srgbClr val="000DFF"/>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9"/>
              <p:cNvGrpSpPr/>
              <p:nvPr/>
            </p:nvGrpSpPr>
            <p:grpSpPr>
              <a:xfrm>
                <a:off x="-602160" y="2712241"/>
                <a:ext cx="1270443" cy="536982"/>
                <a:chOff x="-602160" y="2712241"/>
                <a:chExt cx="1270443" cy="536982"/>
              </a:xfrm>
            </p:grpSpPr>
            <p:sp>
              <p:nvSpPr>
                <p:cNvPr id="156" name="Google Shape;156;p9"/>
                <p:cNvSpPr/>
                <p:nvPr/>
              </p:nvSpPr>
              <p:spPr>
                <a:xfrm>
                  <a:off x="-602160" y="2712241"/>
                  <a:ext cx="1182654" cy="536982"/>
                </a:xfrm>
                <a:custGeom>
                  <a:avLst/>
                  <a:gdLst/>
                  <a:ahLst/>
                  <a:cxnLst/>
                  <a:rect l="l" t="t" r="r" b="b"/>
                  <a:pathLst>
                    <a:path w="80976" h="36767" fill="none" extrusionOk="0">
                      <a:moveTo>
                        <a:pt x="0" y="17282"/>
                      </a:moveTo>
                      <a:cubicBezTo>
                        <a:pt x="219" y="17282"/>
                        <a:pt x="2222" y="16646"/>
                        <a:pt x="3827" y="18754"/>
                      </a:cubicBezTo>
                      <a:cubicBezTo>
                        <a:pt x="5441" y="20862"/>
                        <a:pt x="5992" y="19390"/>
                        <a:pt x="6932" y="18754"/>
                      </a:cubicBezTo>
                      <a:cubicBezTo>
                        <a:pt x="7881" y="18127"/>
                        <a:pt x="8660" y="23919"/>
                        <a:pt x="10493" y="23492"/>
                      </a:cubicBezTo>
                      <a:cubicBezTo>
                        <a:pt x="12316" y="23074"/>
                        <a:pt x="12373" y="7796"/>
                        <a:pt x="16598" y="8641"/>
                      </a:cubicBezTo>
                      <a:cubicBezTo>
                        <a:pt x="20814" y="9486"/>
                        <a:pt x="18706" y="7378"/>
                        <a:pt x="20814" y="3694"/>
                      </a:cubicBezTo>
                      <a:cubicBezTo>
                        <a:pt x="22922" y="1"/>
                        <a:pt x="23083" y="3590"/>
                        <a:pt x="23700" y="10854"/>
                      </a:cubicBezTo>
                      <a:cubicBezTo>
                        <a:pt x="24308" y="18127"/>
                        <a:pt x="27309" y="22020"/>
                        <a:pt x="29141" y="15383"/>
                      </a:cubicBezTo>
                      <a:cubicBezTo>
                        <a:pt x="30964" y="8746"/>
                        <a:pt x="29303" y="7483"/>
                        <a:pt x="31078" y="6961"/>
                      </a:cubicBezTo>
                      <a:cubicBezTo>
                        <a:pt x="32854" y="6429"/>
                        <a:pt x="33518" y="4644"/>
                        <a:pt x="35626" y="8328"/>
                      </a:cubicBezTo>
                      <a:cubicBezTo>
                        <a:pt x="37744" y="12012"/>
                        <a:pt x="36737" y="8746"/>
                        <a:pt x="38741" y="9059"/>
                      </a:cubicBezTo>
                      <a:cubicBezTo>
                        <a:pt x="40735" y="9382"/>
                        <a:pt x="40241" y="13693"/>
                        <a:pt x="41903" y="15592"/>
                      </a:cubicBezTo>
                      <a:cubicBezTo>
                        <a:pt x="43564" y="17491"/>
                        <a:pt x="45397" y="9800"/>
                        <a:pt x="47287" y="8214"/>
                      </a:cubicBezTo>
                      <a:cubicBezTo>
                        <a:pt x="49176" y="6638"/>
                        <a:pt x="50059" y="9164"/>
                        <a:pt x="52063" y="15592"/>
                      </a:cubicBezTo>
                      <a:cubicBezTo>
                        <a:pt x="54057" y="22011"/>
                        <a:pt x="53060" y="18118"/>
                        <a:pt x="54228" y="16541"/>
                      </a:cubicBezTo>
                      <a:cubicBezTo>
                        <a:pt x="55386" y="14965"/>
                        <a:pt x="56003" y="25704"/>
                        <a:pt x="57447" y="28971"/>
                      </a:cubicBezTo>
                      <a:cubicBezTo>
                        <a:pt x="58880" y="32237"/>
                        <a:pt x="60551" y="36766"/>
                        <a:pt x="62384" y="26236"/>
                      </a:cubicBezTo>
                      <a:cubicBezTo>
                        <a:pt x="64217" y="15696"/>
                        <a:pt x="64938" y="24755"/>
                        <a:pt x="65717" y="22020"/>
                      </a:cubicBezTo>
                      <a:cubicBezTo>
                        <a:pt x="66486" y="19276"/>
                        <a:pt x="67711" y="7587"/>
                        <a:pt x="70094" y="7901"/>
                      </a:cubicBezTo>
                      <a:cubicBezTo>
                        <a:pt x="72487" y="8224"/>
                        <a:pt x="73095" y="16124"/>
                        <a:pt x="74320" y="18013"/>
                      </a:cubicBezTo>
                      <a:cubicBezTo>
                        <a:pt x="75535" y="19912"/>
                        <a:pt x="77035" y="20121"/>
                        <a:pt x="78146" y="15070"/>
                      </a:cubicBezTo>
                      <a:cubicBezTo>
                        <a:pt x="79257" y="10009"/>
                        <a:pt x="79922" y="9278"/>
                        <a:pt x="80976" y="9695"/>
                      </a:cubicBezTo>
                    </a:path>
                  </a:pathLst>
                </a:custGeom>
                <a:noFill/>
                <a:ln w="9025" cap="flat" cmpd="sng">
                  <a:solidFill>
                    <a:schemeClr val="accent1"/>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558200" y="2712241"/>
                  <a:ext cx="1182801" cy="536982"/>
                </a:xfrm>
                <a:custGeom>
                  <a:avLst/>
                  <a:gdLst/>
                  <a:ahLst/>
                  <a:cxnLst/>
                  <a:rect l="l" t="t" r="r" b="b"/>
                  <a:pathLst>
                    <a:path w="80986" h="36767" fill="none" extrusionOk="0">
                      <a:moveTo>
                        <a:pt x="0" y="17282"/>
                      </a:moveTo>
                      <a:cubicBezTo>
                        <a:pt x="228" y="17282"/>
                        <a:pt x="2222" y="16646"/>
                        <a:pt x="3836" y="18754"/>
                      </a:cubicBezTo>
                      <a:cubicBezTo>
                        <a:pt x="5441" y="20862"/>
                        <a:pt x="6001" y="19390"/>
                        <a:pt x="6941" y="18754"/>
                      </a:cubicBezTo>
                      <a:cubicBezTo>
                        <a:pt x="7881" y="18127"/>
                        <a:pt x="8660" y="23919"/>
                        <a:pt x="10493" y="23492"/>
                      </a:cubicBezTo>
                      <a:cubicBezTo>
                        <a:pt x="12325" y="23074"/>
                        <a:pt x="12382" y="7796"/>
                        <a:pt x="16598" y="8641"/>
                      </a:cubicBezTo>
                      <a:cubicBezTo>
                        <a:pt x="20814" y="9486"/>
                        <a:pt x="18706" y="7378"/>
                        <a:pt x="20814" y="3694"/>
                      </a:cubicBezTo>
                      <a:cubicBezTo>
                        <a:pt x="22922" y="1"/>
                        <a:pt x="23093" y="3590"/>
                        <a:pt x="23710" y="10854"/>
                      </a:cubicBezTo>
                      <a:cubicBezTo>
                        <a:pt x="24327" y="18118"/>
                        <a:pt x="27318" y="22020"/>
                        <a:pt x="29151" y="15383"/>
                      </a:cubicBezTo>
                      <a:cubicBezTo>
                        <a:pt x="30983" y="8746"/>
                        <a:pt x="29312" y="7483"/>
                        <a:pt x="31088" y="6961"/>
                      </a:cubicBezTo>
                      <a:cubicBezTo>
                        <a:pt x="32863" y="6429"/>
                        <a:pt x="33537" y="4644"/>
                        <a:pt x="35645" y="8328"/>
                      </a:cubicBezTo>
                      <a:cubicBezTo>
                        <a:pt x="37753" y="12012"/>
                        <a:pt x="36756" y="8746"/>
                        <a:pt x="38750" y="9069"/>
                      </a:cubicBezTo>
                      <a:cubicBezTo>
                        <a:pt x="40744" y="9382"/>
                        <a:pt x="40251" y="13693"/>
                        <a:pt x="41912" y="15592"/>
                      </a:cubicBezTo>
                      <a:cubicBezTo>
                        <a:pt x="43583" y="17491"/>
                        <a:pt x="45416" y="9800"/>
                        <a:pt x="47296" y="8224"/>
                      </a:cubicBezTo>
                      <a:cubicBezTo>
                        <a:pt x="49186" y="6638"/>
                        <a:pt x="50069" y="9173"/>
                        <a:pt x="52072" y="15592"/>
                      </a:cubicBezTo>
                      <a:cubicBezTo>
                        <a:pt x="54066" y="22020"/>
                        <a:pt x="53069" y="18118"/>
                        <a:pt x="54237" y="16541"/>
                      </a:cubicBezTo>
                      <a:cubicBezTo>
                        <a:pt x="55405" y="14965"/>
                        <a:pt x="56013" y="25704"/>
                        <a:pt x="57456" y="28971"/>
                      </a:cubicBezTo>
                      <a:cubicBezTo>
                        <a:pt x="58890" y="32237"/>
                        <a:pt x="60561" y="36766"/>
                        <a:pt x="62394" y="26236"/>
                      </a:cubicBezTo>
                      <a:cubicBezTo>
                        <a:pt x="64226" y="15696"/>
                        <a:pt x="64948" y="24755"/>
                        <a:pt x="65726" y="22020"/>
                      </a:cubicBezTo>
                      <a:cubicBezTo>
                        <a:pt x="66505" y="19276"/>
                        <a:pt x="67720" y="7587"/>
                        <a:pt x="70113" y="7901"/>
                      </a:cubicBezTo>
                      <a:cubicBezTo>
                        <a:pt x="72496" y="8224"/>
                        <a:pt x="73104" y="16124"/>
                        <a:pt x="74329" y="18013"/>
                      </a:cubicBezTo>
                      <a:cubicBezTo>
                        <a:pt x="75554" y="19912"/>
                        <a:pt x="77045" y="20121"/>
                        <a:pt x="78156" y="15070"/>
                      </a:cubicBezTo>
                      <a:cubicBezTo>
                        <a:pt x="79267" y="10009"/>
                        <a:pt x="79941" y="9278"/>
                        <a:pt x="80985" y="9695"/>
                      </a:cubicBezTo>
                    </a:path>
                  </a:pathLst>
                </a:custGeom>
                <a:noFill/>
                <a:ln w="9025" cap="flat" cmpd="sng">
                  <a:solidFill>
                    <a:schemeClr val="accent2"/>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514386" y="2712241"/>
                  <a:ext cx="1182669" cy="536982"/>
                </a:xfrm>
                <a:custGeom>
                  <a:avLst/>
                  <a:gdLst/>
                  <a:ahLst/>
                  <a:cxnLst/>
                  <a:rect l="l" t="t" r="r" b="b"/>
                  <a:pathLst>
                    <a:path w="80977" h="36767" fill="none" extrusionOk="0">
                      <a:moveTo>
                        <a:pt x="1" y="17282"/>
                      </a:moveTo>
                      <a:cubicBezTo>
                        <a:pt x="219" y="17282"/>
                        <a:pt x="2223" y="16646"/>
                        <a:pt x="3827" y="18754"/>
                      </a:cubicBezTo>
                      <a:cubicBezTo>
                        <a:pt x="5442" y="20862"/>
                        <a:pt x="5992" y="19390"/>
                        <a:pt x="6942" y="18754"/>
                      </a:cubicBezTo>
                      <a:cubicBezTo>
                        <a:pt x="7882" y="18127"/>
                        <a:pt x="8660" y="23919"/>
                        <a:pt x="10493" y="23492"/>
                      </a:cubicBezTo>
                      <a:cubicBezTo>
                        <a:pt x="12316" y="23074"/>
                        <a:pt x="12373" y="7796"/>
                        <a:pt x="16598" y="8641"/>
                      </a:cubicBezTo>
                      <a:cubicBezTo>
                        <a:pt x="20814" y="9486"/>
                        <a:pt x="18706" y="7378"/>
                        <a:pt x="20814" y="3694"/>
                      </a:cubicBezTo>
                      <a:cubicBezTo>
                        <a:pt x="22922" y="1"/>
                        <a:pt x="23084" y="3590"/>
                        <a:pt x="23701" y="10854"/>
                      </a:cubicBezTo>
                      <a:cubicBezTo>
                        <a:pt x="24318" y="18118"/>
                        <a:pt x="27309" y="22020"/>
                        <a:pt x="29142" y="15383"/>
                      </a:cubicBezTo>
                      <a:cubicBezTo>
                        <a:pt x="30974" y="8746"/>
                        <a:pt x="29303" y="7483"/>
                        <a:pt x="31079" y="6961"/>
                      </a:cubicBezTo>
                      <a:cubicBezTo>
                        <a:pt x="32854" y="6429"/>
                        <a:pt x="33528" y="4644"/>
                        <a:pt x="35636" y="8328"/>
                      </a:cubicBezTo>
                      <a:cubicBezTo>
                        <a:pt x="37744" y="12012"/>
                        <a:pt x="36747" y="8746"/>
                        <a:pt x="38741" y="9069"/>
                      </a:cubicBezTo>
                      <a:cubicBezTo>
                        <a:pt x="40735" y="9382"/>
                        <a:pt x="40242" y="13693"/>
                        <a:pt x="41903" y="15592"/>
                      </a:cubicBezTo>
                      <a:cubicBezTo>
                        <a:pt x="43574" y="17491"/>
                        <a:pt x="45398" y="9800"/>
                        <a:pt x="47287" y="8224"/>
                      </a:cubicBezTo>
                      <a:cubicBezTo>
                        <a:pt x="49177" y="6638"/>
                        <a:pt x="50060" y="9173"/>
                        <a:pt x="52063" y="15592"/>
                      </a:cubicBezTo>
                      <a:cubicBezTo>
                        <a:pt x="54057" y="22020"/>
                        <a:pt x="53060" y="18118"/>
                        <a:pt x="54228" y="16541"/>
                      </a:cubicBezTo>
                      <a:cubicBezTo>
                        <a:pt x="55396" y="14965"/>
                        <a:pt x="56004" y="25704"/>
                        <a:pt x="57447" y="28971"/>
                      </a:cubicBezTo>
                      <a:cubicBezTo>
                        <a:pt x="58881" y="32237"/>
                        <a:pt x="60552" y="36766"/>
                        <a:pt x="62385" y="26236"/>
                      </a:cubicBezTo>
                      <a:cubicBezTo>
                        <a:pt x="64217" y="15696"/>
                        <a:pt x="64939" y="24755"/>
                        <a:pt x="65717" y="22020"/>
                      </a:cubicBezTo>
                      <a:cubicBezTo>
                        <a:pt x="66486" y="19276"/>
                        <a:pt x="67711" y="7587"/>
                        <a:pt x="70104" y="7901"/>
                      </a:cubicBezTo>
                      <a:cubicBezTo>
                        <a:pt x="72487" y="8224"/>
                        <a:pt x="73095" y="16124"/>
                        <a:pt x="74320" y="18013"/>
                      </a:cubicBezTo>
                      <a:cubicBezTo>
                        <a:pt x="75535" y="19912"/>
                        <a:pt x="77036" y="20121"/>
                        <a:pt x="78147" y="15070"/>
                      </a:cubicBezTo>
                      <a:cubicBezTo>
                        <a:pt x="79258" y="10009"/>
                        <a:pt x="79932" y="9278"/>
                        <a:pt x="80976" y="9695"/>
                      </a:cubicBezTo>
                    </a:path>
                  </a:pathLst>
                </a:custGeom>
                <a:noFill/>
                <a:ln w="9025" cap="flat" cmpd="sng">
                  <a:solidFill>
                    <a:srgbClr val="000DFF"/>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59" name="Google Shape;159;p9"/>
            <p:cNvCxnSpPr/>
            <p:nvPr/>
          </p:nvCxnSpPr>
          <p:spPr>
            <a:xfrm>
              <a:off x="5843600" y="3101591"/>
              <a:ext cx="3619500" cy="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9"/>
        <p:cNvGrpSpPr/>
        <p:nvPr/>
      </p:nvGrpSpPr>
      <p:grpSpPr>
        <a:xfrm>
          <a:off x="0" y="0"/>
          <a:ext cx="0" cy="0"/>
          <a:chOff x="0" y="0"/>
          <a:chExt cx="0" cy="0"/>
        </a:xfrm>
      </p:grpSpPr>
      <p:sp>
        <p:nvSpPr>
          <p:cNvPr id="170" name="Google Shape;170;p11"/>
          <p:cNvSpPr txBox="1">
            <a:spLocks noGrp="1"/>
          </p:cNvSpPr>
          <p:nvPr>
            <p:ph type="title" hasCustomPrompt="1"/>
          </p:nvPr>
        </p:nvSpPr>
        <p:spPr>
          <a:xfrm>
            <a:off x="1043850" y="1337934"/>
            <a:ext cx="5540700" cy="1273800"/>
          </a:xfrm>
          <a:prstGeom prst="rect">
            <a:avLst/>
          </a:prstGeom>
        </p:spPr>
        <p:txBody>
          <a:bodyPr spcFirstLastPara="1" wrap="square" lIns="91425" tIns="91425" rIns="91425" bIns="91425" anchor="ctr" anchorCtr="0">
            <a:noAutofit/>
          </a:bodyPr>
          <a:lstStyle>
            <a:lvl1pPr lvl="0">
              <a:spcBef>
                <a:spcPts val="0"/>
              </a:spcBef>
              <a:spcAft>
                <a:spcPts val="0"/>
              </a:spcAft>
              <a:buSzPts val="9600"/>
              <a:buNone/>
              <a:defRPr sz="63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71" name="Google Shape;171;p11"/>
          <p:cNvSpPr txBox="1">
            <a:spLocks noGrp="1"/>
          </p:cNvSpPr>
          <p:nvPr>
            <p:ph type="subTitle" idx="1"/>
          </p:nvPr>
        </p:nvSpPr>
        <p:spPr>
          <a:xfrm>
            <a:off x="1043850" y="3502325"/>
            <a:ext cx="46452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2" name="Google Shape;172;p11"/>
          <p:cNvSpPr/>
          <p:nvPr/>
        </p:nvSpPr>
        <p:spPr>
          <a:xfrm>
            <a:off x="649063" y="657043"/>
            <a:ext cx="7845000" cy="3830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3" name="Google Shape;173;p11"/>
          <p:cNvCxnSpPr/>
          <p:nvPr/>
        </p:nvCxnSpPr>
        <p:spPr>
          <a:xfrm>
            <a:off x="649032" y="3251793"/>
            <a:ext cx="7849200" cy="0"/>
          </a:xfrm>
          <a:prstGeom prst="straightConnector1">
            <a:avLst/>
          </a:prstGeom>
          <a:noFill/>
          <a:ln w="9525" cap="flat" cmpd="sng">
            <a:solidFill>
              <a:schemeClr val="accent6"/>
            </a:solidFill>
            <a:prstDash val="solid"/>
            <a:round/>
            <a:headEnd type="none" w="med" len="med"/>
            <a:tailEnd type="none" w="med" len="med"/>
          </a:ln>
        </p:spPr>
      </p:cxnSp>
      <p:grpSp>
        <p:nvGrpSpPr>
          <p:cNvPr id="174" name="Google Shape;174;p11"/>
          <p:cNvGrpSpPr/>
          <p:nvPr/>
        </p:nvGrpSpPr>
        <p:grpSpPr>
          <a:xfrm flipH="1">
            <a:off x="-269146" y="47279"/>
            <a:ext cx="3253032" cy="1282734"/>
            <a:chOff x="-756225" y="2710576"/>
            <a:chExt cx="2782033" cy="538647"/>
          </a:xfrm>
        </p:grpSpPr>
        <p:sp>
          <p:nvSpPr>
            <p:cNvPr id="175" name="Google Shape;175;p11"/>
            <p:cNvSpPr/>
            <p:nvPr/>
          </p:nvSpPr>
          <p:spPr>
            <a:xfrm>
              <a:off x="658254" y="2710576"/>
              <a:ext cx="1182669" cy="536836"/>
            </a:xfrm>
            <a:custGeom>
              <a:avLst/>
              <a:gdLst/>
              <a:ahLst/>
              <a:cxnLst/>
              <a:rect l="l" t="t" r="r" b="b"/>
              <a:pathLst>
                <a:path w="80977" h="36757" fill="none" extrusionOk="0">
                  <a:moveTo>
                    <a:pt x="80976" y="17273"/>
                  </a:moveTo>
                  <a:cubicBezTo>
                    <a:pt x="80758" y="17273"/>
                    <a:pt x="78754" y="16646"/>
                    <a:pt x="77149" y="18754"/>
                  </a:cubicBezTo>
                  <a:cubicBezTo>
                    <a:pt x="75535" y="20862"/>
                    <a:pt x="74985" y="19380"/>
                    <a:pt x="74035" y="18754"/>
                  </a:cubicBezTo>
                  <a:cubicBezTo>
                    <a:pt x="73095" y="18118"/>
                    <a:pt x="72316" y="23910"/>
                    <a:pt x="70484" y="23492"/>
                  </a:cubicBezTo>
                  <a:cubicBezTo>
                    <a:pt x="68651" y="23065"/>
                    <a:pt x="68594" y="7796"/>
                    <a:pt x="64378" y="8641"/>
                  </a:cubicBezTo>
                  <a:cubicBezTo>
                    <a:pt x="60162" y="9477"/>
                    <a:pt x="62270" y="7369"/>
                    <a:pt x="60162" y="3685"/>
                  </a:cubicBezTo>
                  <a:cubicBezTo>
                    <a:pt x="58055" y="1"/>
                    <a:pt x="57884" y="3580"/>
                    <a:pt x="57276" y="10854"/>
                  </a:cubicBezTo>
                  <a:cubicBezTo>
                    <a:pt x="56668" y="18118"/>
                    <a:pt x="53668" y="22020"/>
                    <a:pt x="51835" y="15383"/>
                  </a:cubicBezTo>
                  <a:cubicBezTo>
                    <a:pt x="50003" y="8746"/>
                    <a:pt x="51674" y="7483"/>
                    <a:pt x="49898" y="6951"/>
                  </a:cubicBezTo>
                  <a:cubicBezTo>
                    <a:pt x="48123" y="6429"/>
                    <a:pt x="47458" y="4634"/>
                    <a:pt x="45340" y="8319"/>
                  </a:cubicBezTo>
                  <a:cubicBezTo>
                    <a:pt x="43232" y="12012"/>
                    <a:pt x="44229" y="8746"/>
                    <a:pt x="42235" y="9059"/>
                  </a:cubicBezTo>
                  <a:cubicBezTo>
                    <a:pt x="40241" y="9373"/>
                    <a:pt x="40735" y="13683"/>
                    <a:pt x="39074" y="15582"/>
                  </a:cubicBezTo>
                  <a:cubicBezTo>
                    <a:pt x="37412" y="17481"/>
                    <a:pt x="35579" y="9790"/>
                    <a:pt x="33690" y="8214"/>
                  </a:cubicBezTo>
                  <a:cubicBezTo>
                    <a:pt x="31800" y="6638"/>
                    <a:pt x="30917" y="9164"/>
                    <a:pt x="28914" y="15582"/>
                  </a:cubicBezTo>
                  <a:cubicBezTo>
                    <a:pt x="26920" y="22011"/>
                    <a:pt x="27917" y="18118"/>
                    <a:pt x="26749" y="16532"/>
                  </a:cubicBezTo>
                  <a:cubicBezTo>
                    <a:pt x="25590" y="14956"/>
                    <a:pt x="24973" y="25704"/>
                    <a:pt x="23530" y="28961"/>
                  </a:cubicBezTo>
                  <a:cubicBezTo>
                    <a:pt x="22096" y="32227"/>
                    <a:pt x="20425" y="36757"/>
                    <a:pt x="18592" y="26227"/>
                  </a:cubicBezTo>
                  <a:cubicBezTo>
                    <a:pt x="16760" y="15696"/>
                    <a:pt x="16038" y="24755"/>
                    <a:pt x="15259" y="22011"/>
                  </a:cubicBezTo>
                  <a:cubicBezTo>
                    <a:pt x="14490" y="19276"/>
                    <a:pt x="13265" y="7587"/>
                    <a:pt x="10882" y="7901"/>
                  </a:cubicBezTo>
                  <a:cubicBezTo>
                    <a:pt x="8489" y="8214"/>
                    <a:pt x="7882" y="16114"/>
                    <a:pt x="6657" y="18013"/>
                  </a:cubicBezTo>
                  <a:cubicBezTo>
                    <a:pt x="5441" y="19903"/>
                    <a:pt x="3941" y="20121"/>
                    <a:pt x="2830" y="15060"/>
                  </a:cubicBezTo>
                  <a:cubicBezTo>
                    <a:pt x="1719" y="10009"/>
                    <a:pt x="1045" y="9268"/>
                    <a:pt x="1" y="9686"/>
                  </a:cubicBezTo>
                </a:path>
              </a:pathLst>
            </a:custGeom>
            <a:solidFill>
              <a:schemeClr val="dk2"/>
            </a:solid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614163" y="2710576"/>
              <a:ext cx="1182654" cy="536836"/>
            </a:xfrm>
            <a:custGeom>
              <a:avLst/>
              <a:gdLst/>
              <a:ahLst/>
              <a:cxnLst/>
              <a:rect l="l" t="t" r="r" b="b"/>
              <a:pathLst>
                <a:path w="80976" h="36757" fill="none" extrusionOk="0">
                  <a:moveTo>
                    <a:pt x="80976" y="17273"/>
                  </a:moveTo>
                  <a:cubicBezTo>
                    <a:pt x="80757" y="17273"/>
                    <a:pt x="78763" y="16646"/>
                    <a:pt x="77149" y="18754"/>
                  </a:cubicBezTo>
                  <a:cubicBezTo>
                    <a:pt x="75544" y="20862"/>
                    <a:pt x="74984" y="19380"/>
                    <a:pt x="74044" y="18754"/>
                  </a:cubicBezTo>
                  <a:cubicBezTo>
                    <a:pt x="73095" y="18118"/>
                    <a:pt x="72325" y="23910"/>
                    <a:pt x="70493" y="23492"/>
                  </a:cubicBezTo>
                  <a:cubicBezTo>
                    <a:pt x="68660" y="23065"/>
                    <a:pt x="68603" y="7796"/>
                    <a:pt x="64387" y="8641"/>
                  </a:cubicBezTo>
                  <a:cubicBezTo>
                    <a:pt x="60162" y="9477"/>
                    <a:pt x="62270" y="7369"/>
                    <a:pt x="60162" y="3685"/>
                  </a:cubicBezTo>
                  <a:cubicBezTo>
                    <a:pt x="58054" y="1"/>
                    <a:pt x="57893" y="3580"/>
                    <a:pt x="57285" y="10854"/>
                  </a:cubicBezTo>
                  <a:cubicBezTo>
                    <a:pt x="56668" y="18118"/>
                    <a:pt x="53667" y="22020"/>
                    <a:pt x="51844" y="15383"/>
                  </a:cubicBezTo>
                  <a:cubicBezTo>
                    <a:pt x="50012" y="8746"/>
                    <a:pt x="51673" y="7483"/>
                    <a:pt x="49898" y="6951"/>
                  </a:cubicBezTo>
                  <a:cubicBezTo>
                    <a:pt x="48122" y="6429"/>
                    <a:pt x="47457" y="4634"/>
                    <a:pt x="45349" y="8319"/>
                  </a:cubicBezTo>
                  <a:cubicBezTo>
                    <a:pt x="43241" y="12012"/>
                    <a:pt x="44238" y="8746"/>
                    <a:pt x="42235" y="9059"/>
                  </a:cubicBezTo>
                  <a:cubicBezTo>
                    <a:pt x="40241" y="9373"/>
                    <a:pt x="40744" y="13683"/>
                    <a:pt x="39073" y="15582"/>
                  </a:cubicBezTo>
                  <a:cubicBezTo>
                    <a:pt x="37411" y="17481"/>
                    <a:pt x="35579" y="9790"/>
                    <a:pt x="33689" y="8214"/>
                  </a:cubicBezTo>
                  <a:cubicBezTo>
                    <a:pt x="31800" y="6638"/>
                    <a:pt x="30917" y="9164"/>
                    <a:pt x="28923" y="15582"/>
                  </a:cubicBezTo>
                  <a:cubicBezTo>
                    <a:pt x="26919" y="22011"/>
                    <a:pt x="27916" y="18118"/>
                    <a:pt x="26758" y="16532"/>
                  </a:cubicBezTo>
                  <a:cubicBezTo>
                    <a:pt x="25590" y="14956"/>
                    <a:pt x="24973" y="25704"/>
                    <a:pt x="23539" y="28961"/>
                  </a:cubicBezTo>
                  <a:cubicBezTo>
                    <a:pt x="22096" y="32227"/>
                    <a:pt x="20424" y="36757"/>
                    <a:pt x="18592" y="26227"/>
                  </a:cubicBezTo>
                  <a:cubicBezTo>
                    <a:pt x="16759" y="15696"/>
                    <a:pt x="16038" y="24755"/>
                    <a:pt x="15268" y="22011"/>
                  </a:cubicBezTo>
                  <a:cubicBezTo>
                    <a:pt x="14490" y="19276"/>
                    <a:pt x="13265" y="7587"/>
                    <a:pt x="10882" y="7901"/>
                  </a:cubicBezTo>
                  <a:cubicBezTo>
                    <a:pt x="8489" y="8214"/>
                    <a:pt x="7881" y="16114"/>
                    <a:pt x="6666" y="18013"/>
                  </a:cubicBezTo>
                  <a:cubicBezTo>
                    <a:pt x="5441" y="19903"/>
                    <a:pt x="3941" y="20121"/>
                    <a:pt x="2830" y="15060"/>
                  </a:cubicBezTo>
                  <a:cubicBezTo>
                    <a:pt x="1719" y="10009"/>
                    <a:pt x="1054" y="9268"/>
                    <a:pt x="0" y="9686"/>
                  </a:cubicBezTo>
                </a:path>
              </a:pathLst>
            </a:custGeom>
            <a:solidFill>
              <a:schemeClr val="dk2"/>
            </a:solid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570480" y="2710576"/>
              <a:ext cx="1182654" cy="536836"/>
            </a:xfrm>
            <a:custGeom>
              <a:avLst/>
              <a:gdLst/>
              <a:ahLst/>
              <a:cxnLst/>
              <a:rect l="l" t="t" r="r" b="b"/>
              <a:pathLst>
                <a:path w="80976" h="36757" fill="none" extrusionOk="0">
                  <a:moveTo>
                    <a:pt x="80976" y="17273"/>
                  </a:moveTo>
                  <a:cubicBezTo>
                    <a:pt x="80757" y="17273"/>
                    <a:pt x="78754" y="16646"/>
                    <a:pt x="77149" y="18754"/>
                  </a:cubicBezTo>
                  <a:cubicBezTo>
                    <a:pt x="75535" y="20862"/>
                    <a:pt x="74984" y="19380"/>
                    <a:pt x="74035" y="18754"/>
                  </a:cubicBezTo>
                  <a:cubicBezTo>
                    <a:pt x="73095" y="18118"/>
                    <a:pt x="72316" y="23910"/>
                    <a:pt x="70483" y="23492"/>
                  </a:cubicBezTo>
                  <a:cubicBezTo>
                    <a:pt x="68651" y="23065"/>
                    <a:pt x="68594" y="7796"/>
                    <a:pt x="64378" y="8641"/>
                  </a:cubicBezTo>
                  <a:cubicBezTo>
                    <a:pt x="60162" y="9477"/>
                    <a:pt x="62270" y="7369"/>
                    <a:pt x="60162" y="3685"/>
                  </a:cubicBezTo>
                  <a:cubicBezTo>
                    <a:pt x="58045" y="1"/>
                    <a:pt x="57883" y="3580"/>
                    <a:pt x="57275" y="10854"/>
                  </a:cubicBezTo>
                  <a:cubicBezTo>
                    <a:pt x="56668" y="18118"/>
                    <a:pt x="53667" y="22020"/>
                    <a:pt x="51835" y="15383"/>
                  </a:cubicBezTo>
                  <a:cubicBezTo>
                    <a:pt x="50002" y="8746"/>
                    <a:pt x="51664" y="7483"/>
                    <a:pt x="49898" y="6951"/>
                  </a:cubicBezTo>
                  <a:cubicBezTo>
                    <a:pt x="48122" y="6429"/>
                    <a:pt x="47448" y="4634"/>
                    <a:pt x="45340" y="8319"/>
                  </a:cubicBezTo>
                  <a:cubicBezTo>
                    <a:pt x="43232" y="12012"/>
                    <a:pt x="44229" y="8746"/>
                    <a:pt x="42235" y="9059"/>
                  </a:cubicBezTo>
                  <a:cubicBezTo>
                    <a:pt x="40231" y="9373"/>
                    <a:pt x="40735" y="13683"/>
                    <a:pt x="39073" y="15582"/>
                  </a:cubicBezTo>
                  <a:cubicBezTo>
                    <a:pt x="37402" y="17481"/>
                    <a:pt x="35569" y="9790"/>
                    <a:pt x="33689" y="8214"/>
                  </a:cubicBezTo>
                  <a:cubicBezTo>
                    <a:pt x="31800" y="6638"/>
                    <a:pt x="30907" y="9164"/>
                    <a:pt x="28913" y="15582"/>
                  </a:cubicBezTo>
                  <a:cubicBezTo>
                    <a:pt x="26910" y="22011"/>
                    <a:pt x="27916" y="18118"/>
                    <a:pt x="26748" y="16532"/>
                  </a:cubicBezTo>
                  <a:cubicBezTo>
                    <a:pt x="25580" y="14956"/>
                    <a:pt x="24973" y="25704"/>
                    <a:pt x="23529" y="28961"/>
                  </a:cubicBezTo>
                  <a:cubicBezTo>
                    <a:pt x="22086" y="32227"/>
                    <a:pt x="20424" y="36757"/>
                    <a:pt x="18592" y="26227"/>
                  </a:cubicBezTo>
                  <a:cubicBezTo>
                    <a:pt x="16759" y="15696"/>
                    <a:pt x="16038" y="24755"/>
                    <a:pt x="15259" y="22011"/>
                  </a:cubicBezTo>
                  <a:cubicBezTo>
                    <a:pt x="14480" y="19276"/>
                    <a:pt x="13265" y="7587"/>
                    <a:pt x="10882" y="7901"/>
                  </a:cubicBezTo>
                  <a:cubicBezTo>
                    <a:pt x="8489" y="8214"/>
                    <a:pt x="7881" y="16114"/>
                    <a:pt x="6656" y="18013"/>
                  </a:cubicBezTo>
                  <a:cubicBezTo>
                    <a:pt x="5441" y="19903"/>
                    <a:pt x="3941" y="20121"/>
                    <a:pt x="2830" y="15060"/>
                  </a:cubicBezTo>
                  <a:cubicBezTo>
                    <a:pt x="1719" y="10009"/>
                    <a:pt x="1054" y="9268"/>
                    <a:pt x="0" y="9695"/>
                  </a:cubicBez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11"/>
            <p:cNvGrpSpPr/>
            <p:nvPr/>
          </p:nvGrpSpPr>
          <p:grpSpPr>
            <a:xfrm>
              <a:off x="-756225" y="2712241"/>
              <a:ext cx="2782033" cy="536982"/>
              <a:chOff x="-756225" y="2712241"/>
              <a:chExt cx="2782033" cy="536982"/>
            </a:xfrm>
          </p:grpSpPr>
          <p:sp>
            <p:nvSpPr>
              <p:cNvPr id="179" name="Google Shape;179;p11"/>
              <p:cNvSpPr/>
              <p:nvPr/>
            </p:nvSpPr>
            <p:spPr>
              <a:xfrm>
                <a:off x="-602160" y="2712241"/>
                <a:ext cx="1182654" cy="536982"/>
              </a:xfrm>
              <a:custGeom>
                <a:avLst/>
                <a:gdLst/>
                <a:ahLst/>
                <a:cxnLst/>
                <a:rect l="l" t="t" r="r" b="b"/>
                <a:pathLst>
                  <a:path w="80976" h="36767" fill="none" extrusionOk="0">
                    <a:moveTo>
                      <a:pt x="0" y="17282"/>
                    </a:moveTo>
                    <a:cubicBezTo>
                      <a:pt x="219" y="17282"/>
                      <a:pt x="2222" y="16646"/>
                      <a:pt x="3827" y="18754"/>
                    </a:cubicBezTo>
                    <a:cubicBezTo>
                      <a:pt x="5441" y="20862"/>
                      <a:pt x="5992" y="19390"/>
                      <a:pt x="6932" y="18754"/>
                    </a:cubicBezTo>
                    <a:cubicBezTo>
                      <a:pt x="7881" y="18127"/>
                      <a:pt x="8660" y="23919"/>
                      <a:pt x="10493" y="23492"/>
                    </a:cubicBezTo>
                    <a:cubicBezTo>
                      <a:pt x="12316" y="23074"/>
                      <a:pt x="12373" y="7796"/>
                      <a:pt x="16598" y="8641"/>
                    </a:cubicBezTo>
                    <a:cubicBezTo>
                      <a:pt x="20814" y="9486"/>
                      <a:pt x="18706" y="7378"/>
                      <a:pt x="20814" y="3694"/>
                    </a:cubicBezTo>
                    <a:cubicBezTo>
                      <a:pt x="22922" y="1"/>
                      <a:pt x="23083" y="3590"/>
                      <a:pt x="23700" y="10854"/>
                    </a:cubicBezTo>
                    <a:cubicBezTo>
                      <a:pt x="24308" y="18127"/>
                      <a:pt x="27309" y="22020"/>
                      <a:pt x="29141" y="15383"/>
                    </a:cubicBezTo>
                    <a:cubicBezTo>
                      <a:pt x="30964" y="8746"/>
                      <a:pt x="29303" y="7483"/>
                      <a:pt x="31078" y="6961"/>
                    </a:cubicBezTo>
                    <a:cubicBezTo>
                      <a:pt x="32854" y="6429"/>
                      <a:pt x="33518" y="4644"/>
                      <a:pt x="35626" y="8328"/>
                    </a:cubicBezTo>
                    <a:cubicBezTo>
                      <a:pt x="37744" y="12012"/>
                      <a:pt x="36737" y="8746"/>
                      <a:pt x="38741" y="9059"/>
                    </a:cubicBezTo>
                    <a:cubicBezTo>
                      <a:pt x="40735" y="9382"/>
                      <a:pt x="40241" y="13693"/>
                      <a:pt x="41903" y="15592"/>
                    </a:cubicBezTo>
                    <a:cubicBezTo>
                      <a:pt x="43564" y="17491"/>
                      <a:pt x="45397" y="9800"/>
                      <a:pt x="47287" y="8214"/>
                    </a:cubicBezTo>
                    <a:cubicBezTo>
                      <a:pt x="49176" y="6638"/>
                      <a:pt x="50059" y="9164"/>
                      <a:pt x="52063" y="15592"/>
                    </a:cubicBezTo>
                    <a:cubicBezTo>
                      <a:pt x="54057" y="22011"/>
                      <a:pt x="53060" y="18118"/>
                      <a:pt x="54228" y="16541"/>
                    </a:cubicBezTo>
                    <a:cubicBezTo>
                      <a:pt x="55386" y="14965"/>
                      <a:pt x="56003" y="25704"/>
                      <a:pt x="57447" y="28971"/>
                    </a:cubicBezTo>
                    <a:cubicBezTo>
                      <a:pt x="58880" y="32237"/>
                      <a:pt x="60551" y="36766"/>
                      <a:pt x="62384" y="26236"/>
                    </a:cubicBezTo>
                    <a:cubicBezTo>
                      <a:pt x="64217" y="15696"/>
                      <a:pt x="64938" y="24755"/>
                      <a:pt x="65717" y="22020"/>
                    </a:cubicBezTo>
                    <a:cubicBezTo>
                      <a:pt x="66486" y="19276"/>
                      <a:pt x="67711" y="7587"/>
                      <a:pt x="70094" y="7901"/>
                    </a:cubicBezTo>
                    <a:cubicBezTo>
                      <a:pt x="72487" y="8224"/>
                      <a:pt x="73095" y="16124"/>
                      <a:pt x="74320" y="18013"/>
                    </a:cubicBezTo>
                    <a:cubicBezTo>
                      <a:pt x="75535" y="19912"/>
                      <a:pt x="77035" y="20121"/>
                      <a:pt x="78146" y="15070"/>
                    </a:cubicBezTo>
                    <a:cubicBezTo>
                      <a:pt x="79257" y="10009"/>
                      <a:pt x="79922" y="9278"/>
                      <a:pt x="80976" y="9695"/>
                    </a:cubicBezTo>
                  </a:path>
                </a:pathLst>
              </a:custGeom>
              <a:solidFill>
                <a:schemeClr val="dk2"/>
              </a:solid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558200" y="2712241"/>
                <a:ext cx="1182801" cy="536982"/>
              </a:xfrm>
              <a:custGeom>
                <a:avLst/>
                <a:gdLst/>
                <a:ahLst/>
                <a:cxnLst/>
                <a:rect l="l" t="t" r="r" b="b"/>
                <a:pathLst>
                  <a:path w="80986" h="36767" fill="none" extrusionOk="0">
                    <a:moveTo>
                      <a:pt x="0" y="17282"/>
                    </a:moveTo>
                    <a:cubicBezTo>
                      <a:pt x="228" y="17282"/>
                      <a:pt x="2222" y="16646"/>
                      <a:pt x="3836" y="18754"/>
                    </a:cubicBezTo>
                    <a:cubicBezTo>
                      <a:pt x="5441" y="20862"/>
                      <a:pt x="6001" y="19390"/>
                      <a:pt x="6941" y="18754"/>
                    </a:cubicBezTo>
                    <a:cubicBezTo>
                      <a:pt x="7881" y="18127"/>
                      <a:pt x="8660" y="23919"/>
                      <a:pt x="10493" y="23492"/>
                    </a:cubicBezTo>
                    <a:cubicBezTo>
                      <a:pt x="12325" y="23074"/>
                      <a:pt x="12382" y="7796"/>
                      <a:pt x="16598" y="8641"/>
                    </a:cubicBezTo>
                    <a:cubicBezTo>
                      <a:pt x="20814" y="9486"/>
                      <a:pt x="18706" y="7378"/>
                      <a:pt x="20814" y="3694"/>
                    </a:cubicBezTo>
                    <a:cubicBezTo>
                      <a:pt x="22922" y="1"/>
                      <a:pt x="23093" y="3590"/>
                      <a:pt x="23710" y="10854"/>
                    </a:cubicBezTo>
                    <a:cubicBezTo>
                      <a:pt x="24327" y="18118"/>
                      <a:pt x="27318" y="22020"/>
                      <a:pt x="29151" y="15383"/>
                    </a:cubicBezTo>
                    <a:cubicBezTo>
                      <a:pt x="30983" y="8746"/>
                      <a:pt x="29312" y="7483"/>
                      <a:pt x="31088" y="6961"/>
                    </a:cubicBezTo>
                    <a:cubicBezTo>
                      <a:pt x="32863" y="6429"/>
                      <a:pt x="33537" y="4644"/>
                      <a:pt x="35645" y="8328"/>
                    </a:cubicBezTo>
                    <a:cubicBezTo>
                      <a:pt x="37753" y="12012"/>
                      <a:pt x="36756" y="8746"/>
                      <a:pt x="38750" y="9069"/>
                    </a:cubicBezTo>
                    <a:cubicBezTo>
                      <a:pt x="40744" y="9382"/>
                      <a:pt x="40251" y="13693"/>
                      <a:pt x="41912" y="15592"/>
                    </a:cubicBezTo>
                    <a:cubicBezTo>
                      <a:pt x="43583" y="17491"/>
                      <a:pt x="45416" y="9800"/>
                      <a:pt x="47296" y="8224"/>
                    </a:cubicBezTo>
                    <a:cubicBezTo>
                      <a:pt x="49186" y="6638"/>
                      <a:pt x="50069" y="9173"/>
                      <a:pt x="52072" y="15592"/>
                    </a:cubicBezTo>
                    <a:cubicBezTo>
                      <a:pt x="54066" y="22020"/>
                      <a:pt x="53069" y="18118"/>
                      <a:pt x="54237" y="16541"/>
                    </a:cubicBezTo>
                    <a:cubicBezTo>
                      <a:pt x="55405" y="14965"/>
                      <a:pt x="56013" y="25704"/>
                      <a:pt x="57456" y="28971"/>
                    </a:cubicBezTo>
                    <a:cubicBezTo>
                      <a:pt x="58890" y="32237"/>
                      <a:pt x="60561" y="36766"/>
                      <a:pt x="62394" y="26236"/>
                    </a:cubicBezTo>
                    <a:cubicBezTo>
                      <a:pt x="64226" y="15696"/>
                      <a:pt x="64948" y="24755"/>
                      <a:pt x="65726" y="22020"/>
                    </a:cubicBezTo>
                    <a:cubicBezTo>
                      <a:pt x="66505" y="19276"/>
                      <a:pt x="67720" y="7587"/>
                      <a:pt x="70113" y="7901"/>
                    </a:cubicBezTo>
                    <a:cubicBezTo>
                      <a:pt x="72496" y="8224"/>
                      <a:pt x="73104" y="16124"/>
                      <a:pt x="74329" y="18013"/>
                    </a:cubicBezTo>
                    <a:cubicBezTo>
                      <a:pt x="75554" y="19912"/>
                      <a:pt x="77045" y="20121"/>
                      <a:pt x="78156" y="15070"/>
                    </a:cubicBezTo>
                    <a:cubicBezTo>
                      <a:pt x="79267" y="10009"/>
                      <a:pt x="79941" y="9278"/>
                      <a:pt x="80985" y="9695"/>
                    </a:cubicBezTo>
                  </a:path>
                </a:pathLst>
              </a:custGeom>
              <a:solidFill>
                <a:schemeClr val="dk2"/>
              </a:solid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514386" y="2712241"/>
                <a:ext cx="1182669" cy="536982"/>
              </a:xfrm>
              <a:custGeom>
                <a:avLst/>
                <a:gdLst/>
                <a:ahLst/>
                <a:cxnLst/>
                <a:rect l="l" t="t" r="r" b="b"/>
                <a:pathLst>
                  <a:path w="80977" h="36767" fill="none" extrusionOk="0">
                    <a:moveTo>
                      <a:pt x="1" y="17282"/>
                    </a:moveTo>
                    <a:cubicBezTo>
                      <a:pt x="219" y="17282"/>
                      <a:pt x="2223" y="16646"/>
                      <a:pt x="3827" y="18754"/>
                    </a:cubicBezTo>
                    <a:cubicBezTo>
                      <a:pt x="5442" y="20862"/>
                      <a:pt x="5992" y="19390"/>
                      <a:pt x="6942" y="18754"/>
                    </a:cubicBezTo>
                    <a:cubicBezTo>
                      <a:pt x="7882" y="18127"/>
                      <a:pt x="8660" y="23919"/>
                      <a:pt x="10493" y="23492"/>
                    </a:cubicBezTo>
                    <a:cubicBezTo>
                      <a:pt x="12316" y="23074"/>
                      <a:pt x="12373" y="7796"/>
                      <a:pt x="16598" y="8641"/>
                    </a:cubicBezTo>
                    <a:cubicBezTo>
                      <a:pt x="20814" y="9486"/>
                      <a:pt x="18706" y="7378"/>
                      <a:pt x="20814" y="3694"/>
                    </a:cubicBezTo>
                    <a:cubicBezTo>
                      <a:pt x="22922" y="1"/>
                      <a:pt x="23084" y="3590"/>
                      <a:pt x="23701" y="10854"/>
                    </a:cubicBezTo>
                    <a:cubicBezTo>
                      <a:pt x="24318" y="18118"/>
                      <a:pt x="27309" y="22020"/>
                      <a:pt x="29142" y="15383"/>
                    </a:cubicBezTo>
                    <a:cubicBezTo>
                      <a:pt x="30974" y="8746"/>
                      <a:pt x="29303" y="7483"/>
                      <a:pt x="31079" y="6961"/>
                    </a:cubicBezTo>
                    <a:cubicBezTo>
                      <a:pt x="32854" y="6429"/>
                      <a:pt x="33528" y="4644"/>
                      <a:pt x="35636" y="8328"/>
                    </a:cubicBezTo>
                    <a:cubicBezTo>
                      <a:pt x="37744" y="12012"/>
                      <a:pt x="36747" y="8746"/>
                      <a:pt x="38741" y="9069"/>
                    </a:cubicBezTo>
                    <a:cubicBezTo>
                      <a:pt x="40735" y="9382"/>
                      <a:pt x="40242" y="13693"/>
                      <a:pt x="41903" y="15592"/>
                    </a:cubicBezTo>
                    <a:cubicBezTo>
                      <a:pt x="43574" y="17491"/>
                      <a:pt x="45398" y="9800"/>
                      <a:pt x="47287" y="8224"/>
                    </a:cubicBezTo>
                    <a:cubicBezTo>
                      <a:pt x="49177" y="6638"/>
                      <a:pt x="50060" y="9173"/>
                      <a:pt x="52063" y="15592"/>
                    </a:cubicBezTo>
                    <a:cubicBezTo>
                      <a:pt x="54057" y="22020"/>
                      <a:pt x="53060" y="18118"/>
                      <a:pt x="54228" y="16541"/>
                    </a:cubicBezTo>
                    <a:cubicBezTo>
                      <a:pt x="55396" y="14965"/>
                      <a:pt x="56004" y="25704"/>
                      <a:pt x="57447" y="28971"/>
                    </a:cubicBezTo>
                    <a:cubicBezTo>
                      <a:pt x="58881" y="32237"/>
                      <a:pt x="60552" y="36766"/>
                      <a:pt x="62385" y="26236"/>
                    </a:cubicBezTo>
                    <a:cubicBezTo>
                      <a:pt x="64217" y="15696"/>
                      <a:pt x="64939" y="24755"/>
                      <a:pt x="65717" y="22020"/>
                    </a:cubicBezTo>
                    <a:cubicBezTo>
                      <a:pt x="66486" y="19276"/>
                      <a:pt x="67711" y="7587"/>
                      <a:pt x="70104" y="7901"/>
                    </a:cubicBezTo>
                    <a:cubicBezTo>
                      <a:pt x="72487" y="8224"/>
                      <a:pt x="73095" y="16124"/>
                      <a:pt x="74320" y="18013"/>
                    </a:cubicBezTo>
                    <a:cubicBezTo>
                      <a:pt x="75535" y="19912"/>
                      <a:pt x="77036" y="20121"/>
                      <a:pt x="78147" y="15070"/>
                    </a:cubicBezTo>
                    <a:cubicBezTo>
                      <a:pt x="79258" y="10009"/>
                      <a:pt x="79932" y="9278"/>
                      <a:pt x="80976" y="9695"/>
                    </a:cubicBez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756225" y="2964626"/>
                <a:ext cx="2782033" cy="3345"/>
              </a:xfrm>
              <a:custGeom>
                <a:avLst/>
                <a:gdLst/>
                <a:ahLst/>
                <a:cxnLst/>
                <a:rect l="l" t="t" r="r" b="b"/>
                <a:pathLst>
                  <a:path w="190485" h="229" fill="none" extrusionOk="0">
                    <a:moveTo>
                      <a:pt x="0" y="1"/>
                    </a:moveTo>
                    <a:lnTo>
                      <a:pt x="190484" y="229"/>
                    </a:lnTo>
                  </a:path>
                </a:pathLst>
              </a:custGeom>
              <a:no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3" name="Google Shape;183;p11"/>
          <p:cNvGrpSpPr/>
          <p:nvPr/>
        </p:nvGrpSpPr>
        <p:grpSpPr>
          <a:xfrm>
            <a:off x="5840396" y="2190215"/>
            <a:ext cx="5715131" cy="2253591"/>
            <a:chOff x="-756225" y="2710576"/>
            <a:chExt cx="2782033" cy="538647"/>
          </a:xfrm>
        </p:grpSpPr>
        <p:sp>
          <p:nvSpPr>
            <p:cNvPr id="184" name="Google Shape;184;p11"/>
            <p:cNvSpPr/>
            <p:nvPr/>
          </p:nvSpPr>
          <p:spPr>
            <a:xfrm>
              <a:off x="658254" y="2710576"/>
              <a:ext cx="1182669" cy="536836"/>
            </a:xfrm>
            <a:custGeom>
              <a:avLst/>
              <a:gdLst/>
              <a:ahLst/>
              <a:cxnLst/>
              <a:rect l="l" t="t" r="r" b="b"/>
              <a:pathLst>
                <a:path w="80977" h="36757" fill="none" extrusionOk="0">
                  <a:moveTo>
                    <a:pt x="80976" y="17273"/>
                  </a:moveTo>
                  <a:cubicBezTo>
                    <a:pt x="80758" y="17273"/>
                    <a:pt x="78754" y="16646"/>
                    <a:pt x="77149" y="18754"/>
                  </a:cubicBezTo>
                  <a:cubicBezTo>
                    <a:pt x="75535" y="20862"/>
                    <a:pt x="74985" y="19380"/>
                    <a:pt x="74035" y="18754"/>
                  </a:cubicBezTo>
                  <a:cubicBezTo>
                    <a:pt x="73095" y="18118"/>
                    <a:pt x="72316" y="23910"/>
                    <a:pt x="70484" y="23492"/>
                  </a:cubicBezTo>
                  <a:cubicBezTo>
                    <a:pt x="68651" y="23065"/>
                    <a:pt x="68594" y="7796"/>
                    <a:pt x="64378" y="8641"/>
                  </a:cubicBezTo>
                  <a:cubicBezTo>
                    <a:pt x="60162" y="9477"/>
                    <a:pt x="62270" y="7369"/>
                    <a:pt x="60162" y="3685"/>
                  </a:cubicBezTo>
                  <a:cubicBezTo>
                    <a:pt x="58055" y="1"/>
                    <a:pt x="57884" y="3580"/>
                    <a:pt x="57276" y="10854"/>
                  </a:cubicBezTo>
                  <a:cubicBezTo>
                    <a:pt x="56668" y="18118"/>
                    <a:pt x="53668" y="22020"/>
                    <a:pt x="51835" y="15383"/>
                  </a:cubicBezTo>
                  <a:cubicBezTo>
                    <a:pt x="50003" y="8746"/>
                    <a:pt x="51674" y="7483"/>
                    <a:pt x="49898" y="6951"/>
                  </a:cubicBezTo>
                  <a:cubicBezTo>
                    <a:pt x="48123" y="6429"/>
                    <a:pt x="47458" y="4634"/>
                    <a:pt x="45340" y="8319"/>
                  </a:cubicBezTo>
                  <a:cubicBezTo>
                    <a:pt x="43232" y="12012"/>
                    <a:pt x="44229" y="8746"/>
                    <a:pt x="42235" y="9059"/>
                  </a:cubicBezTo>
                  <a:cubicBezTo>
                    <a:pt x="40241" y="9373"/>
                    <a:pt x="40735" y="13683"/>
                    <a:pt x="39074" y="15582"/>
                  </a:cubicBezTo>
                  <a:cubicBezTo>
                    <a:pt x="37412" y="17481"/>
                    <a:pt x="35579" y="9790"/>
                    <a:pt x="33690" y="8214"/>
                  </a:cubicBezTo>
                  <a:cubicBezTo>
                    <a:pt x="31800" y="6638"/>
                    <a:pt x="30917" y="9164"/>
                    <a:pt x="28914" y="15582"/>
                  </a:cubicBezTo>
                  <a:cubicBezTo>
                    <a:pt x="26920" y="22011"/>
                    <a:pt x="27917" y="18118"/>
                    <a:pt x="26749" y="16532"/>
                  </a:cubicBezTo>
                  <a:cubicBezTo>
                    <a:pt x="25590" y="14956"/>
                    <a:pt x="24973" y="25704"/>
                    <a:pt x="23530" y="28961"/>
                  </a:cubicBezTo>
                  <a:cubicBezTo>
                    <a:pt x="22096" y="32227"/>
                    <a:pt x="20425" y="36757"/>
                    <a:pt x="18592" y="26227"/>
                  </a:cubicBezTo>
                  <a:cubicBezTo>
                    <a:pt x="16760" y="15696"/>
                    <a:pt x="16038" y="24755"/>
                    <a:pt x="15259" y="22011"/>
                  </a:cubicBezTo>
                  <a:cubicBezTo>
                    <a:pt x="14490" y="19276"/>
                    <a:pt x="13265" y="7587"/>
                    <a:pt x="10882" y="7901"/>
                  </a:cubicBezTo>
                  <a:cubicBezTo>
                    <a:pt x="8489" y="8214"/>
                    <a:pt x="7882" y="16114"/>
                    <a:pt x="6657" y="18013"/>
                  </a:cubicBezTo>
                  <a:cubicBezTo>
                    <a:pt x="5441" y="19903"/>
                    <a:pt x="3941" y="20121"/>
                    <a:pt x="2830" y="15060"/>
                  </a:cubicBezTo>
                  <a:cubicBezTo>
                    <a:pt x="1719" y="10009"/>
                    <a:pt x="1045" y="9268"/>
                    <a:pt x="1" y="9686"/>
                  </a:cubicBezTo>
                </a:path>
              </a:pathLst>
            </a:custGeom>
            <a:noFill/>
            <a:ln w="9025" cap="flat" cmpd="sng">
              <a:solidFill>
                <a:schemeClr val="accent1"/>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614163" y="2710576"/>
              <a:ext cx="1182654" cy="536836"/>
            </a:xfrm>
            <a:custGeom>
              <a:avLst/>
              <a:gdLst/>
              <a:ahLst/>
              <a:cxnLst/>
              <a:rect l="l" t="t" r="r" b="b"/>
              <a:pathLst>
                <a:path w="80976" h="36757" fill="none" extrusionOk="0">
                  <a:moveTo>
                    <a:pt x="80976" y="17273"/>
                  </a:moveTo>
                  <a:cubicBezTo>
                    <a:pt x="80757" y="17273"/>
                    <a:pt x="78763" y="16646"/>
                    <a:pt x="77149" y="18754"/>
                  </a:cubicBezTo>
                  <a:cubicBezTo>
                    <a:pt x="75544" y="20862"/>
                    <a:pt x="74984" y="19380"/>
                    <a:pt x="74044" y="18754"/>
                  </a:cubicBezTo>
                  <a:cubicBezTo>
                    <a:pt x="73095" y="18118"/>
                    <a:pt x="72325" y="23910"/>
                    <a:pt x="70493" y="23492"/>
                  </a:cubicBezTo>
                  <a:cubicBezTo>
                    <a:pt x="68660" y="23065"/>
                    <a:pt x="68603" y="7796"/>
                    <a:pt x="64387" y="8641"/>
                  </a:cubicBezTo>
                  <a:cubicBezTo>
                    <a:pt x="60162" y="9477"/>
                    <a:pt x="62270" y="7369"/>
                    <a:pt x="60162" y="3685"/>
                  </a:cubicBezTo>
                  <a:cubicBezTo>
                    <a:pt x="58054" y="1"/>
                    <a:pt x="57893" y="3580"/>
                    <a:pt x="57285" y="10854"/>
                  </a:cubicBezTo>
                  <a:cubicBezTo>
                    <a:pt x="56668" y="18118"/>
                    <a:pt x="53667" y="22020"/>
                    <a:pt x="51844" y="15383"/>
                  </a:cubicBezTo>
                  <a:cubicBezTo>
                    <a:pt x="50012" y="8746"/>
                    <a:pt x="51673" y="7483"/>
                    <a:pt x="49898" y="6951"/>
                  </a:cubicBezTo>
                  <a:cubicBezTo>
                    <a:pt x="48122" y="6429"/>
                    <a:pt x="47457" y="4634"/>
                    <a:pt x="45349" y="8319"/>
                  </a:cubicBezTo>
                  <a:cubicBezTo>
                    <a:pt x="43241" y="12012"/>
                    <a:pt x="44238" y="8746"/>
                    <a:pt x="42235" y="9059"/>
                  </a:cubicBezTo>
                  <a:cubicBezTo>
                    <a:pt x="40241" y="9373"/>
                    <a:pt x="40744" y="13683"/>
                    <a:pt x="39073" y="15582"/>
                  </a:cubicBezTo>
                  <a:cubicBezTo>
                    <a:pt x="37411" y="17481"/>
                    <a:pt x="35579" y="9790"/>
                    <a:pt x="33689" y="8214"/>
                  </a:cubicBezTo>
                  <a:cubicBezTo>
                    <a:pt x="31800" y="6638"/>
                    <a:pt x="30917" y="9164"/>
                    <a:pt x="28923" y="15582"/>
                  </a:cubicBezTo>
                  <a:cubicBezTo>
                    <a:pt x="26919" y="22011"/>
                    <a:pt x="27916" y="18118"/>
                    <a:pt x="26758" y="16532"/>
                  </a:cubicBezTo>
                  <a:cubicBezTo>
                    <a:pt x="25590" y="14956"/>
                    <a:pt x="24973" y="25704"/>
                    <a:pt x="23539" y="28961"/>
                  </a:cubicBezTo>
                  <a:cubicBezTo>
                    <a:pt x="22096" y="32227"/>
                    <a:pt x="20424" y="36757"/>
                    <a:pt x="18592" y="26227"/>
                  </a:cubicBezTo>
                  <a:cubicBezTo>
                    <a:pt x="16759" y="15696"/>
                    <a:pt x="16038" y="24755"/>
                    <a:pt x="15268" y="22011"/>
                  </a:cubicBezTo>
                  <a:cubicBezTo>
                    <a:pt x="14490" y="19276"/>
                    <a:pt x="13265" y="7587"/>
                    <a:pt x="10882" y="7901"/>
                  </a:cubicBezTo>
                  <a:cubicBezTo>
                    <a:pt x="8489" y="8214"/>
                    <a:pt x="7881" y="16114"/>
                    <a:pt x="6666" y="18013"/>
                  </a:cubicBezTo>
                  <a:cubicBezTo>
                    <a:pt x="5441" y="19903"/>
                    <a:pt x="3941" y="20121"/>
                    <a:pt x="2830" y="15060"/>
                  </a:cubicBezTo>
                  <a:cubicBezTo>
                    <a:pt x="1719" y="10009"/>
                    <a:pt x="1054" y="9268"/>
                    <a:pt x="0" y="9686"/>
                  </a:cubicBezTo>
                </a:path>
              </a:pathLst>
            </a:custGeom>
            <a:solidFill>
              <a:schemeClr val="accent1"/>
            </a:solidFill>
            <a:ln w="9025" cap="flat" cmpd="sng">
              <a:solidFill>
                <a:schemeClr val="accent2"/>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570480" y="2710576"/>
              <a:ext cx="1182654" cy="536836"/>
            </a:xfrm>
            <a:custGeom>
              <a:avLst/>
              <a:gdLst/>
              <a:ahLst/>
              <a:cxnLst/>
              <a:rect l="l" t="t" r="r" b="b"/>
              <a:pathLst>
                <a:path w="80976" h="36757" fill="none" extrusionOk="0">
                  <a:moveTo>
                    <a:pt x="80976" y="17273"/>
                  </a:moveTo>
                  <a:cubicBezTo>
                    <a:pt x="80757" y="17273"/>
                    <a:pt x="78754" y="16646"/>
                    <a:pt x="77149" y="18754"/>
                  </a:cubicBezTo>
                  <a:cubicBezTo>
                    <a:pt x="75535" y="20862"/>
                    <a:pt x="74984" y="19380"/>
                    <a:pt x="74035" y="18754"/>
                  </a:cubicBezTo>
                  <a:cubicBezTo>
                    <a:pt x="73095" y="18118"/>
                    <a:pt x="72316" y="23910"/>
                    <a:pt x="70483" y="23492"/>
                  </a:cubicBezTo>
                  <a:cubicBezTo>
                    <a:pt x="68651" y="23065"/>
                    <a:pt x="68594" y="7796"/>
                    <a:pt x="64378" y="8641"/>
                  </a:cubicBezTo>
                  <a:cubicBezTo>
                    <a:pt x="60162" y="9477"/>
                    <a:pt x="62270" y="7369"/>
                    <a:pt x="60162" y="3685"/>
                  </a:cubicBezTo>
                  <a:cubicBezTo>
                    <a:pt x="58045" y="1"/>
                    <a:pt x="57883" y="3580"/>
                    <a:pt x="57275" y="10854"/>
                  </a:cubicBezTo>
                  <a:cubicBezTo>
                    <a:pt x="56668" y="18118"/>
                    <a:pt x="53667" y="22020"/>
                    <a:pt x="51835" y="15383"/>
                  </a:cubicBezTo>
                  <a:cubicBezTo>
                    <a:pt x="50002" y="8746"/>
                    <a:pt x="51664" y="7483"/>
                    <a:pt x="49898" y="6951"/>
                  </a:cubicBezTo>
                  <a:cubicBezTo>
                    <a:pt x="48122" y="6429"/>
                    <a:pt x="47448" y="4634"/>
                    <a:pt x="45340" y="8319"/>
                  </a:cubicBezTo>
                  <a:cubicBezTo>
                    <a:pt x="43232" y="12012"/>
                    <a:pt x="44229" y="8746"/>
                    <a:pt x="42235" y="9059"/>
                  </a:cubicBezTo>
                  <a:cubicBezTo>
                    <a:pt x="40231" y="9373"/>
                    <a:pt x="40735" y="13683"/>
                    <a:pt x="39073" y="15582"/>
                  </a:cubicBezTo>
                  <a:cubicBezTo>
                    <a:pt x="37402" y="17481"/>
                    <a:pt x="35569" y="9790"/>
                    <a:pt x="33689" y="8214"/>
                  </a:cubicBezTo>
                  <a:cubicBezTo>
                    <a:pt x="31800" y="6638"/>
                    <a:pt x="30907" y="9164"/>
                    <a:pt x="28913" y="15582"/>
                  </a:cubicBezTo>
                  <a:cubicBezTo>
                    <a:pt x="26910" y="22011"/>
                    <a:pt x="27916" y="18118"/>
                    <a:pt x="26748" y="16532"/>
                  </a:cubicBezTo>
                  <a:cubicBezTo>
                    <a:pt x="25580" y="14956"/>
                    <a:pt x="24973" y="25704"/>
                    <a:pt x="23529" y="28961"/>
                  </a:cubicBezTo>
                  <a:cubicBezTo>
                    <a:pt x="22086" y="32227"/>
                    <a:pt x="20424" y="36757"/>
                    <a:pt x="18592" y="26227"/>
                  </a:cubicBezTo>
                  <a:cubicBezTo>
                    <a:pt x="16759" y="15696"/>
                    <a:pt x="16038" y="24755"/>
                    <a:pt x="15259" y="22011"/>
                  </a:cubicBezTo>
                  <a:cubicBezTo>
                    <a:pt x="14480" y="19276"/>
                    <a:pt x="13265" y="7587"/>
                    <a:pt x="10882" y="7901"/>
                  </a:cubicBezTo>
                  <a:cubicBezTo>
                    <a:pt x="8489" y="8214"/>
                    <a:pt x="7881" y="16114"/>
                    <a:pt x="6656" y="18013"/>
                  </a:cubicBezTo>
                  <a:cubicBezTo>
                    <a:pt x="5441" y="19903"/>
                    <a:pt x="3941" y="20121"/>
                    <a:pt x="2830" y="15060"/>
                  </a:cubicBezTo>
                  <a:cubicBezTo>
                    <a:pt x="1719" y="10009"/>
                    <a:pt x="1054" y="9268"/>
                    <a:pt x="0" y="9695"/>
                  </a:cubicBezTo>
                </a:path>
              </a:pathLst>
            </a:custGeom>
            <a:noFill/>
            <a:ln w="9025" cap="flat" cmpd="sng">
              <a:solidFill>
                <a:srgbClr val="000DFF"/>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1"/>
            <p:cNvGrpSpPr/>
            <p:nvPr/>
          </p:nvGrpSpPr>
          <p:grpSpPr>
            <a:xfrm>
              <a:off x="-756225" y="2712241"/>
              <a:ext cx="2782033" cy="536982"/>
              <a:chOff x="-756225" y="2712241"/>
              <a:chExt cx="2782033" cy="536982"/>
            </a:xfrm>
          </p:grpSpPr>
          <p:sp>
            <p:nvSpPr>
              <p:cNvPr id="188" name="Google Shape;188;p11"/>
              <p:cNvSpPr/>
              <p:nvPr/>
            </p:nvSpPr>
            <p:spPr>
              <a:xfrm>
                <a:off x="-602160" y="2712241"/>
                <a:ext cx="1182654" cy="536982"/>
              </a:xfrm>
              <a:custGeom>
                <a:avLst/>
                <a:gdLst/>
                <a:ahLst/>
                <a:cxnLst/>
                <a:rect l="l" t="t" r="r" b="b"/>
                <a:pathLst>
                  <a:path w="80976" h="36767" fill="none" extrusionOk="0">
                    <a:moveTo>
                      <a:pt x="0" y="17282"/>
                    </a:moveTo>
                    <a:cubicBezTo>
                      <a:pt x="219" y="17282"/>
                      <a:pt x="2222" y="16646"/>
                      <a:pt x="3827" y="18754"/>
                    </a:cubicBezTo>
                    <a:cubicBezTo>
                      <a:pt x="5441" y="20862"/>
                      <a:pt x="5992" y="19390"/>
                      <a:pt x="6932" y="18754"/>
                    </a:cubicBezTo>
                    <a:cubicBezTo>
                      <a:pt x="7881" y="18127"/>
                      <a:pt x="8660" y="23919"/>
                      <a:pt x="10493" y="23492"/>
                    </a:cubicBezTo>
                    <a:cubicBezTo>
                      <a:pt x="12316" y="23074"/>
                      <a:pt x="12373" y="7796"/>
                      <a:pt x="16598" y="8641"/>
                    </a:cubicBezTo>
                    <a:cubicBezTo>
                      <a:pt x="20814" y="9486"/>
                      <a:pt x="18706" y="7378"/>
                      <a:pt x="20814" y="3694"/>
                    </a:cubicBezTo>
                    <a:cubicBezTo>
                      <a:pt x="22922" y="1"/>
                      <a:pt x="23083" y="3590"/>
                      <a:pt x="23700" y="10854"/>
                    </a:cubicBezTo>
                    <a:cubicBezTo>
                      <a:pt x="24308" y="18127"/>
                      <a:pt x="27309" y="22020"/>
                      <a:pt x="29141" y="15383"/>
                    </a:cubicBezTo>
                    <a:cubicBezTo>
                      <a:pt x="30964" y="8746"/>
                      <a:pt x="29303" y="7483"/>
                      <a:pt x="31078" y="6961"/>
                    </a:cubicBezTo>
                    <a:cubicBezTo>
                      <a:pt x="32854" y="6429"/>
                      <a:pt x="33518" y="4644"/>
                      <a:pt x="35626" y="8328"/>
                    </a:cubicBezTo>
                    <a:cubicBezTo>
                      <a:pt x="37744" y="12012"/>
                      <a:pt x="36737" y="8746"/>
                      <a:pt x="38741" y="9059"/>
                    </a:cubicBezTo>
                    <a:cubicBezTo>
                      <a:pt x="40735" y="9382"/>
                      <a:pt x="40241" y="13693"/>
                      <a:pt x="41903" y="15592"/>
                    </a:cubicBezTo>
                    <a:cubicBezTo>
                      <a:pt x="43564" y="17491"/>
                      <a:pt x="45397" y="9800"/>
                      <a:pt x="47287" y="8214"/>
                    </a:cubicBezTo>
                    <a:cubicBezTo>
                      <a:pt x="49176" y="6638"/>
                      <a:pt x="50059" y="9164"/>
                      <a:pt x="52063" y="15592"/>
                    </a:cubicBezTo>
                    <a:cubicBezTo>
                      <a:pt x="54057" y="22011"/>
                      <a:pt x="53060" y="18118"/>
                      <a:pt x="54228" y="16541"/>
                    </a:cubicBezTo>
                    <a:cubicBezTo>
                      <a:pt x="55386" y="14965"/>
                      <a:pt x="56003" y="25704"/>
                      <a:pt x="57447" y="28971"/>
                    </a:cubicBezTo>
                    <a:cubicBezTo>
                      <a:pt x="58880" y="32237"/>
                      <a:pt x="60551" y="36766"/>
                      <a:pt x="62384" y="26236"/>
                    </a:cubicBezTo>
                    <a:cubicBezTo>
                      <a:pt x="64217" y="15696"/>
                      <a:pt x="64938" y="24755"/>
                      <a:pt x="65717" y="22020"/>
                    </a:cubicBezTo>
                    <a:cubicBezTo>
                      <a:pt x="66486" y="19276"/>
                      <a:pt x="67711" y="7587"/>
                      <a:pt x="70094" y="7901"/>
                    </a:cubicBezTo>
                    <a:cubicBezTo>
                      <a:pt x="72487" y="8224"/>
                      <a:pt x="73095" y="16124"/>
                      <a:pt x="74320" y="18013"/>
                    </a:cubicBezTo>
                    <a:cubicBezTo>
                      <a:pt x="75535" y="19912"/>
                      <a:pt x="77035" y="20121"/>
                      <a:pt x="78146" y="15070"/>
                    </a:cubicBezTo>
                    <a:cubicBezTo>
                      <a:pt x="79257" y="10009"/>
                      <a:pt x="79922" y="9278"/>
                      <a:pt x="80976" y="9695"/>
                    </a:cubicBezTo>
                  </a:path>
                </a:pathLst>
              </a:custGeom>
              <a:noFill/>
              <a:ln w="9025" cap="flat" cmpd="sng">
                <a:solidFill>
                  <a:schemeClr val="accent1"/>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558200" y="2712241"/>
                <a:ext cx="1182801" cy="536982"/>
              </a:xfrm>
              <a:custGeom>
                <a:avLst/>
                <a:gdLst/>
                <a:ahLst/>
                <a:cxnLst/>
                <a:rect l="l" t="t" r="r" b="b"/>
                <a:pathLst>
                  <a:path w="80986" h="36767" fill="none" extrusionOk="0">
                    <a:moveTo>
                      <a:pt x="0" y="17282"/>
                    </a:moveTo>
                    <a:cubicBezTo>
                      <a:pt x="228" y="17282"/>
                      <a:pt x="2222" y="16646"/>
                      <a:pt x="3836" y="18754"/>
                    </a:cubicBezTo>
                    <a:cubicBezTo>
                      <a:pt x="5441" y="20862"/>
                      <a:pt x="6001" y="19390"/>
                      <a:pt x="6941" y="18754"/>
                    </a:cubicBezTo>
                    <a:cubicBezTo>
                      <a:pt x="7881" y="18127"/>
                      <a:pt x="8660" y="23919"/>
                      <a:pt x="10493" y="23492"/>
                    </a:cubicBezTo>
                    <a:cubicBezTo>
                      <a:pt x="12325" y="23074"/>
                      <a:pt x="12382" y="7796"/>
                      <a:pt x="16598" y="8641"/>
                    </a:cubicBezTo>
                    <a:cubicBezTo>
                      <a:pt x="20814" y="9486"/>
                      <a:pt x="18706" y="7378"/>
                      <a:pt x="20814" y="3694"/>
                    </a:cubicBezTo>
                    <a:cubicBezTo>
                      <a:pt x="22922" y="1"/>
                      <a:pt x="23093" y="3590"/>
                      <a:pt x="23710" y="10854"/>
                    </a:cubicBezTo>
                    <a:cubicBezTo>
                      <a:pt x="24327" y="18118"/>
                      <a:pt x="27318" y="22020"/>
                      <a:pt x="29151" y="15383"/>
                    </a:cubicBezTo>
                    <a:cubicBezTo>
                      <a:pt x="30983" y="8746"/>
                      <a:pt x="29312" y="7483"/>
                      <a:pt x="31088" y="6961"/>
                    </a:cubicBezTo>
                    <a:cubicBezTo>
                      <a:pt x="32863" y="6429"/>
                      <a:pt x="33537" y="4644"/>
                      <a:pt x="35645" y="8328"/>
                    </a:cubicBezTo>
                    <a:cubicBezTo>
                      <a:pt x="37753" y="12012"/>
                      <a:pt x="36756" y="8746"/>
                      <a:pt x="38750" y="9069"/>
                    </a:cubicBezTo>
                    <a:cubicBezTo>
                      <a:pt x="40744" y="9382"/>
                      <a:pt x="40251" y="13693"/>
                      <a:pt x="41912" y="15592"/>
                    </a:cubicBezTo>
                    <a:cubicBezTo>
                      <a:pt x="43583" y="17491"/>
                      <a:pt x="45416" y="9800"/>
                      <a:pt x="47296" y="8224"/>
                    </a:cubicBezTo>
                    <a:cubicBezTo>
                      <a:pt x="49186" y="6638"/>
                      <a:pt x="50069" y="9173"/>
                      <a:pt x="52072" y="15592"/>
                    </a:cubicBezTo>
                    <a:cubicBezTo>
                      <a:pt x="54066" y="22020"/>
                      <a:pt x="53069" y="18118"/>
                      <a:pt x="54237" y="16541"/>
                    </a:cubicBezTo>
                    <a:cubicBezTo>
                      <a:pt x="55405" y="14965"/>
                      <a:pt x="56013" y="25704"/>
                      <a:pt x="57456" y="28971"/>
                    </a:cubicBezTo>
                    <a:cubicBezTo>
                      <a:pt x="58890" y="32237"/>
                      <a:pt x="60561" y="36766"/>
                      <a:pt x="62394" y="26236"/>
                    </a:cubicBezTo>
                    <a:cubicBezTo>
                      <a:pt x="64226" y="15696"/>
                      <a:pt x="64948" y="24755"/>
                      <a:pt x="65726" y="22020"/>
                    </a:cubicBezTo>
                    <a:cubicBezTo>
                      <a:pt x="66505" y="19276"/>
                      <a:pt x="67720" y="7587"/>
                      <a:pt x="70113" y="7901"/>
                    </a:cubicBezTo>
                    <a:cubicBezTo>
                      <a:pt x="72496" y="8224"/>
                      <a:pt x="73104" y="16124"/>
                      <a:pt x="74329" y="18013"/>
                    </a:cubicBezTo>
                    <a:cubicBezTo>
                      <a:pt x="75554" y="19912"/>
                      <a:pt x="77045" y="20121"/>
                      <a:pt x="78156" y="15070"/>
                    </a:cubicBezTo>
                    <a:cubicBezTo>
                      <a:pt x="79267" y="10009"/>
                      <a:pt x="79941" y="9278"/>
                      <a:pt x="80985" y="9695"/>
                    </a:cubicBezTo>
                  </a:path>
                </a:pathLst>
              </a:custGeom>
              <a:noFill/>
              <a:ln w="9025" cap="flat" cmpd="sng">
                <a:solidFill>
                  <a:schemeClr val="accent2"/>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514386" y="2712241"/>
                <a:ext cx="1182669" cy="536982"/>
              </a:xfrm>
              <a:custGeom>
                <a:avLst/>
                <a:gdLst/>
                <a:ahLst/>
                <a:cxnLst/>
                <a:rect l="l" t="t" r="r" b="b"/>
                <a:pathLst>
                  <a:path w="80977" h="36767" fill="none" extrusionOk="0">
                    <a:moveTo>
                      <a:pt x="1" y="17282"/>
                    </a:moveTo>
                    <a:cubicBezTo>
                      <a:pt x="219" y="17282"/>
                      <a:pt x="2223" y="16646"/>
                      <a:pt x="3827" y="18754"/>
                    </a:cubicBezTo>
                    <a:cubicBezTo>
                      <a:pt x="5442" y="20862"/>
                      <a:pt x="5992" y="19390"/>
                      <a:pt x="6942" y="18754"/>
                    </a:cubicBezTo>
                    <a:cubicBezTo>
                      <a:pt x="7882" y="18127"/>
                      <a:pt x="8660" y="23919"/>
                      <a:pt x="10493" y="23492"/>
                    </a:cubicBezTo>
                    <a:cubicBezTo>
                      <a:pt x="12316" y="23074"/>
                      <a:pt x="12373" y="7796"/>
                      <a:pt x="16598" y="8641"/>
                    </a:cubicBezTo>
                    <a:cubicBezTo>
                      <a:pt x="20814" y="9486"/>
                      <a:pt x="18706" y="7378"/>
                      <a:pt x="20814" y="3694"/>
                    </a:cubicBezTo>
                    <a:cubicBezTo>
                      <a:pt x="22922" y="1"/>
                      <a:pt x="23084" y="3590"/>
                      <a:pt x="23701" y="10854"/>
                    </a:cubicBezTo>
                    <a:cubicBezTo>
                      <a:pt x="24318" y="18118"/>
                      <a:pt x="27309" y="22020"/>
                      <a:pt x="29142" y="15383"/>
                    </a:cubicBezTo>
                    <a:cubicBezTo>
                      <a:pt x="30974" y="8746"/>
                      <a:pt x="29303" y="7483"/>
                      <a:pt x="31079" y="6961"/>
                    </a:cubicBezTo>
                    <a:cubicBezTo>
                      <a:pt x="32854" y="6429"/>
                      <a:pt x="33528" y="4644"/>
                      <a:pt x="35636" y="8328"/>
                    </a:cubicBezTo>
                    <a:cubicBezTo>
                      <a:pt x="37744" y="12012"/>
                      <a:pt x="36747" y="8746"/>
                      <a:pt x="38741" y="9069"/>
                    </a:cubicBezTo>
                    <a:cubicBezTo>
                      <a:pt x="40735" y="9382"/>
                      <a:pt x="40242" y="13693"/>
                      <a:pt x="41903" y="15592"/>
                    </a:cubicBezTo>
                    <a:cubicBezTo>
                      <a:pt x="43574" y="17491"/>
                      <a:pt x="45398" y="9800"/>
                      <a:pt x="47287" y="8224"/>
                    </a:cubicBezTo>
                    <a:cubicBezTo>
                      <a:pt x="49177" y="6638"/>
                      <a:pt x="50060" y="9173"/>
                      <a:pt x="52063" y="15592"/>
                    </a:cubicBezTo>
                    <a:cubicBezTo>
                      <a:pt x="54057" y="22020"/>
                      <a:pt x="53060" y="18118"/>
                      <a:pt x="54228" y="16541"/>
                    </a:cubicBezTo>
                    <a:cubicBezTo>
                      <a:pt x="55396" y="14965"/>
                      <a:pt x="56004" y="25704"/>
                      <a:pt x="57447" y="28971"/>
                    </a:cubicBezTo>
                    <a:cubicBezTo>
                      <a:pt x="58881" y="32237"/>
                      <a:pt x="60552" y="36766"/>
                      <a:pt x="62385" y="26236"/>
                    </a:cubicBezTo>
                    <a:cubicBezTo>
                      <a:pt x="64217" y="15696"/>
                      <a:pt x="64939" y="24755"/>
                      <a:pt x="65717" y="22020"/>
                    </a:cubicBezTo>
                    <a:cubicBezTo>
                      <a:pt x="66486" y="19276"/>
                      <a:pt x="67711" y="7587"/>
                      <a:pt x="70104" y="7901"/>
                    </a:cubicBezTo>
                    <a:cubicBezTo>
                      <a:pt x="72487" y="8224"/>
                      <a:pt x="73095" y="16124"/>
                      <a:pt x="74320" y="18013"/>
                    </a:cubicBezTo>
                    <a:cubicBezTo>
                      <a:pt x="75535" y="19912"/>
                      <a:pt x="77036" y="20121"/>
                      <a:pt x="78147" y="15070"/>
                    </a:cubicBezTo>
                    <a:cubicBezTo>
                      <a:pt x="79258" y="10009"/>
                      <a:pt x="79932" y="9278"/>
                      <a:pt x="80976" y="9695"/>
                    </a:cubicBezTo>
                  </a:path>
                </a:pathLst>
              </a:custGeom>
              <a:noFill/>
              <a:ln w="9025" cap="flat" cmpd="sng">
                <a:solidFill>
                  <a:srgbClr val="000DFF"/>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756225" y="2963414"/>
                <a:ext cx="2782033" cy="3345"/>
              </a:xfrm>
              <a:custGeom>
                <a:avLst/>
                <a:gdLst/>
                <a:ahLst/>
                <a:cxnLst/>
                <a:rect l="l" t="t" r="r" b="b"/>
                <a:pathLst>
                  <a:path w="190485" h="229" fill="none" extrusionOk="0">
                    <a:moveTo>
                      <a:pt x="0" y="1"/>
                    </a:moveTo>
                    <a:lnTo>
                      <a:pt x="190484" y="229"/>
                    </a:lnTo>
                  </a:path>
                </a:pathLst>
              </a:custGeom>
              <a:noFill/>
              <a:ln w="9025" cap="flat" cmpd="sng">
                <a:solidFill>
                  <a:srgbClr val="000DFF"/>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9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93"/>
        <p:cNvGrpSpPr/>
        <p:nvPr/>
      </p:nvGrpSpPr>
      <p:grpSpPr>
        <a:xfrm>
          <a:off x="0" y="0"/>
          <a:ext cx="0" cy="0"/>
          <a:chOff x="0" y="0"/>
          <a:chExt cx="0" cy="0"/>
        </a:xfrm>
      </p:grpSpPr>
      <p:sp>
        <p:nvSpPr>
          <p:cNvPr id="194" name="Google Shape;194;p13"/>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5" name="Google Shape;195;p13"/>
          <p:cNvCxnSpPr/>
          <p:nvPr/>
        </p:nvCxnSpPr>
        <p:spPr>
          <a:xfrm>
            <a:off x="423875" y="1089300"/>
            <a:ext cx="8298300" cy="0"/>
          </a:xfrm>
          <a:prstGeom prst="straightConnector1">
            <a:avLst/>
          </a:prstGeom>
          <a:noFill/>
          <a:ln w="9525" cap="flat" cmpd="sng">
            <a:solidFill>
              <a:schemeClr val="accent6"/>
            </a:solidFill>
            <a:prstDash val="solid"/>
            <a:round/>
            <a:headEnd type="none" w="med" len="med"/>
            <a:tailEnd type="none" w="med" len="med"/>
          </a:ln>
        </p:spPr>
      </p:cxnSp>
      <p:sp>
        <p:nvSpPr>
          <p:cNvPr id="196" name="Google Shape;196;p13"/>
          <p:cNvSpPr txBox="1">
            <a:spLocks noGrp="1"/>
          </p:cNvSpPr>
          <p:nvPr>
            <p:ph type="title" hasCustomPrompt="1"/>
          </p:nvPr>
        </p:nvSpPr>
        <p:spPr>
          <a:xfrm>
            <a:off x="746750" y="1522875"/>
            <a:ext cx="822300" cy="459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7" name="Google Shape;197;p13"/>
          <p:cNvSpPr txBox="1">
            <a:spLocks noGrp="1"/>
          </p:cNvSpPr>
          <p:nvPr>
            <p:ph type="subTitle" idx="1"/>
          </p:nvPr>
        </p:nvSpPr>
        <p:spPr>
          <a:xfrm>
            <a:off x="746750" y="2360620"/>
            <a:ext cx="20823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8" name="Google Shape;198;p13"/>
          <p:cNvSpPr txBox="1">
            <a:spLocks noGrp="1"/>
          </p:cNvSpPr>
          <p:nvPr>
            <p:ph type="title" idx="2" hasCustomPrompt="1"/>
          </p:nvPr>
        </p:nvSpPr>
        <p:spPr>
          <a:xfrm>
            <a:off x="3433000" y="1522875"/>
            <a:ext cx="822300" cy="459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9" name="Google Shape;199;p13"/>
          <p:cNvSpPr txBox="1">
            <a:spLocks noGrp="1"/>
          </p:cNvSpPr>
          <p:nvPr>
            <p:ph type="subTitle" idx="3"/>
          </p:nvPr>
        </p:nvSpPr>
        <p:spPr>
          <a:xfrm>
            <a:off x="3433000" y="2360620"/>
            <a:ext cx="20823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0" name="Google Shape;200;p13"/>
          <p:cNvSpPr txBox="1">
            <a:spLocks noGrp="1"/>
          </p:cNvSpPr>
          <p:nvPr>
            <p:ph type="title" idx="4" hasCustomPrompt="1"/>
          </p:nvPr>
        </p:nvSpPr>
        <p:spPr>
          <a:xfrm>
            <a:off x="6119250" y="1522875"/>
            <a:ext cx="822300" cy="459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a:spLocks noGrp="1"/>
          </p:cNvSpPr>
          <p:nvPr>
            <p:ph type="subTitle" idx="5"/>
          </p:nvPr>
        </p:nvSpPr>
        <p:spPr>
          <a:xfrm>
            <a:off x="6119250" y="2360620"/>
            <a:ext cx="20823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2" name="Google Shape;202;p13"/>
          <p:cNvSpPr txBox="1">
            <a:spLocks noGrp="1"/>
          </p:cNvSpPr>
          <p:nvPr>
            <p:ph type="title" idx="6" hasCustomPrompt="1"/>
          </p:nvPr>
        </p:nvSpPr>
        <p:spPr>
          <a:xfrm>
            <a:off x="746750" y="3122175"/>
            <a:ext cx="822300" cy="459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a:spLocks noGrp="1"/>
          </p:cNvSpPr>
          <p:nvPr>
            <p:ph type="subTitle" idx="7"/>
          </p:nvPr>
        </p:nvSpPr>
        <p:spPr>
          <a:xfrm>
            <a:off x="746750" y="3959229"/>
            <a:ext cx="20823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4" name="Google Shape;204;p13"/>
          <p:cNvSpPr txBox="1">
            <a:spLocks noGrp="1"/>
          </p:cNvSpPr>
          <p:nvPr>
            <p:ph type="title" idx="8" hasCustomPrompt="1"/>
          </p:nvPr>
        </p:nvSpPr>
        <p:spPr>
          <a:xfrm>
            <a:off x="3433000" y="3122175"/>
            <a:ext cx="822300" cy="459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5" name="Google Shape;205;p13"/>
          <p:cNvSpPr txBox="1">
            <a:spLocks noGrp="1"/>
          </p:cNvSpPr>
          <p:nvPr>
            <p:ph type="subTitle" idx="9"/>
          </p:nvPr>
        </p:nvSpPr>
        <p:spPr>
          <a:xfrm>
            <a:off x="3433000" y="3959229"/>
            <a:ext cx="20823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6" name="Google Shape;206;p13"/>
          <p:cNvSpPr txBox="1">
            <a:spLocks noGrp="1"/>
          </p:cNvSpPr>
          <p:nvPr>
            <p:ph type="title" idx="13"/>
          </p:nvPr>
        </p:nvSpPr>
        <p:spPr>
          <a:xfrm>
            <a:off x="720000" y="390293"/>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7" name="Google Shape;207;p13"/>
          <p:cNvSpPr txBox="1">
            <a:spLocks noGrp="1"/>
          </p:cNvSpPr>
          <p:nvPr>
            <p:ph type="subTitle" idx="14"/>
          </p:nvPr>
        </p:nvSpPr>
        <p:spPr>
          <a:xfrm>
            <a:off x="746750" y="1965781"/>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1900" b="1">
                <a:latin typeface="Audiowide"/>
                <a:ea typeface="Audiowide"/>
                <a:cs typeface="Audiowide"/>
                <a:sym typeface="Audiowid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8" name="Google Shape;208;p13"/>
          <p:cNvSpPr txBox="1">
            <a:spLocks noGrp="1"/>
          </p:cNvSpPr>
          <p:nvPr>
            <p:ph type="subTitle" idx="15"/>
          </p:nvPr>
        </p:nvSpPr>
        <p:spPr>
          <a:xfrm>
            <a:off x="3433000" y="1965781"/>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1900" b="1">
                <a:latin typeface="Audiowide"/>
                <a:ea typeface="Audiowide"/>
                <a:cs typeface="Audiowide"/>
                <a:sym typeface="Audiowid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9" name="Google Shape;209;p13"/>
          <p:cNvSpPr txBox="1">
            <a:spLocks noGrp="1"/>
          </p:cNvSpPr>
          <p:nvPr>
            <p:ph type="subTitle" idx="16"/>
          </p:nvPr>
        </p:nvSpPr>
        <p:spPr>
          <a:xfrm>
            <a:off x="6119250" y="1965787"/>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1900" b="1">
                <a:latin typeface="Audiowide"/>
                <a:ea typeface="Audiowide"/>
                <a:cs typeface="Audiowide"/>
                <a:sym typeface="Audiowid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0" name="Google Shape;210;p13"/>
          <p:cNvSpPr txBox="1">
            <a:spLocks noGrp="1"/>
          </p:cNvSpPr>
          <p:nvPr>
            <p:ph type="subTitle" idx="17"/>
          </p:nvPr>
        </p:nvSpPr>
        <p:spPr>
          <a:xfrm>
            <a:off x="746750" y="3566614"/>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1900" b="1">
                <a:latin typeface="Audiowide"/>
                <a:ea typeface="Audiowide"/>
                <a:cs typeface="Audiowide"/>
                <a:sym typeface="Audiowid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1" name="Google Shape;211;p13"/>
          <p:cNvSpPr txBox="1">
            <a:spLocks noGrp="1"/>
          </p:cNvSpPr>
          <p:nvPr>
            <p:ph type="subTitle" idx="18"/>
          </p:nvPr>
        </p:nvSpPr>
        <p:spPr>
          <a:xfrm>
            <a:off x="3433000" y="3566614"/>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1900" b="1">
                <a:latin typeface="Audiowide"/>
                <a:ea typeface="Audiowide"/>
                <a:cs typeface="Audiowide"/>
                <a:sym typeface="Audiowid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212" name="Google Shape;212;p13"/>
          <p:cNvGrpSpPr/>
          <p:nvPr/>
        </p:nvGrpSpPr>
        <p:grpSpPr>
          <a:xfrm flipH="1">
            <a:off x="-1536950" y="257322"/>
            <a:ext cx="3252918" cy="1602477"/>
            <a:chOff x="1242475" y="2295850"/>
            <a:chExt cx="4747400" cy="2338700"/>
          </a:xfrm>
        </p:grpSpPr>
        <p:sp>
          <p:nvSpPr>
            <p:cNvPr id="213" name="Google Shape;213;p13"/>
            <p:cNvSpPr/>
            <p:nvPr/>
          </p:nvSpPr>
          <p:spPr>
            <a:xfrm>
              <a:off x="1478425" y="2295850"/>
              <a:ext cx="4421025" cy="2338700"/>
            </a:xfrm>
            <a:custGeom>
              <a:avLst/>
              <a:gdLst/>
              <a:ahLst/>
              <a:cxnLst/>
              <a:rect l="l" t="t" r="r" b="b"/>
              <a:pathLst>
                <a:path w="176841" h="93548" fill="none" extrusionOk="0">
                  <a:moveTo>
                    <a:pt x="1" y="48559"/>
                  </a:moveTo>
                  <a:cubicBezTo>
                    <a:pt x="1" y="48559"/>
                    <a:pt x="3476" y="51816"/>
                    <a:pt x="6116" y="48454"/>
                  </a:cubicBezTo>
                  <a:cubicBezTo>
                    <a:pt x="8755" y="45093"/>
                    <a:pt x="11528" y="48559"/>
                    <a:pt x="11528" y="48559"/>
                  </a:cubicBezTo>
                  <a:cubicBezTo>
                    <a:pt x="11528" y="48559"/>
                    <a:pt x="14728" y="56164"/>
                    <a:pt x="17918" y="48454"/>
                  </a:cubicBezTo>
                  <a:cubicBezTo>
                    <a:pt x="21118" y="40744"/>
                    <a:pt x="23891" y="48454"/>
                    <a:pt x="23891" y="48454"/>
                  </a:cubicBezTo>
                  <a:cubicBezTo>
                    <a:pt x="23891" y="48454"/>
                    <a:pt x="27300" y="56117"/>
                    <a:pt x="29730" y="48454"/>
                  </a:cubicBezTo>
                  <a:cubicBezTo>
                    <a:pt x="32161" y="40792"/>
                    <a:pt x="35912" y="47419"/>
                    <a:pt x="35912" y="48454"/>
                  </a:cubicBezTo>
                  <a:cubicBezTo>
                    <a:pt x="35912" y="49499"/>
                    <a:pt x="39520" y="56174"/>
                    <a:pt x="40631" y="48454"/>
                  </a:cubicBezTo>
                  <a:cubicBezTo>
                    <a:pt x="41742" y="40744"/>
                    <a:pt x="45426" y="24327"/>
                    <a:pt x="47648" y="48454"/>
                  </a:cubicBezTo>
                  <a:cubicBezTo>
                    <a:pt x="49870" y="72582"/>
                    <a:pt x="54181" y="48559"/>
                    <a:pt x="54181" y="48559"/>
                  </a:cubicBezTo>
                  <a:cubicBezTo>
                    <a:pt x="54181" y="48559"/>
                    <a:pt x="55985" y="39757"/>
                    <a:pt x="58339" y="48454"/>
                  </a:cubicBezTo>
                  <a:cubicBezTo>
                    <a:pt x="60704" y="57161"/>
                    <a:pt x="62185" y="82998"/>
                    <a:pt x="65983" y="48559"/>
                  </a:cubicBezTo>
                  <a:cubicBezTo>
                    <a:pt x="65983" y="48559"/>
                    <a:pt x="67369" y="39159"/>
                    <a:pt x="71263" y="48454"/>
                  </a:cubicBezTo>
                  <a:cubicBezTo>
                    <a:pt x="75156" y="57750"/>
                    <a:pt x="76267" y="48397"/>
                    <a:pt x="76447" y="48454"/>
                  </a:cubicBezTo>
                  <a:cubicBezTo>
                    <a:pt x="76637" y="48511"/>
                    <a:pt x="79970" y="21488"/>
                    <a:pt x="82932" y="48454"/>
                  </a:cubicBezTo>
                  <a:cubicBezTo>
                    <a:pt x="82932" y="48454"/>
                    <a:pt x="85572" y="71528"/>
                    <a:pt x="88696" y="48559"/>
                  </a:cubicBezTo>
                  <a:cubicBezTo>
                    <a:pt x="91820" y="25580"/>
                    <a:pt x="92190" y="12126"/>
                    <a:pt x="95713" y="48454"/>
                  </a:cubicBezTo>
                  <a:cubicBezTo>
                    <a:pt x="95713" y="48454"/>
                    <a:pt x="97745" y="56297"/>
                    <a:pt x="101078" y="48454"/>
                  </a:cubicBezTo>
                  <a:cubicBezTo>
                    <a:pt x="104410" y="40611"/>
                    <a:pt x="106271" y="46679"/>
                    <a:pt x="106452" y="48454"/>
                  </a:cubicBezTo>
                  <a:cubicBezTo>
                    <a:pt x="106632" y="50239"/>
                    <a:pt x="110715" y="54683"/>
                    <a:pt x="112007" y="48502"/>
                  </a:cubicBezTo>
                  <a:cubicBezTo>
                    <a:pt x="113307" y="42320"/>
                    <a:pt x="117561" y="45226"/>
                    <a:pt x="118682" y="48454"/>
                  </a:cubicBezTo>
                  <a:cubicBezTo>
                    <a:pt x="119793" y="51683"/>
                    <a:pt x="122936" y="52870"/>
                    <a:pt x="123126" y="48454"/>
                  </a:cubicBezTo>
                  <a:cubicBezTo>
                    <a:pt x="123306" y="44039"/>
                    <a:pt x="127569" y="0"/>
                    <a:pt x="130722" y="48454"/>
                  </a:cubicBezTo>
                  <a:cubicBezTo>
                    <a:pt x="130722" y="48454"/>
                    <a:pt x="134425" y="93547"/>
                    <a:pt x="137387" y="48559"/>
                  </a:cubicBezTo>
                  <a:cubicBezTo>
                    <a:pt x="137387" y="48559"/>
                    <a:pt x="139049" y="37972"/>
                    <a:pt x="141641" y="48454"/>
                  </a:cubicBezTo>
                  <a:cubicBezTo>
                    <a:pt x="141641" y="48454"/>
                    <a:pt x="145354" y="70806"/>
                    <a:pt x="147756" y="48454"/>
                  </a:cubicBezTo>
                  <a:cubicBezTo>
                    <a:pt x="147756" y="48454"/>
                    <a:pt x="151089" y="18592"/>
                    <a:pt x="154422" y="48454"/>
                  </a:cubicBezTo>
                  <a:cubicBezTo>
                    <a:pt x="154422" y="48454"/>
                    <a:pt x="155903" y="56563"/>
                    <a:pt x="158685" y="48454"/>
                  </a:cubicBezTo>
                  <a:cubicBezTo>
                    <a:pt x="161467" y="40345"/>
                    <a:pt x="164060" y="46280"/>
                    <a:pt x="165541" y="48454"/>
                  </a:cubicBezTo>
                  <a:cubicBezTo>
                    <a:pt x="167022" y="50629"/>
                    <a:pt x="168874" y="49708"/>
                    <a:pt x="170535" y="48454"/>
                  </a:cubicBezTo>
                  <a:cubicBezTo>
                    <a:pt x="172207" y="47201"/>
                    <a:pt x="173688" y="46014"/>
                    <a:pt x="176840" y="48454"/>
                  </a:cubicBezTo>
                </a:path>
              </a:pathLst>
            </a:custGeom>
            <a:noFill/>
            <a:ln w="9025" cap="flat" cmpd="sng">
              <a:solidFill>
                <a:schemeClr val="accent4"/>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143735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9" y="56164"/>
                    <a:pt x="17919" y="48454"/>
                  </a:cubicBezTo>
                  <a:cubicBezTo>
                    <a:pt x="21109" y="40744"/>
                    <a:pt x="23891" y="48454"/>
                    <a:pt x="23891" y="48454"/>
                  </a:cubicBezTo>
                  <a:cubicBezTo>
                    <a:pt x="23891" y="48454"/>
                    <a:pt x="27290" y="56117"/>
                    <a:pt x="29721" y="48454"/>
                  </a:cubicBezTo>
                  <a:cubicBezTo>
                    <a:pt x="32152" y="40792"/>
                    <a:pt x="35903" y="47419"/>
                    <a:pt x="35903" y="48454"/>
                  </a:cubicBezTo>
                  <a:cubicBezTo>
                    <a:pt x="35903" y="49499"/>
                    <a:pt x="39520" y="56174"/>
                    <a:pt x="40631" y="48454"/>
                  </a:cubicBezTo>
                  <a:cubicBezTo>
                    <a:pt x="41742" y="40744"/>
                    <a:pt x="45417" y="24327"/>
                    <a:pt x="47639" y="48454"/>
                  </a:cubicBezTo>
                  <a:cubicBezTo>
                    <a:pt x="49870" y="72582"/>
                    <a:pt x="54171" y="48559"/>
                    <a:pt x="54171" y="48559"/>
                  </a:cubicBezTo>
                  <a:cubicBezTo>
                    <a:pt x="54171" y="48559"/>
                    <a:pt x="55975" y="39757"/>
                    <a:pt x="58340" y="48454"/>
                  </a:cubicBezTo>
                  <a:cubicBezTo>
                    <a:pt x="60704" y="57161"/>
                    <a:pt x="62185" y="82998"/>
                    <a:pt x="65974" y="48559"/>
                  </a:cubicBezTo>
                  <a:cubicBezTo>
                    <a:pt x="65974" y="48559"/>
                    <a:pt x="67370" y="39159"/>
                    <a:pt x="71253" y="48454"/>
                  </a:cubicBezTo>
                  <a:cubicBezTo>
                    <a:pt x="75146" y="57750"/>
                    <a:pt x="76257" y="48397"/>
                    <a:pt x="76447" y="48454"/>
                  </a:cubicBezTo>
                  <a:cubicBezTo>
                    <a:pt x="76628" y="48511"/>
                    <a:pt x="79960" y="21488"/>
                    <a:pt x="82923" y="48454"/>
                  </a:cubicBezTo>
                  <a:cubicBezTo>
                    <a:pt x="82923" y="48454"/>
                    <a:pt x="85563" y="71528"/>
                    <a:pt x="88687" y="48559"/>
                  </a:cubicBezTo>
                  <a:cubicBezTo>
                    <a:pt x="91820" y="25580"/>
                    <a:pt x="92181" y="12126"/>
                    <a:pt x="95704" y="48454"/>
                  </a:cubicBezTo>
                  <a:cubicBezTo>
                    <a:pt x="95704" y="48454"/>
                    <a:pt x="97745" y="56297"/>
                    <a:pt x="101078" y="48454"/>
                  </a:cubicBezTo>
                  <a:cubicBezTo>
                    <a:pt x="104411" y="40611"/>
                    <a:pt x="106262" y="46679"/>
                    <a:pt x="106443" y="48454"/>
                  </a:cubicBezTo>
                  <a:cubicBezTo>
                    <a:pt x="106633" y="50239"/>
                    <a:pt x="110706" y="54683"/>
                    <a:pt x="112007" y="48502"/>
                  </a:cubicBezTo>
                  <a:cubicBezTo>
                    <a:pt x="113298" y="42320"/>
                    <a:pt x="117562" y="45226"/>
                    <a:pt x="118673" y="48454"/>
                  </a:cubicBezTo>
                  <a:cubicBezTo>
                    <a:pt x="119784" y="51683"/>
                    <a:pt x="122936" y="52870"/>
                    <a:pt x="123116" y="48454"/>
                  </a:cubicBezTo>
                  <a:cubicBezTo>
                    <a:pt x="123297" y="44039"/>
                    <a:pt x="127560" y="0"/>
                    <a:pt x="130713" y="48454"/>
                  </a:cubicBezTo>
                  <a:cubicBezTo>
                    <a:pt x="130713" y="48454"/>
                    <a:pt x="134416" y="93547"/>
                    <a:pt x="137378" y="48559"/>
                  </a:cubicBezTo>
                  <a:cubicBezTo>
                    <a:pt x="137378" y="48559"/>
                    <a:pt x="139040" y="37972"/>
                    <a:pt x="141642" y="48454"/>
                  </a:cubicBezTo>
                  <a:cubicBezTo>
                    <a:pt x="141642" y="48454"/>
                    <a:pt x="145345" y="70806"/>
                    <a:pt x="147757" y="48454"/>
                  </a:cubicBezTo>
                  <a:cubicBezTo>
                    <a:pt x="147757" y="48454"/>
                    <a:pt x="151089" y="18592"/>
                    <a:pt x="154422" y="48454"/>
                  </a:cubicBezTo>
                  <a:cubicBezTo>
                    <a:pt x="154422" y="48454"/>
                    <a:pt x="155903" y="56563"/>
                    <a:pt x="158676" y="48454"/>
                  </a:cubicBezTo>
                  <a:cubicBezTo>
                    <a:pt x="161458" y="40345"/>
                    <a:pt x="164050" y="46280"/>
                    <a:pt x="165532" y="48454"/>
                  </a:cubicBezTo>
                  <a:cubicBezTo>
                    <a:pt x="167013" y="50629"/>
                    <a:pt x="168864" y="49708"/>
                    <a:pt x="170536" y="48454"/>
                  </a:cubicBezTo>
                  <a:cubicBezTo>
                    <a:pt x="172197" y="47201"/>
                    <a:pt x="173679" y="46014"/>
                    <a:pt x="176831" y="48454"/>
                  </a:cubicBezTo>
                </a:path>
              </a:pathLst>
            </a:custGeom>
            <a:noFill/>
            <a:ln w="9025" cap="flat" cmpd="sng">
              <a:solidFill>
                <a:schemeClr val="lt2"/>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1242475" y="3507200"/>
              <a:ext cx="4747400" cy="2625"/>
            </a:xfrm>
            <a:custGeom>
              <a:avLst/>
              <a:gdLst/>
              <a:ahLst/>
              <a:cxnLst/>
              <a:rect l="l" t="t" r="r" b="b"/>
              <a:pathLst>
                <a:path w="189896" h="105" fill="none" extrusionOk="0">
                  <a:moveTo>
                    <a:pt x="0" y="105"/>
                  </a:moveTo>
                  <a:lnTo>
                    <a:pt x="189896" y="0"/>
                  </a:lnTo>
                </a:path>
              </a:pathLst>
            </a:custGeom>
            <a:noFill/>
            <a:ln w="9025" cap="flat" cmpd="sng">
              <a:solidFill>
                <a:srgbClr val="EDFF00"/>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a:off x="139890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8" y="56164"/>
                    <a:pt x="17918" y="48454"/>
                  </a:cubicBezTo>
                  <a:cubicBezTo>
                    <a:pt x="21109" y="40744"/>
                    <a:pt x="23891" y="48454"/>
                    <a:pt x="23891" y="48454"/>
                  </a:cubicBezTo>
                  <a:cubicBezTo>
                    <a:pt x="23891" y="48454"/>
                    <a:pt x="27290" y="56117"/>
                    <a:pt x="29721" y="48454"/>
                  </a:cubicBezTo>
                  <a:cubicBezTo>
                    <a:pt x="32152" y="40792"/>
                    <a:pt x="35902" y="47419"/>
                    <a:pt x="35902" y="48454"/>
                  </a:cubicBezTo>
                  <a:cubicBezTo>
                    <a:pt x="35902" y="49499"/>
                    <a:pt x="39520" y="56174"/>
                    <a:pt x="40631" y="48454"/>
                  </a:cubicBezTo>
                  <a:cubicBezTo>
                    <a:pt x="41742" y="40744"/>
                    <a:pt x="45426" y="24327"/>
                    <a:pt x="47648" y="48454"/>
                  </a:cubicBezTo>
                  <a:cubicBezTo>
                    <a:pt x="49870" y="72582"/>
                    <a:pt x="54171" y="48559"/>
                    <a:pt x="54171" y="48559"/>
                  </a:cubicBezTo>
                  <a:cubicBezTo>
                    <a:pt x="54171" y="48559"/>
                    <a:pt x="55975" y="39757"/>
                    <a:pt x="58340" y="48454"/>
                  </a:cubicBezTo>
                  <a:cubicBezTo>
                    <a:pt x="60704" y="57161"/>
                    <a:pt x="62185" y="82998"/>
                    <a:pt x="65983" y="48559"/>
                  </a:cubicBezTo>
                  <a:cubicBezTo>
                    <a:pt x="65983" y="48559"/>
                    <a:pt x="67370" y="39159"/>
                    <a:pt x="71263" y="48454"/>
                  </a:cubicBezTo>
                  <a:cubicBezTo>
                    <a:pt x="75146" y="57750"/>
                    <a:pt x="76257" y="48397"/>
                    <a:pt x="76447" y="48454"/>
                  </a:cubicBezTo>
                  <a:cubicBezTo>
                    <a:pt x="76627" y="48511"/>
                    <a:pt x="79960" y="21488"/>
                    <a:pt x="82923" y="48454"/>
                  </a:cubicBezTo>
                  <a:cubicBezTo>
                    <a:pt x="82923" y="48454"/>
                    <a:pt x="85562" y="71528"/>
                    <a:pt x="88696" y="48559"/>
                  </a:cubicBezTo>
                  <a:cubicBezTo>
                    <a:pt x="91820" y="25580"/>
                    <a:pt x="92190" y="12126"/>
                    <a:pt x="95703" y="48454"/>
                  </a:cubicBezTo>
                  <a:cubicBezTo>
                    <a:pt x="95703" y="48454"/>
                    <a:pt x="97745" y="56297"/>
                    <a:pt x="101078" y="48454"/>
                  </a:cubicBezTo>
                  <a:cubicBezTo>
                    <a:pt x="104411" y="40611"/>
                    <a:pt x="106262" y="46679"/>
                    <a:pt x="106452" y="48454"/>
                  </a:cubicBezTo>
                  <a:cubicBezTo>
                    <a:pt x="106632" y="50239"/>
                    <a:pt x="110706" y="54683"/>
                    <a:pt x="112007" y="48502"/>
                  </a:cubicBezTo>
                  <a:cubicBezTo>
                    <a:pt x="113298" y="42320"/>
                    <a:pt x="117561" y="45226"/>
                    <a:pt x="118672" y="48454"/>
                  </a:cubicBezTo>
                  <a:cubicBezTo>
                    <a:pt x="119783" y="51683"/>
                    <a:pt x="122936" y="52870"/>
                    <a:pt x="123116" y="48454"/>
                  </a:cubicBezTo>
                  <a:cubicBezTo>
                    <a:pt x="123306" y="44039"/>
                    <a:pt x="127560" y="0"/>
                    <a:pt x="130712" y="48454"/>
                  </a:cubicBezTo>
                  <a:cubicBezTo>
                    <a:pt x="130712" y="48454"/>
                    <a:pt x="134416" y="93547"/>
                    <a:pt x="137378" y="48559"/>
                  </a:cubicBezTo>
                  <a:cubicBezTo>
                    <a:pt x="137378" y="48559"/>
                    <a:pt x="139040" y="37972"/>
                    <a:pt x="141641" y="48454"/>
                  </a:cubicBezTo>
                  <a:cubicBezTo>
                    <a:pt x="141641" y="48454"/>
                    <a:pt x="145345" y="70806"/>
                    <a:pt x="147756" y="48454"/>
                  </a:cubicBezTo>
                  <a:cubicBezTo>
                    <a:pt x="147756" y="48454"/>
                    <a:pt x="151089" y="18592"/>
                    <a:pt x="154422" y="48454"/>
                  </a:cubicBezTo>
                  <a:cubicBezTo>
                    <a:pt x="154422" y="48454"/>
                    <a:pt x="155903" y="56563"/>
                    <a:pt x="158685" y="48454"/>
                  </a:cubicBezTo>
                  <a:cubicBezTo>
                    <a:pt x="161458" y="40345"/>
                    <a:pt x="164050" y="46280"/>
                    <a:pt x="165531" y="48454"/>
                  </a:cubicBezTo>
                  <a:cubicBezTo>
                    <a:pt x="167013" y="50629"/>
                    <a:pt x="168874" y="49708"/>
                    <a:pt x="170535" y="48454"/>
                  </a:cubicBezTo>
                  <a:cubicBezTo>
                    <a:pt x="172207" y="47201"/>
                    <a:pt x="173688" y="46014"/>
                    <a:pt x="176831" y="48454"/>
                  </a:cubicBezTo>
                </a:path>
              </a:pathLst>
            </a:custGeom>
            <a:noFill/>
            <a:ln w="9025" cap="flat" cmpd="sng">
              <a:solidFill>
                <a:srgbClr val="EDFF00"/>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13"/>
          <p:cNvGrpSpPr/>
          <p:nvPr/>
        </p:nvGrpSpPr>
        <p:grpSpPr>
          <a:xfrm>
            <a:off x="5769408" y="3569100"/>
            <a:ext cx="6977648" cy="2588364"/>
            <a:chOff x="1244600" y="3777615"/>
            <a:chExt cx="4743150" cy="1759475"/>
          </a:xfrm>
        </p:grpSpPr>
        <p:sp>
          <p:nvSpPr>
            <p:cNvPr id="218" name="Google Shape;218;p13"/>
            <p:cNvSpPr/>
            <p:nvPr/>
          </p:nvSpPr>
          <p:spPr>
            <a:xfrm>
              <a:off x="1367325" y="3781415"/>
              <a:ext cx="4230175" cy="1755675"/>
            </a:xfrm>
            <a:custGeom>
              <a:avLst/>
              <a:gdLst/>
              <a:ahLst/>
              <a:cxnLst/>
              <a:rect l="l" t="t" r="r" b="b"/>
              <a:pathLst>
                <a:path w="169207" h="70227" fill="none" extrusionOk="0">
                  <a:moveTo>
                    <a:pt x="1" y="35114"/>
                  </a:moveTo>
                  <a:cubicBezTo>
                    <a:pt x="3172" y="23539"/>
                    <a:pt x="5423" y="35712"/>
                    <a:pt x="5423" y="35313"/>
                  </a:cubicBezTo>
                  <a:cubicBezTo>
                    <a:pt x="5423" y="34914"/>
                    <a:pt x="7141" y="56886"/>
                    <a:pt x="10189" y="35503"/>
                  </a:cubicBezTo>
                  <a:cubicBezTo>
                    <a:pt x="13228" y="14129"/>
                    <a:pt x="16675" y="30604"/>
                    <a:pt x="16798" y="35114"/>
                  </a:cubicBezTo>
                  <a:cubicBezTo>
                    <a:pt x="16931" y="39624"/>
                    <a:pt x="19846" y="49632"/>
                    <a:pt x="22229" y="35503"/>
                  </a:cubicBezTo>
                  <a:cubicBezTo>
                    <a:pt x="24603" y="21384"/>
                    <a:pt x="26331" y="30604"/>
                    <a:pt x="27385" y="34297"/>
                  </a:cubicBezTo>
                  <a:cubicBezTo>
                    <a:pt x="28449" y="37991"/>
                    <a:pt x="30300" y="54332"/>
                    <a:pt x="33206" y="35702"/>
                  </a:cubicBezTo>
                  <a:cubicBezTo>
                    <a:pt x="36121" y="17063"/>
                    <a:pt x="38761" y="35104"/>
                    <a:pt x="38628" y="35313"/>
                  </a:cubicBezTo>
                  <a:cubicBezTo>
                    <a:pt x="38504" y="35513"/>
                    <a:pt x="42207" y="70227"/>
                    <a:pt x="44458" y="35114"/>
                  </a:cubicBezTo>
                  <a:cubicBezTo>
                    <a:pt x="46699" y="0"/>
                    <a:pt x="50800" y="27859"/>
                    <a:pt x="50933" y="35313"/>
                  </a:cubicBezTo>
                  <a:cubicBezTo>
                    <a:pt x="51066" y="42767"/>
                    <a:pt x="54637" y="47078"/>
                    <a:pt x="55966" y="35114"/>
                  </a:cubicBezTo>
                  <a:cubicBezTo>
                    <a:pt x="57286" y="23150"/>
                    <a:pt x="60201" y="26872"/>
                    <a:pt x="60856" y="35114"/>
                  </a:cubicBezTo>
                  <a:cubicBezTo>
                    <a:pt x="61521" y="43356"/>
                    <a:pt x="65091" y="55709"/>
                    <a:pt x="66809" y="35114"/>
                  </a:cubicBezTo>
                  <a:cubicBezTo>
                    <a:pt x="68528" y="14519"/>
                    <a:pt x="71842" y="24517"/>
                    <a:pt x="72763" y="35114"/>
                  </a:cubicBezTo>
                  <a:cubicBezTo>
                    <a:pt x="73694" y="45701"/>
                    <a:pt x="76865" y="56497"/>
                    <a:pt x="78318" y="34876"/>
                  </a:cubicBezTo>
                  <a:cubicBezTo>
                    <a:pt x="79780" y="13256"/>
                    <a:pt x="82030" y="17073"/>
                    <a:pt x="84138" y="34876"/>
                  </a:cubicBezTo>
                  <a:cubicBezTo>
                    <a:pt x="86246" y="52680"/>
                    <a:pt x="89161" y="41390"/>
                    <a:pt x="89161" y="35361"/>
                  </a:cubicBezTo>
                  <a:cubicBezTo>
                    <a:pt x="89161" y="29341"/>
                    <a:pt x="93263" y="15497"/>
                    <a:pt x="94716" y="34307"/>
                  </a:cubicBezTo>
                  <a:cubicBezTo>
                    <a:pt x="96178" y="53117"/>
                    <a:pt x="100802" y="42767"/>
                    <a:pt x="100679" y="35503"/>
                  </a:cubicBezTo>
                  <a:cubicBezTo>
                    <a:pt x="100546" y="28249"/>
                    <a:pt x="104249" y="18241"/>
                    <a:pt x="106234" y="34610"/>
                  </a:cubicBezTo>
                  <a:cubicBezTo>
                    <a:pt x="108218" y="50980"/>
                    <a:pt x="112187" y="37269"/>
                    <a:pt x="111921" y="34629"/>
                  </a:cubicBezTo>
                  <a:cubicBezTo>
                    <a:pt x="111656" y="31980"/>
                    <a:pt x="115625" y="17462"/>
                    <a:pt x="117875" y="34629"/>
                  </a:cubicBezTo>
                  <a:cubicBezTo>
                    <a:pt x="120125" y="51787"/>
                    <a:pt x="123031" y="34629"/>
                    <a:pt x="123031" y="34629"/>
                  </a:cubicBezTo>
                  <a:cubicBezTo>
                    <a:pt x="123961" y="25115"/>
                    <a:pt x="128718" y="26283"/>
                    <a:pt x="129117" y="35503"/>
                  </a:cubicBezTo>
                  <a:cubicBezTo>
                    <a:pt x="129516" y="44723"/>
                    <a:pt x="133086" y="44334"/>
                    <a:pt x="133884" y="35351"/>
                  </a:cubicBezTo>
                  <a:cubicBezTo>
                    <a:pt x="134682" y="26359"/>
                    <a:pt x="138651" y="20795"/>
                    <a:pt x="140502" y="35351"/>
                  </a:cubicBezTo>
                  <a:cubicBezTo>
                    <a:pt x="142354" y="49898"/>
                    <a:pt x="145392" y="38247"/>
                    <a:pt x="146057" y="35503"/>
                  </a:cubicBezTo>
                  <a:cubicBezTo>
                    <a:pt x="146721" y="32759"/>
                    <a:pt x="148962" y="19618"/>
                    <a:pt x="151479" y="35702"/>
                  </a:cubicBezTo>
                  <a:cubicBezTo>
                    <a:pt x="153995" y="51787"/>
                    <a:pt x="157299" y="35702"/>
                    <a:pt x="157299" y="35702"/>
                  </a:cubicBezTo>
                  <a:cubicBezTo>
                    <a:pt x="157299" y="35702"/>
                    <a:pt x="160081" y="28448"/>
                    <a:pt x="162721" y="35702"/>
                  </a:cubicBezTo>
                  <a:cubicBezTo>
                    <a:pt x="165370" y="42957"/>
                    <a:pt x="169206" y="35702"/>
                    <a:pt x="169206" y="35702"/>
                  </a:cubicBez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1442350" y="3777615"/>
              <a:ext cx="4229925" cy="1755450"/>
            </a:xfrm>
            <a:custGeom>
              <a:avLst/>
              <a:gdLst/>
              <a:ahLst/>
              <a:cxnLst/>
              <a:rect l="l" t="t" r="r" b="b"/>
              <a:pathLst>
                <a:path w="169197" h="70218" fill="none" extrusionOk="0">
                  <a:moveTo>
                    <a:pt x="0" y="35114"/>
                  </a:moveTo>
                  <a:cubicBezTo>
                    <a:pt x="3181" y="23539"/>
                    <a:pt x="5432" y="35703"/>
                    <a:pt x="5432" y="35304"/>
                  </a:cubicBezTo>
                  <a:cubicBezTo>
                    <a:pt x="5432" y="34905"/>
                    <a:pt x="7150" y="56886"/>
                    <a:pt x="10189" y="35503"/>
                  </a:cubicBezTo>
                  <a:cubicBezTo>
                    <a:pt x="13237" y="14120"/>
                    <a:pt x="16674" y="30594"/>
                    <a:pt x="16807" y="35114"/>
                  </a:cubicBezTo>
                  <a:cubicBezTo>
                    <a:pt x="16940" y="39624"/>
                    <a:pt x="19845" y="49622"/>
                    <a:pt x="22229" y="35503"/>
                  </a:cubicBezTo>
                  <a:cubicBezTo>
                    <a:pt x="24612" y="21374"/>
                    <a:pt x="26331" y="30594"/>
                    <a:pt x="27394" y="34288"/>
                  </a:cubicBezTo>
                  <a:cubicBezTo>
                    <a:pt x="28448" y="37981"/>
                    <a:pt x="30300" y="54332"/>
                    <a:pt x="33205" y="35693"/>
                  </a:cubicBezTo>
                  <a:cubicBezTo>
                    <a:pt x="36111" y="17063"/>
                    <a:pt x="38760" y="35104"/>
                    <a:pt x="38637" y="35304"/>
                  </a:cubicBezTo>
                  <a:cubicBezTo>
                    <a:pt x="38504" y="35503"/>
                    <a:pt x="42207" y="70218"/>
                    <a:pt x="44448" y="35114"/>
                  </a:cubicBezTo>
                  <a:cubicBezTo>
                    <a:pt x="46689" y="1"/>
                    <a:pt x="50800" y="27850"/>
                    <a:pt x="50933" y="35304"/>
                  </a:cubicBezTo>
                  <a:cubicBezTo>
                    <a:pt x="51066" y="42757"/>
                    <a:pt x="54636" y="47078"/>
                    <a:pt x="55956" y="35114"/>
                  </a:cubicBezTo>
                  <a:cubicBezTo>
                    <a:pt x="57285" y="23140"/>
                    <a:pt x="60191" y="26872"/>
                    <a:pt x="60855" y="35114"/>
                  </a:cubicBezTo>
                  <a:cubicBezTo>
                    <a:pt x="61511" y="43346"/>
                    <a:pt x="65090" y="55709"/>
                    <a:pt x="66809" y="35114"/>
                  </a:cubicBezTo>
                  <a:cubicBezTo>
                    <a:pt x="68528" y="14519"/>
                    <a:pt x="71832" y="24517"/>
                    <a:pt x="72762" y="35114"/>
                  </a:cubicBezTo>
                  <a:cubicBezTo>
                    <a:pt x="73684" y="45701"/>
                    <a:pt x="76864" y="56488"/>
                    <a:pt x="78317" y="34876"/>
                  </a:cubicBezTo>
                  <a:cubicBezTo>
                    <a:pt x="79770" y="13256"/>
                    <a:pt x="82020" y="17073"/>
                    <a:pt x="84138" y="34876"/>
                  </a:cubicBezTo>
                  <a:cubicBezTo>
                    <a:pt x="86246" y="52680"/>
                    <a:pt x="89161" y="41381"/>
                    <a:pt x="89161" y="35361"/>
                  </a:cubicBezTo>
                  <a:cubicBezTo>
                    <a:pt x="89161" y="29341"/>
                    <a:pt x="93263" y="15497"/>
                    <a:pt x="94716" y="34307"/>
                  </a:cubicBezTo>
                  <a:cubicBezTo>
                    <a:pt x="96168" y="53107"/>
                    <a:pt x="100802" y="42757"/>
                    <a:pt x="100669" y="35503"/>
                  </a:cubicBezTo>
                  <a:cubicBezTo>
                    <a:pt x="100536" y="28239"/>
                    <a:pt x="104239" y="18241"/>
                    <a:pt x="106224" y="34611"/>
                  </a:cubicBezTo>
                  <a:cubicBezTo>
                    <a:pt x="108208" y="50971"/>
                    <a:pt x="112177" y="37269"/>
                    <a:pt x="111921" y="34620"/>
                  </a:cubicBezTo>
                  <a:cubicBezTo>
                    <a:pt x="111655" y="31971"/>
                    <a:pt x="115624" y="17453"/>
                    <a:pt x="117874" y="34620"/>
                  </a:cubicBezTo>
                  <a:cubicBezTo>
                    <a:pt x="120115" y="51787"/>
                    <a:pt x="123030" y="34620"/>
                    <a:pt x="123030" y="34620"/>
                  </a:cubicBezTo>
                  <a:cubicBezTo>
                    <a:pt x="123951" y="25106"/>
                    <a:pt x="128718" y="26283"/>
                    <a:pt x="129117" y="35503"/>
                  </a:cubicBezTo>
                  <a:cubicBezTo>
                    <a:pt x="129516" y="44723"/>
                    <a:pt x="133086" y="44324"/>
                    <a:pt x="133883" y="35342"/>
                  </a:cubicBezTo>
                  <a:cubicBezTo>
                    <a:pt x="134672" y="26359"/>
                    <a:pt x="138641" y="20795"/>
                    <a:pt x="140492" y="35342"/>
                  </a:cubicBezTo>
                  <a:cubicBezTo>
                    <a:pt x="142344" y="49888"/>
                    <a:pt x="145392" y="38247"/>
                    <a:pt x="146047" y="35503"/>
                  </a:cubicBezTo>
                  <a:cubicBezTo>
                    <a:pt x="146711" y="32750"/>
                    <a:pt x="148962" y="19608"/>
                    <a:pt x="151478" y="35693"/>
                  </a:cubicBezTo>
                  <a:cubicBezTo>
                    <a:pt x="153985" y="51778"/>
                    <a:pt x="157289" y="35693"/>
                    <a:pt x="157289" y="35693"/>
                  </a:cubicBezTo>
                  <a:cubicBezTo>
                    <a:pt x="157289" y="35693"/>
                    <a:pt x="160071" y="28439"/>
                    <a:pt x="162720" y="35693"/>
                  </a:cubicBezTo>
                  <a:cubicBezTo>
                    <a:pt x="165360" y="42957"/>
                    <a:pt x="169196" y="35693"/>
                    <a:pt x="169196" y="35693"/>
                  </a:cubicBezTo>
                </a:path>
              </a:pathLst>
            </a:custGeom>
            <a:no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p:nvPr/>
          </p:nvSpPr>
          <p:spPr>
            <a:xfrm>
              <a:off x="1515925" y="3781415"/>
              <a:ext cx="4229925" cy="1755675"/>
            </a:xfrm>
            <a:custGeom>
              <a:avLst/>
              <a:gdLst/>
              <a:ahLst/>
              <a:cxnLst/>
              <a:rect l="l" t="t" r="r" b="b"/>
              <a:pathLst>
                <a:path w="169197" h="70227" fill="none" extrusionOk="0">
                  <a:moveTo>
                    <a:pt x="1" y="35114"/>
                  </a:moveTo>
                  <a:cubicBezTo>
                    <a:pt x="3172" y="23539"/>
                    <a:pt x="5423" y="35712"/>
                    <a:pt x="5423" y="35313"/>
                  </a:cubicBezTo>
                  <a:cubicBezTo>
                    <a:pt x="5423" y="34914"/>
                    <a:pt x="7141" y="56886"/>
                    <a:pt x="10189" y="35503"/>
                  </a:cubicBezTo>
                  <a:cubicBezTo>
                    <a:pt x="13228" y="14129"/>
                    <a:pt x="16675" y="30604"/>
                    <a:pt x="16798" y="35114"/>
                  </a:cubicBezTo>
                  <a:cubicBezTo>
                    <a:pt x="16931" y="39624"/>
                    <a:pt x="19846" y="49632"/>
                    <a:pt x="22229" y="35503"/>
                  </a:cubicBezTo>
                  <a:cubicBezTo>
                    <a:pt x="24603" y="21384"/>
                    <a:pt x="26331" y="30604"/>
                    <a:pt x="27385" y="34297"/>
                  </a:cubicBezTo>
                  <a:cubicBezTo>
                    <a:pt x="28449" y="37991"/>
                    <a:pt x="30300" y="54332"/>
                    <a:pt x="33206" y="35702"/>
                  </a:cubicBezTo>
                  <a:cubicBezTo>
                    <a:pt x="36111" y="17063"/>
                    <a:pt x="38761" y="35104"/>
                    <a:pt x="38628" y="35313"/>
                  </a:cubicBezTo>
                  <a:cubicBezTo>
                    <a:pt x="38495" y="35513"/>
                    <a:pt x="42198" y="70227"/>
                    <a:pt x="44439" y="35114"/>
                  </a:cubicBezTo>
                  <a:cubicBezTo>
                    <a:pt x="46689" y="0"/>
                    <a:pt x="50791" y="27859"/>
                    <a:pt x="50924" y="35313"/>
                  </a:cubicBezTo>
                  <a:cubicBezTo>
                    <a:pt x="51057" y="42767"/>
                    <a:pt x="54627" y="47078"/>
                    <a:pt x="55956" y="35114"/>
                  </a:cubicBezTo>
                  <a:cubicBezTo>
                    <a:pt x="57276" y="23150"/>
                    <a:pt x="60191" y="26872"/>
                    <a:pt x="60846" y="35114"/>
                  </a:cubicBezTo>
                  <a:cubicBezTo>
                    <a:pt x="61511" y="43356"/>
                    <a:pt x="65081" y="55709"/>
                    <a:pt x="66800" y="35114"/>
                  </a:cubicBezTo>
                  <a:cubicBezTo>
                    <a:pt x="68519" y="14519"/>
                    <a:pt x="71832" y="24527"/>
                    <a:pt x="72754" y="35114"/>
                  </a:cubicBezTo>
                  <a:cubicBezTo>
                    <a:pt x="73684" y="45710"/>
                    <a:pt x="76855" y="56497"/>
                    <a:pt x="78308" y="34876"/>
                  </a:cubicBezTo>
                  <a:cubicBezTo>
                    <a:pt x="79771" y="13256"/>
                    <a:pt x="82021" y="17073"/>
                    <a:pt x="84129" y="34876"/>
                  </a:cubicBezTo>
                  <a:cubicBezTo>
                    <a:pt x="86237" y="52680"/>
                    <a:pt x="89152" y="41390"/>
                    <a:pt x="89152" y="35370"/>
                  </a:cubicBezTo>
                  <a:cubicBezTo>
                    <a:pt x="89152" y="29341"/>
                    <a:pt x="93254" y="15497"/>
                    <a:pt x="94716" y="34307"/>
                  </a:cubicBezTo>
                  <a:cubicBezTo>
                    <a:pt x="96169" y="53117"/>
                    <a:pt x="100793" y="42767"/>
                    <a:pt x="100670" y="35503"/>
                  </a:cubicBezTo>
                  <a:cubicBezTo>
                    <a:pt x="100537" y="28249"/>
                    <a:pt x="104240" y="18241"/>
                    <a:pt x="106224" y="34610"/>
                  </a:cubicBezTo>
                  <a:cubicBezTo>
                    <a:pt x="108209" y="50980"/>
                    <a:pt x="112178" y="37269"/>
                    <a:pt x="111912" y="34629"/>
                  </a:cubicBezTo>
                  <a:cubicBezTo>
                    <a:pt x="111646" y="31980"/>
                    <a:pt x="115615" y="17462"/>
                    <a:pt x="117865" y="34629"/>
                  </a:cubicBezTo>
                  <a:cubicBezTo>
                    <a:pt x="120116" y="51787"/>
                    <a:pt x="123021" y="34629"/>
                    <a:pt x="123021" y="34629"/>
                  </a:cubicBezTo>
                  <a:cubicBezTo>
                    <a:pt x="123952" y="25115"/>
                    <a:pt x="128719" y="26283"/>
                    <a:pt x="129108" y="35503"/>
                  </a:cubicBezTo>
                  <a:cubicBezTo>
                    <a:pt x="129507" y="44723"/>
                    <a:pt x="133077" y="44334"/>
                    <a:pt x="133874" y="35351"/>
                  </a:cubicBezTo>
                  <a:cubicBezTo>
                    <a:pt x="134663" y="26359"/>
                    <a:pt x="138641" y="20795"/>
                    <a:pt x="140493" y="35351"/>
                  </a:cubicBezTo>
                  <a:cubicBezTo>
                    <a:pt x="142344" y="49898"/>
                    <a:pt x="145383" y="38247"/>
                    <a:pt x="146047" y="35503"/>
                  </a:cubicBezTo>
                  <a:cubicBezTo>
                    <a:pt x="146703" y="32759"/>
                    <a:pt x="148953" y="19618"/>
                    <a:pt x="151469" y="35702"/>
                  </a:cubicBezTo>
                  <a:cubicBezTo>
                    <a:pt x="153985" y="51787"/>
                    <a:pt x="157290" y="35702"/>
                    <a:pt x="157290" y="35702"/>
                  </a:cubicBezTo>
                  <a:cubicBezTo>
                    <a:pt x="157290" y="35702"/>
                    <a:pt x="160062" y="28448"/>
                    <a:pt x="162712" y="35702"/>
                  </a:cubicBezTo>
                  <a:cubicBezTo>
                    <a:pt x="165361" y="42957"/>
                    <a:pt x="169197" y="35702"/>
                    <a:pt x="169197" y="35702"/>
                  </a:cubicBez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p:nvPr/>
          </p:nvSpPr>
          <p:spPr>
            <a:xfrm>
              <a:off x="1244600" y="4657300"/>
              <a:ext cx="4743150" cy="25"/>
            </a:xfrm>
            <a:custGeom>
              <a:avLst/>
              <a:gdLst/>
              <a:ahLst/>
              <a:cxnLst/>
              <a:rect l="l" t="t" r="r" b="b"/>
              <a:pathLst>
                <a:path w="189726" h="1" fill="none" extrusionOk="0">
                  <a:moveTo>
                    <a:pt x="1" y="1"/>
                  </a:moveTo>
                  <a:lnTo>
                    <a:pt x="189725" y="1"/>
                  </a:lnTo>
                </a:path>
              </a:pathLst>
            </a:custGeom>
            <a:no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13"/>
          <p:cNvGrpSpPr/>
          <p:nvPr/>
        </p:nvGrpSpPr>
        <p:grpSpPr>
          <a:xfrm>
            <a:off x="7540825" y="475908"/>
            <a:ext cx="3023585" cy="1299701"/>
            <a:chOff x="7540825" y="475908"/>
            <a:chExt cx="3023585" cy="1299701"/>
          </a:xfrm>
        </p:grpSpPr>
        <p:grpSp>
          <p:nvGrpSpPr>
            <p:cNvPr id="223" name="Google Shape;223;p13"/>
            <p:cNvGrpSpPr/>
            <p:nvPr/>
          </p:nvGrpSpPr>
          <p:grpSpPr>
            <a:xfrm>
              <a:off x="7669845" y="475908"/>
              <a:ext cx="2894565" cy="1299701"/>
              <a:chOff x="-602160" y="2710576"/>
              <a:chExt cx="2443083" cy="538647"/>
            </a:xfrm>
          </p:grpSpPr>
          <p:sp>
            <p:nvSpPr>
              <p:cNvPr id="224" name="Google Shape;224;p13"/>
              <p:cNvSpPr/>
              <p:nvPr/>
            </p:nvSpPr>
            <p:spPr>
              <a:xfrm>
                <a:off x="658254" y="2710576"/>
                <a:ext cx="1182669" cy="536836"/>
              </a:xfrm>
              <a:custGeom>
                <a:avLst/>
                <a:gdLst/>
                <a:ahLst/>
                <a:cxnLst/>
                <a:rect l="l" t="t" r="r" b="b"/>
                <a:pathLst>
                  <a:path w="80977" h="36757" fill="none" extrusionOk="0">
                    <a:moveTo>
                      <a:pt x="80976" y="17273"/>
                    </a:moveTo>
                    <a:cubicBezTo>
                      <a:pt x="80758" y="17273"/>
                      <a:pt x="78754" y="16646"/>
                      <a:pt x="77149" y="18754"/>
                    </a:cubicBezTo>
                    <a:cubicBezTo>
                      <a:pt x="75535" y="20862"/>
                      <a:pt x="74985" y="19380"/>
                      <a:pt x="74035" y="18754"/>
                    </a:cubicBezTo>
                    <a:cubicBezTo>
                      <a:pt x="73095" y="18118"/>
                      <a:pt x="72316" y="23910"/>
                      <a:pt x="70484" y="23492"/>
                    </a:cubicBezTo>
                    <a:cubicBezTo>
                      <a:pt x="68651" y="23065"/>
                      <a:pt x="68594" y="7796"/>
                      <a:pt x="64378" y="8641"/>
                    </a:cubicBezTo>
                    <a:cubicBezTo>
                      <a:pt x="60162" y="9477"/>
                      <a:pt x="62270" y="7369"/>
                      <a:pt x="60162" y="3685"/>
                    </a:cubicBezTo>
                    <a:cubicBezTo>
                      <a:pt x="58055" y="1"/>
                      <a:pt x="57884" y="3580"/>
                      <a:pt x="57276" y="10854"/>
                    </a:cubicBezTo>
                    <a:cubicBezTo>
                      <a:pt x="56668" y="18118"/>
                      <a:pt x="53668" y="22020"/>
                      <a:pt x="51835" y="15383"/>
                    </a:cubicBezTo>
                    <a:cubicBezTo>
                      <a:pt x="50003" y="8746"/>
                      <a:pt x="51674" y="7483"/>
                      <a:pt x="49898" y="6951"/>
                    </a:cubicBezTo>
                    <a:cubicBezTo>
                      <a:pt x="48123" y="6429"/>
                      <a:pt x="47458" y="4634"/>
                      <a:pt x="45340" y="8319"/>
                    </a:cubicBezTo>
                    <a:cubicBezTo>
                      <a:pt x="43232" y="12012"/>
                      <a:pt x="44229" y="8746"/>
                      <a:pt x="42235" y="9059"/>
                    </a:cubicBezTo>
                    <a:cubicBezTo>
                      <a:pt x="40241" y="9373"/>
                      <a:pt x="40735" y="13683"/>
                      <a:pt x="39074" y="15582"/>
                    </a:cubicBezTo>
                    <a:cubicBezTo>
                      <a:pt x="37412" y="17481"/>
                      <a:pt x="35579" y="9790"/>
                      <a:pt x="33690" y="8214"/>
                    </a:cubicBezTo>
                    <a:cubicBezTo>
                      <a:pt x="31800" y="6638"/>
                      <a:pt x="30917" y="9164"/>
                      <a:pt x="28914" y="15582"/>
                    </a:cubicBezTo>
                    <a:cubicBezTo>
                      <a:pt x="26920" y="22011"/>
                      <a:pt x="27917" y="18118"/>
                      <a:pt x="26749" y="16532"/>
                    </a:cubicBezTo>
                    <a:cubicBezTo>
                      <a:pt x="25590" y="14956"/>
                      <a:pt x="24973" y="25704"/>
                      <a:pt x="23530" y="28961"/>
                    </a:cubicBezTo>
                    <a:cubicBezTo>
                      <a:pt x="22096" y="32227"/>
                      <a:pt x="20425" y="36757"/>
                      <a:pt x="18592" y="26227"/>
                    </a:cubicBezTo>
                    <a:cubicBezTo>
                      <a:pt x="16760" y="15696"/>
                      <a:pt x="16038" y="24755"/>
                      <a:pt x="15259" y="22011"/>
                    </a:cubicBezTo>
                    <a:cubicBezTo>
                      <a:pt x="14490" y="19276"/>
                      <a:pt x="13265" y="7587"/>
                      <a:pt x="10882" y="7901"/>
                    </a:cubicBezTo>
                    <a:cubicBezTo>
                      <a:pt x="8489" y="8214"/>
                      <a:pt x="7882" y="16114"/>
                      <a:pt x="6657" y="18013"/>
                    </a:cubicBezTo>
                    <a:cubicBezTo>
                      <a:pt x="5441" y="19903"/>
                      <a:pt x="3941" y="20121"/>
                      <a:pt x="2830" y="15060"/>
                    </a:cubicBezTo>
                    <a:cubicBezTo>
                      <a:pt x="1719" y="10009"/>
                      <a:pt x="1045" y="9268"/>
                      <a:pt x="1" y="9686"/>
                    </a:cubicBezTo>
                  </a:path>
                </a:pathLst>
              </a:custGeom>
              <a:noFill/>
              <a:ln w="9025" cap="flat" cmpd="sng">
                <a:solidFill>
                  <a:schemeClr val="accent1"/>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a:off x="614163" y="2710576"/>
                <a:ext cx="1182654" cy="536836"/>
              </a:xfrm>
              <a:custGeom>
                <a:avLst/>
                <a:gdLst/>
                <a:ahLst/>
                <a:cxnLst/>
                <a:rect l="l" t="t" r="r" b="b"/>
                <a:pathLst>
                  <a:path w="80976" h="36757" fill="none" extrusionOk="0">
                    <a:moveTo>
                      <a:pt x="80976" y="17273"/>
                    </a:moveTo>
                    <a:cubicBezTo>
                      <a:pt x="80757" y="17273"/>
                      <a:pt x="78763" y="16646"/>
                      <a:pt x="77149" y="18754"/>
                    </a:cubicBezTo>
                    <a:cubicBezTo>
                      <a:pt x="75544" y="20862"/>
                      <a:pt x="74984" y="19380"/>
                      <a:pt x="74044" y="18754"/>
                    </a:cubicBezTo>
                    <a:cubicBezTo>
                      <a:pt x="73095" y="18118"/>
                      <a:pt x="72325" y="23910"/>
                      <a:pt x="70493" y="23492"/>
                    </a:cubicBezTo>
                    <a:cubicBezTo>
                      <a:pt x="68660" y="23065"/>
                      <a:pt x="68603" y="7796"/>
                      <a:pt x="64387" y="8641"/>
                    </a:cubicBezTo>
                    <a:cubicBezTo>
                      <a:pt x="60162" y="9477"/>
                      <a:pt x="62270" y="7369"/>
                      <a:pt x="60162" y="3685"/>
                    </a:cubicBezTo>
                    <a:cubicBezTo>
                      <a:pt x="58054" y="1"/>
                      <a:pt x="57893" y="3580"/>
                      <a:pt x="57285" y="10854"/>
                    </a:cubicBezTo>
                    <a:cubicBezTo>
                      <a:pt x="56668" y="18118"/>
                      <a:pt x="53667" y="22020"/>
                      <a:pt x="51844" y="15383"/>
                    </a:cubicBezTo>
                    <a:cubicBezTo>
                      <a:pt x="50012" y="8746"/>
                      <a:pt x="51673" y="7483"/>
                      <a:pt x="49898" y="6951"/>
                    </a:cubicBezTo>
                    <a:cubicBezTo>
                      <a:pt x="48122" y="6429"/>
                      <a:pt x="47457" y="4634"/>
                      <a:pt x="45349" y="8319"/>
                    </a:cubicBezTo>
                    <a:cubicBezTo>
                      <a:pt x="43241" y="12012"/>
                      <a:pt x="44238" y="8746"/>
                      <a:pt x="42235" y="9059"/>
                    </a:cubicBezTo>
                    <a:cubicBezTo>
                      <a:pt x="40241" y="9373"/>
                      <a:pt x="40744" y="13683"/>
                      <a:pt x="39073" y="15582"/>
                    </a:cubicBezTo>
                    <a:cubicBezTo>
                      <a:pt x="37411" y="17481"/>
                      <a:pt x="35579" y="9790"/>
                      <a:pt x="33689" y="8214"/>
                    </a:cubicBezTo>
                    <a:cubicBezTo>
                      <a:pt x="31800" y="6638"/>
                      <a:pt x="30917" y="9164"/>
                      <a:pt x="28923" y="15582"/>
                    </a:cubicBezTo>
                    <a:cubicBezTo>
                      <a:pt x="26919" y="22011"/>
                      <a:pt x="27916" y="18118"/>
                      <a:pt x="26758" y="16532"/>
                    </a:cubicBezTo>
                    <a:cubicBezTo>
                      <a:pt x="25590" y="14956"/>
                      <a:pt x="24973" y="25704"/>
                      <a:pt x="23539" y="28961"/>
                    </a:cubicBezTo>
                    <a:cubicBezTo>
                      <a:pt x="22096" y="32227"/>
                      <a:pt x="20424" y="36757"/>
                      <a:pt x="18592" y="26227"/>
                    </a:cubicBezTo>
                    <a:cubicBezTo>
                      <a:pt x="16759" y="15696"/>
                      <a:pt x="16038" y="24755"/>
                      <a:pt x="15268" y="22011"/>
                    </a:cubicBezTo>
                    <a:cubicBezTo>
                      <a:pt x="14490" y="19276"/>
                      <a:pt x="13265" y="7587"/>
                      <a:pt x="10882" y="7901"/>
                    </a:cubicBezTo>
                    <a:cubicBezTo>
                      <a:pt x="8489" y="8214"/>
                      <a:pt x="7881" y="16114"/>
                      <a:pt x="6666" y="18013"/>
                    </a:cubicBezTo>
                    <a:cubicBezTo>
                      <a:pt x="5441" y="19903"/>
                      <a:pt x="3941" y="20121"/>
                      <a:pt x="2830" y="15060"/>
                    </a:cubicBezTo>
                    <a:cubicBezTo>
                      <a:pt x="1719" y="10009"/>
                      <a:pt x="1054" y="9268"/>
                      <a:pt x="0" y="9686"/>
                    </a:cubicBezTo>
                  </a:path>
                </a:pathLst>
              </a:custGeom>
              <a:solidFill>
                <a:schemeClr val="accent1"/>
              </a:solidFill>
              <a:ln w="9025" cap="flat" cmpd="sng">
                <a:solidFill>
                  <a:schemeClr val="accent2"/>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570480" y="2710576"/>
                <a:ext cx="1182654" cy="536836"/>
              </a:xfrm>
              <a:custGeom>
                <a:avLst/>
                <a:gdLst/>
                <a:ahLst/>
                <a:cxnLst/>
                <a:rect l="l" t="t" r="r" b="b"/>
                <a:pathLst>
                  <a:path w="80976" h="36757" fill="none" extrusionOk="0">
                    <a:moveTo>
                      <a:pt x="80976" y="17273"/>
                    </a:moveTo>
                    <a:cubicBezTo>
                      <a:pt x="80757" y="17273"/>
                      <a:pt x="78754" y="16646"/>
                      <a:pt x="77149" y="18754"/>
                    </a:cubicBezTo>
                    <a:cubicBezTo>
                      <a:pt x="75535" y="20862"/>
                      <a:pt x="74984" y="19380"/>
                      <a:pt x="74035" y="18754"/>
                    </a:cubicBezTo>
                    <a:cubicBezTo>
                      <a:pt x="73095" y="18118"/>
                      <a:pt x="72316" y="23910"/>
                      <a:pt x="70483" y="23492"/>
                    </a:cubicBezTo>
                    <a:cubicBezTo>
                      <a:pt x="68651" y="23065"/>
                      <a:pt x="68594" y="7796"/>
                      <a:pt x="64378" y="8641"/>
                    </a:cubicBezTo>
                    <a:cubicBezTo>
                      <a:pt x="60162" y="9477"/>
                      <a:pt x="62270" y="7369"/>
                      <a:pt x="60162" y="3685"/>
                    </a:cubicBezTo>
                    <a:cubicBezTo>
                      <a:pt x="58045" y="1"/>
                      <a:pt x="57883" y="3580"/>
                      <a:pt x="57275" y="10854"/>
                    </a:cubicBezTo>
                    <a:cubicBezTo>
                      <a:pt x="56668" y="18118"/>
                      <a:pt x="53667" y="22020"/>
                      <a:pt x="51835" y="15383"/>
                    </a:cubicBezTo>
                    <a:cubicBezTo>
                      <a:pt x="50002" y="8746"/>
                      <a:pt x="51664" y="7483"/>
                      <a:pt x="49898" y="6951"/>
                    </a:cubicBezTo>
                    <a:cubicBezTo>
                      <a:pt x="48122" y="6429"/>
                      <a:pt x="47448" y="4634"/>
                      <a:pt x="45340" y="8319"/>
                    </a:cubicBezTo>
                    <a:cubicBezTo>
                      <a:pt x="43232" y="12012"/>
                      <a:pt x="44229" y="8746"/>
                      <a:pt x="42235" y="9059"/>
                    </a:cubicBezTo>
                    <a:cubicBezTo>
                      <a:pt x="40231" y="9373"/>
                      <a:pt x="40735" y="13683"/>
                      <a:pt x="39073" y="15582"/>
                    </a:cubicBezTo>
                    <a:cubicBezTo>
                      <a:pt x="37402" y="17481"/>
                      <a:pt x="35569" y="9790"/>
                      <a:pt x="33689" y="8214"/>
                    </a:cubicBezTo>
                    <a:cubicBezTo>
                      <a:pt x="31800" y="6638"/>
                      <a:pt x="30907" y="9164"/>
                      <a:pt x="28913" y="15582"/>
                    </a:cubicBezTo>
                    <a:cubicBezTo>
                      <a:pt x="26910" y="22011"/>
                      <a:pt x="27916" y="18118"/>
                      <a:pt x="26748" y="16532"/>
                    </a:cubicBezTo>
                    <a:cubicBezTo>
                      <a:pt x="25580" y="14956"/>
                      <a:pt x="24973" y="25704"/>
                      <a:pt x="23529" y="28961"/>
                    </a:cubicBezTo>
                    <a:cubicBezTo>
                      <a:pt x="22086" y="32227"/>
                      <a:pt x="20424" y="36757"/>
                      <a:pt x="18592" y="26227"/>
                    </a:cubicBezTo>
                    <a:cubicBezTo>
                      <a:pt x="16759" y="15696"/>
                      <a:pt x="16038" y="24755"/>
                      <a:pt x="15259" y="22011"/>
                    </a:cubicBezTo>
                    <a:cubicBezTo>
                      <a:pt x="14480" y="19276"/>
                      <a:pt x="13265" y="7587"/>
                      <a:pt x="10882" y="7901"/>
                    </a:cubicBezTo>
                    <a:cubicBezTo>
                      <a:pt x="8489" y="8214"/>
                      <a:pt x="7881" y="16114"/>
                      <a:pt x="6656" y="18013"/>
                    </a:cubicBezTo>
                    <a:cubicBezTo>
                      <a:pt x="5441" y="19903"/>
                      <a:pt x="3941" y="20121"/>
                      <a:pt x="2830" y="15060"/>
                    </a:cubicBezTo>
                    <a:cubicBezTo>
                      <a:pt x="1719" y="10009"/>
                      <a:pt x="1054" y="9268"/>
                      <a:pt x="0" y="9695"/>
                    </a:cubicBezTo>
                  </a:path>
                </a:pathLst>
              </a:custGeom>
              <a:noFill/>
              <a:ln w="9025" cap="flat" cmpd="sng">
                <a:solidFill>
                  <a:srgbClr val="000DFF"/>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13"/>
              <p:cNvGrpSpPr/>
              <p:nvPr/>
            </p:nvGrpSpPr>
            <p:grpSpPr>
              <a:xfrm>
                <a:off x="-602160" y="2712241"/>
                <a:ext cx="1270443" cy="536982"/>
                <a:chOff x="-602160" y="2712241"/>
                <a:chExt cx="1270443" cy="536982"/>
              </a:xfrm>
            </p:grpSpPr>
            <p:sp>
              <p:nvSpPr>
                <p:cNvPr id="228" name="Google Shape;228;p13"/>
                <p:cNvSpPr/>
                <p:nvPr/>
              </p:nvSpPr>
              <p:spPr>
                <a:xfrm>
                  <a:off x="-602160" y="2712241"/>
                  <a:ext cx="1182654" cy="536982"/>
                </a:xfrm>
                <a:custGeom>
                  <a:avLst/>
                  <a:gdLst/>
                  <a:ahLst/>
                  <a:cxnLst/>
                  <a:rect l="l" t="t" r="r" b="b"/>
                  <a:pathLst>
                    <a:path w="80976" h="36767" fill="none" extrusionOk="0">
                      <a:moveTo>
                        <a:pt x="0" y="17282"/>
                      </a:moveTo>
                      <a:cubicBezTo>
                        <a:pt x="219" y="17282"/>
                        <a:pt x="2222" y="16646"/>
                        <a:pt x="3827" y="18754"/>
                      </a:cubicBezTo>
                      <a:cubicBezTo>
                        <a:pt x="5441" y="20862"/>
                        <a:pt x="5992" y="19390"/>
                        <a:pt x="6932" y="18754"/>
                      </a:cubicBezTo>
                      <a:cubicBezTo>
                        <a:pt x="7881" y="18127"/>
                        <a:pt x="8660" y="23919"/>
                        <a:pt x="10493" y="23492"/>
                      </a:cubicBezTo>
                      <a:cubicBezTo>
                        <a:pt x="12316" y="23074"/>
                        <a:pt x="12373" y="7796"/>
                        <a:pt x="16598" y="8641"/>
                      </a:cubicBezTo>
                      <a:cubicBezTo>
                        <a:pt x="20814" y="9486"/>
                        <a:pt x="18706" y="7378"/>
                        <a:pt x="20814" y="3694"/>
                      </a:cubicBezTo>
                      <a:cubicBezTo>
                        <a:pt x="22922" y="1"/>
                        <a:pt x="23083" y="3590"/>
                        <a:pt x="23700" y="10854"/>
                      </a:cubicBezTo>
                      <a:cubicBezTo>
                        <a:pt x="24308" y="18127"/>
                        <a:pt x="27309" y="22020"/>
                        <a:pt x="29141" y="15383"/>
                      </a:cubicBezTo>
                      <a:cubicBezTo>
                        <a:pt x="30964" y="8746"/>
                        <a:pt x="29303" y="7483"/>
                        <a:pt x="31078" y="6961"/>
                      </a:cubicBezTo>
                      <a:cubicBezTo>
                        <a:pt x="32854" y="6429"/>
                        <a:pt x="33518" y="4644"/>
                        <a:pt x="35626" y="8328"/>
                      </a:cubicBezTo>
                      <a:cubicBezTo>
                        <a:pt x="37744" y="12012"/>
                        <a:pt x="36737" y="8746"/>
                        <a:pt x="38741" y="9059"/>
                      </a:cubicBezTo>
                      <a:cubicBezTo>
                        <a:pt x="40735" y="9382"/>
                        <a:pt x="40241" y="13693"/>
                        <a:pt x="41903" y="15592"/>
                      </a:cubicBezTo>
                      <a:cubicBezTo>
                        <a:pt x="43564" y="17491"/>
                        <a:pt x="45397" y="9800"/>
                        <a:pt x="47287" y="8214"/>
                      </a:cubicBezTo>
                      <a:cubicBezTo>
                        <a:pt x="49176" y="6638"/>
                        <a:pt x="50059" y="9164"/>
                        <a:pt x="52063" y="15592"/>
                      </a:cubicBezTo>
                      <a:cubicBezTo>
                        <a:pt x="54057" y="22011"/>
                        <a:pt x="53060" y="18118"/>
                        <a:pt x="54228" y="16541"/>
                      </a:cubicBezTo>
                      <a:cubicBezTo>
                        <a:pt x="55386" y="14965"/>
                        <a:pt x="56003" y="25704"/>
                        <a:pt x="57447" y="28971"/>
                      </a:cubicBezTo>
                      <a:cubicBezTo>
                        <a:pt x="58880" y="32237"/>
                        <a:pt x="60551" y="36766"/>
                        <a:pt x="62384" y="26236"/>
                      </a:cubicBezTo>
                      <a:cubicBezTo>
                        <a:pt x="64217" y="15696"/>
                        <a:pt x="64938" y="24755"/>
                        <a:pt x="65717" y="22020"/>
                      </a:cubicBezTo>
                      <a:cubicBezTo>
                        <a:pt x="66486" y="19276"/>
                        <a:pt x="67711" y="7587"/>
                        <a:pt x="70094" y="7901"/>
                      </a:cubicBezTo>
                      <a:cubicBezTo>
                        <a:pt x="72487" y="8224"/>
                        <a:pt x="73095" y="16124"/>
                        <a:pt x="74320" y="18013"/>
                      </a:cubicBezTo>
                      <a:cubicBezTo>
                        <a:pt x="75535" y="19912"/>
                        <a:pt x="77035" y="20121"/>
                        <a:pt x="78146" y="15070"/>
                      </a:cubicBezTo>
                      <a:cubicBezTo>
                        <a:pt x="79257" y="10009"/>
                        <a:pt x="79922" y="9278"/>
                        <a:pt x="80976" y="9695"/>
                      </a:cubicBezTo>
                    </a:path>
                  </a:pathLst>
                </a:custGeom>
                <a:noFill/>
                <a:ln w="9025" cap="flat" cmpd="sng">
                  <a:solidFill>
                    <a:schemeClr val="accent1"/>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3"/>
                <p:cNvSpPr/>
                <p:nvPr/>
              </p:nvSpPr>
              <p:spPr>
                <a:xfrm>
                  <a:off x="-558200" y="2712241"/>
                  <a:ext cx="1182801" cy="536982"/>
                </a:xfrm>
                <a:custGeom>
                  <a:avLst/>
                  <a:gdLst/>
                  <a:ahLst/>
                  <a:cxnLst/>
                  <a:rect l="l" t="t" r="r" b="b"/>
                  <a:pathLst>
                    <a:path w="80986" h="36767" fill="none" extrusionOk="0">
                      <a:moveTo>
                        <a:pt x="0" y="17282"/>
                      </a:moveTo>
                      <a:cubicBezTo>
                        <a:pt x="228" y="17282"/>
                        <a:pt x="2222" y="16646"/>
                        <a:pt x="3836" y="18754"/>
                      </a:cubicBezTo>
                      <a:cubicBezTo>
                        <a:pt x="5441" y="20862"/>
                        <a:pt x="6001" y="19390"/>
                        <a:pt x="6941" y="18754"/>
                      </a:cubicBezTo>
                      <a:cubicBezTo>
                        <a:pt x="7881" y="18127"/>
                        <a:pt x="8660" y="23919"/>
                        <a:pt x="10493" y="23492"/>
                      </a:cubicBezTo>
                      <a:cubicBezTo>
                        <a:pt x="12325" y="23074"/>
                        <a:pt x="12382" y="7796"/>
                        <a:pt x="16598" y="8641"/>
                      </a:cubicBezTo>
                      <a:cubicBezTo>
                        <a:pt x="20814" y="9486"/>
                        <a:pt x="18706" y="7378"/>
                        <a:pt x="20814" y="3694"/>
                      </a:cubicBezTo>
                      <a:cubicBezTo>
                        <a:pt x="22922" y="1"/>
                        <a:pt x="23093" y="3590"/>
                        <a:pt x="23710" y="10854"/>
                      </a:cubicBezTo>
                      <a:cubicBezTo>
                        <a:pt x="24327" y="18118"/>
                        <a:pt x="27318" y="22020"/>
                        <a:pt x="29151" y="15383"/>
                      </a:cubicBezTo>
                      <a:cubicBezTo>
                        <a:pt x="30983" y="8746"/>
                        <a:pt x="29312" y="7483"/>
                        <a:pt x="31088" y="6961"/>
                      </a:cubicBezTo>
                      <a:cubicBezTo>
                        <a:pt x="32863" y="6429"/>
                        <a:pt x="33537" y="4644"/>
                        <a:pt x="35645" y="8328"/>
                      </a:cubicBezTo>
                      <a:cubicBezTo>
                        <a:pt x="37753" y="12012"/>
                        <a:pt x="36756" y="8746"/>
                        <a:pt x="38750" y="9069"/>
                      </a:cubicBezTo>
                      <a:cubicBezTo>
                        <a:pt x="40744" y="9382"/>
                        <a:pt x="40251" y="13693"/>
                        <a:pt x="41912" y="15592"/>
                      </a:cubicBezTo>
                      <a:cubicBezTo>
                        <a:pt x="43583" y="17491"/>
                        <a:pt x="45416" y="9800"/>
                        <a:pt x="47296" y="8224"/>
                      </a:cubicBezTo>
                      <a:cubicBezTo>
                        <a:pt x="49186" y="6638"/>
                        <a:pt x="50069" y="9173"/>
                        <a:pt x="52072" y="15592"/>
                      </a:cubicBezTo>
                      <a:cubicBezTo>
                        <a:pt x="54066" y="22020"/>
                        <a:pt x="53069" y="18118"/>
                        <a:pt x="54237" y="16541"/>
                      </a:cubicBezTo>
                      <a:cubicBezTo>
                        <a:pt x="55405" y="14965"/>
                        <a:pt x="56013" y="25704"/>
                        <a:pt x="57456" y="28971"/>
                      </a:cubicBezTo>
                      <a:cubicBezTo>
                        <a:pt x="58890" y="32237"/>
                        <a:pt x="60561" y="36766"/>
                        <a:pt x="62394" y="26236"/>
                      </a:cubicBezTo>
                      <a:cubicBezTo>
                        <a:pt x="64226" y="15696"/>
                        <a:pt x="64948" y="24755"/>
                        <a:pt x="65726" y="22020"/>
                      </a:cubicBezTo>
                      <a:cubicBezTo>
                        <a:pt x="66505" y="19276"/>
                        <a:pt x="67720" y="7587"/>
                        <a:pt x="70113" y="7901"/>
                      </a:cubicBezTo>
                      <a:cubicBezTo>
                        <a:pt x="72496" y="8224"/>
                        <a:pt x="73104" y="16124"/>
                        <a:pt x="74329" y="18013"/>
                      </a:cubicBezTo>
                      <a:cubicBezTo>
                        <a:pt x="75554" y="19912"/>
                        <a:pt x="77045" y="20121"/>
                        <a:pt x="78156" y="15070"/>
                      </a:cubicBezTo>
                      <a:cubicBezTo>
                        <a:pt x="79267" y="10009"/>
                        <a:pt x="79941" y="9278"/>
                        <a:pt x="80985" y="9695"/>
                      </a:cubicBezTo>
                    </a:path>
                  </a:pathLst>
                </a:custGeom>
                <a:noFill/>
                <a:ln w="9025" cap="flat" cmpd="sng">
                  <a:solidFill>
                    <a:schemeClr val="accent2"/>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514386" y="2712241"/>
                  <a:ext cx="1182669" cy="536982"/>
                </a:xfrm>
                <a:custGeom>
                  <a:avLst/>
                  <a:gdLst/>
                  <a:ahLst/>
                  <a:cxnLst/>
                  <a:rect l="l" t="t" r="r" b="b"/>
                  <a:pathLst>
                    <a:path w="80977" h="36767" fill="none" extrusionOk="0">
                      <a:moveTo>
                        <a:pt x="1" y="17282"/>
                      </a:moveTo>
                      <a:cubicBezTo>
                        <a:pt x="219" y="17282"/>
                        <a:pt x="2223" y="16646"/>
                        <a:pt x="3827" y="18754"/>
                      </a:cubicBezTo>
                      <a:cubicBezTo>
                        <a:pt x="5442" y="20862"/>
                        <a:pt x="5992" y="19390"/>
                        <a:pt x="6942" y="18754"/>
                      </a:cubicBezTo>
                      <a:cubicBezTo>
                        <a:pt x="7882" y="18127"/>
                        <a:pt x="8660" y="23919"/>
                        <a:pt x="10493" y="23492"/>
                      </a:cubicBezTo>
                      <a:cubicBezTo>
                        <a:pt x="12316" y="23074"/>
                        <a:pt x="12373" y="7796"/>
                        <a:pt x="16598" y="8641"/>
                      </a:cubicBezTo>
                      <a:cubicBezTo>
                        <a:pt x="20814" y="9486"/>
                        <a:pt x="18706" y="7378"/>
                        <a:pt x="20814" y="3694"/>
                      </a:cubicBezTo>
                      <a:cubicBezTo>
                        <a:pt x="22922" y="1"/>
                        <a:pt x="23084" y="3590"/>
                        <a:pt x="23701" y="10854"/>
                      </a:cubicBezTo>
                      <a:cubicBezTo>
                        <a:pt x="24318" y="18118"/>
                        <a:pt x="27309" y="22020"/>
                        <a:pt x="29142" y="15383"/>
                      </a:cubicBezTo>
                      <a:cubicBezTo>
                        <a:pt x="30974" y="8746"/>
                        <a:pt x="29303" y="7483"/>
                        <a:pt x="31079" y="6961"/>
                      </a:cubicBezTo>
                      <a:cubicBezTo>
                        <a:pt x="32854" y="6429"/>
                        <a:pt x="33528" y="4644"/>
                        <a:pt x="35636" y="8328"/>
                      </a:cubicBezTo>
                      <a:cubicBezTo>
                        <a:pt x="37744" y="12012"/>
                        <a:pt x="36747" y="8746"/>
                        <a:pt x="38741" y="9069"/>
                      </a:cubicBezTo>
                      <a:cubicBezTo>
                        <a:pt x="40735" y="9382"/>
                        <a:pt x="40242" y="13693"/>
                        <a:pt x="41903" y="15592"/>
                      </a:cubicBezTo>
                      <a:cubicBezTo>
                        <a:pt x="43574" y="17491"/>
                        <a:pt x="45398" y="9800"/>
                        <a:pt x="47287" y="8224"/>
                      </a:cubicBezTo>
                      <a:cubicBezTo>
                        <a:pt x="49177" y="6638"/>
                        <a:pt x="50060" y="9173"/>
                        <a:pt x="52063" y="15592"/>
                      </a:cubicBezTo>
                      <a:cubicBezTo>
                        <a:pt x="54057" y="22020"/>
                        <a:pt x="53060" y="18118"/>
                        <a:pt x="54228" y="16541"/>
                      </a:cubicBezTo>
                      <a:cubicBezTo>
                        <a:pt x="55396" y="14965"/>
                        <a:pt x="56004" y="25704"/>
                        <a:pt x="57447" y="28971"/>
                      </a:cubicBezTo>
                      <a:cubicBezTo>
                        <a:pt x="58881" y="32237"/>
                        <a:pt x="60552" y="36766"/>
                        <a:pt x="62385" y="26236"/>
                      </a:cubicBezTo>
                      <a:cubicBezTo>
                        <a:pt x="64217" y="15696"/>
                        <a:pt x="64939" y="24755"/>
                        <a:pt x="65717" y="22020"/>
                      </a:cubicBezTo>
                      <a:cubicBezTo>
                        <a:pt x="66486" y="19276"/>
                        <a:pt x="67711" y="7587"/>
                        <a:pt x="70104" y="7901"/>
                      </a:cubicBezTo>
                      <a:cubicBezTo>
                        <a:pt x="72487" y="8224"/>
                        <a:pt x="73095" y="16124"/>
                        <a:pt x="74320" y="18013"/>
                      </a:cubicBezTo>
                      <a:cubicBezTo>
                        <a:pt x="75535" y="19912"/>
                        <a:pt x="77036" y="20121"/>
                        <a:pt x="78147" y="15070"/>
                      </a:cubicBezTo>
                      <a:cubicBezTo>
                        <a:pt x="79258" y="10009"/>
                        <a:pt x="79932" y="9278"/>
                        <a:pt x="80976" y="9695"/>
                      </a:cubicBezTo>
                    </a:path>
                  </a:pathLst>
                </a:custGeom>
                <a:noFill/>
                <a:ln w="9025" cap="flat" cmpd="sng">
                  <a:solidFill>
                    <a:srgbClr val="000DFF"/>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31" name="Google Shape;231;p13"/>
            <p:cNvCxnSpPr/>
            <p:nvPr/>
          </p:nvCxnSpPr>
          <p:spPr>
            <a:xfrm>
              <a:off x="7540825" y="1089425"/>
              <a:ext cx="1817400" cy="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6"/>
              </a:buClr>
              <a:buSzPts val="3000"/>
              <a:buFont typeface="Audiowide"/>
              <a:buNone/>
              <a:defRPr sz="3000" b="1">
                <a:solidFill>
                  <a:schemeClr val="accent6"/>
                </a:solidFill>
                <a:latin typeface="Audiowide"/>
                <a:ea typeface="Audiowide"/>
                <a:cs typeface="Audiowide"/>
                <a:sym typeface="Audiowide"/>
              </a:defRPr>
            </a:lvl1pPr>
            <a:lvl2pPr lvl="1"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2pPr>
            <a:lvl3pPr lvl="2"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3pPr>
            <a:lvl4pPr lvl="3"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4pPr>
            <a:lvl5pPr lvl="4"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5pPr>
            <a:lvl6pPr lvl="5"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6pPr>
            <a:lvl7pPr lvl="6"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7pPr>
            <a:lvl8pPr lvl="7"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8pPr>
            <a:lvl9pPr lvl="8"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6"/>
              </a:buClr>
              <a:buSzPts val="1400"/>
              <a:buFont typeface="Asap"/>
              <a:buChar char="●"/>
              <a:defRPr>
                <a:solidFill>
                  <a:schemeClr val="accent6"/>
                </a:solidFill>
                <a:latin typeface="Asap"/>
                <a:ea typeface="Asap"/>
                <a:cs typeface="Asap"/>
                <a:sym typeface="Asap"/>
              </a:defRPr>
            </a:lvl1pPr>
            <a:lvl2pPr marL="914400" lvl="1" indent="-317500">
              <a:lnSpc>
                <a:spcPct val="100000"/>
              </a:lnSpc>
              <a:spcBef>
                <a:spcPts val="1600"/>
              </a:spcBef>
              <a:spcAft>
                <a:spcPts val="0"/>
              </a:spcAft>
              <a:buClr>
                <a:schemeClr val="accent6"/>
              </a:buClr>
              <a:buSzPts val="1400"/>
              <a:buFont typeface="Asap"/>
              <a:buChar char="○"/>
              <a:defRPr>
                <a:solidFill>
                  <a:schemeClr val="accent6"/>
                </a:solidFill>
                <a:latin typeface="Asap"/>
                <a:ea typeface="Asap"/>
                <a:cs typeface="Asap"/>
                <a:sym typeface="Asap"/>
              </a:defRPr>
            </a:lvl2pPr>
            <a:lvl3pPr marL="1371600" lvl="2" indent="-317500">
              <a:lnSpc>
                <a:spcPct val="100000"/>
              </a:lnSpc>
              <a:spcBef>
                <a:spcPts val="1600"/>
              </a:spcBef>
              <a:spcAft>
                <a:spcPts val="0"/>
              </a:spcAft>
              <a:buClr>
                <a:schemeClr val="accent6"/>
              </a:buClr>
              <a:buSzPts val="1400"/>
              <a:buFont typeface="Asap"/>
              <a:buChar char="■"/>
              <a:defRPr>
                <a:solidFill>
                  <a:schemeClr val="accent6"/>
                </a:solidFill>
                <a:latin typeface="Asap"/>
                <a:ea typeface="Asap"/>
                <a:cs typeface="Asap"/>
                <a:sym typeface="Asap"/>
              </a:defRPr>
            </a:lvl3pPr>
            <a:lvl4pPr marL="1828800" lvl="3" indent="-317500">
              <a:lnSpc>
                <a:spcPct val="100000"/>
              </a:lnSpc>
              <a:spcBef>
                <a:spcPts val="1600"/>
              </a:spcBef>
              <a:spcAft>
                <a:spcPts val="0"/>
              </a:spcAft>
              <a:buClr>
                <a:schemeClr val="accent6"/>
              </a:buClr>
              <a:buSzPts val="1400"/>
              <a:buFont typeface="Asap"/>
              <a:buChar char="●"/>
              <a:defRPr>
                <a:solidFill>
                  <a:schemeClr val="accent6"/>
                </a:solidFill>
                <a:latin typeface="Asap"/>
                <a:ea typeface="Asap"/>
                <a:cs typeface="Asap"/>
                <a:sym typeface="Asap"/>
              </a:defRPr>
            </a:lvl4pPr>
            <a:lvl5pPr marL="2286000" lvl="4" indent="-317500">
              <a:lnSpc>
                <a:spcPct val="100000"/>
              </a:lnSpc>
              <a:spcBef>
                <a:spcPts val="1600"/>
              </a:spcBef>
              <a:spcAft>
                <a:spcPts val="0"/>
              </a:spcAft>
              <a:buClr>
                <a:schemeClr val="accent6"/>
              </a:buClr>
              <a:buSzPts val="1400"/>
              <a:buFont typeface="Asap"/>
              <a:buChar char="○"/>
              <a:defRPr>
                <a:solidFill>
                  <a:schemeClr val="accent6"/>
                </a:solidFill>
                <a:latin typeface="Asap"/>
                <a:ea typeface="Asap"/>
                <a:cs typeface="Asap"/>
                <a:sym typeface="Asap"/>
              </a:defRPr>
            </a:lvl5pPr>
            <a:lvl6pPr marL="2743200" lvl="5" indent="-317500">
              <a:lnSpc>
                <a:spcPct val="100000"/>
              </a:lnSpc>
              <a:spcBef>
                <a:spcPts val="1600"/>
              </a:spcBef>
              <a:spcAft>
                <a:spcPts val="0"/>
              </a:spcAft>
              <a:buClr>
                <a:schemeClr val="accent6"/>
              </a:buClr>
              <a:buSzPts val="1400"/>
              <a:buFont typeface="Asap"/>
              <a:buChar char="■"/>
              <a:defRPr>
                <a:solidFill>
                  <a:schemeClr val="accent6"/>
                </a:solidFill>
                <a:latin typeface="Asap"/>
                <a:ea typeface="Asap"/>
                <a:cs typeface="Asap"/>
                <a:sym typeface="Asap"/>
              </a:defRPr>
            </a:lvl6pPr>
            <a:lvl7pPr marL="3200400" lvl="6" indent="-317500">
              <a:lnSpc>
                <a:spcPct val="100000"/>
              </a:lnSpc>
              <a:spcBef>
                <a:spcPts val="1600"/>
              </a:spcBef>
              <a:spcAft>
                <a:spcPts val="0"/>
              </a:spcAft>
              <a:buClr>
                <a:schemeClr val="accent6"/>
              </a:buClr>
              <a:buSzPts val="1400"/>
              <a:buFont typeface="Asap"/>
              <a:buChar char="●"/>
              <a:defRPr>
                <a:solidFill>
                  <a:schemeClr val="accent6"/>
                </a:solidFill>
                <a:latin typeface="Asap"/>
                <a:ea typeface="Asap"/>
                <a:cs typeface="Asap"/>
                <a:sym typeface="Asap"/>
              </a:defRPr>
            </a:lvl7pPr>
            <a:lvl8pPr marL="3657600" lvl="7" indent="-317500">
              <a:lnSpc>
                <a:spcPct val="100000"/>
              </a:lnSpc>
              <a:spcBef>
                <a:spcPts val="1600"/>
              </a:spcBef>
              <a:spcAft>
                <a:spcPts val="0"/>
              </a:spcAft>
              <a:buClr>
                <a:schemeClr val="accent6"/>
              </a:buClr>
              <a:buSzPts val="1400"/>
              <a:buFont typeface="Asap"/>
              <a:buChar char="○"/>
              <a:defRPr>
                <a:solidFill>
                  <a:schemeClr val="accent6"/>
                </a:solidFill>
                <a:latin typeface="Asap"/>
                <a:ea typeface="Asap"/>
                <a:cs typeface="Asap"/>
                <a:sym typeface="Asap"/>
              </a:defRPr>
            </a:lvl8pPr>
            <a:lvl9pPr marL="4114800" lvl="8" indent="-317500">
              <a:lnSpc>
                <a:spcPct val="100000"/>
              </a:lnSpc>
              <a:spcBef>
                <a:spcPts val="1600"/>
              </a:spcBef>
              <a:spcAft>
                <a:spcPts val="1600"/>
              </a:spcAft>
              <a:buClr>
                <a:schemeClr val="accent6"/>
              </a:buClr>
              <a:buSzPts val="1400"/>
              <a:buFont typeface="Asap"/>
              <a:buChar char="■"/>
              <a:defRPr>
                <a:solidFill>
                  <a:schemeClr val="accent6"/>
                </a:solidFill>
                <a:latin typeface="Asap"/>
                <a:ea typeface="Asap"/>
                <a:cs typeface="Asap"/>
                <a:sym typeface="Asap"/>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7" r:id="rId7"/>
    <p:sldLayoutId id="2147483658" r:id="rId8"/>
    <p:sldLayoutId id="2147483659" r:id="rId9"/>
    <p:sldLayoutId id="2147483661" r:id="rId10"/>
    <p:sldLayoutId id="2147483662" r:id="rId11"/>
    <p:sldLayoutId id="2147483664" r:id="rId12"/>
    <p:sldLayoutId id="2147483666" r:id="rId13"/>
    <p:sldLayoutId id="2147483669" r:id="rId14"/>
    <p:sldLayoutId id="2147483670" r:id="rId15"/>
    <p:sldLayoutId id="2147483672" r:id="rId16"/>
    <p:sldLayoutId id="2147483675" r:id="rId17"/>
    <p:sldLayoutId id="2147483676" r:id="rId18"/>
    <p:sldLayoutId id="2147483678" r:id="rId19"/>
    <p:sldLayoutId id="2147483679"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96"/>
        <p:cNvGrpSpPr/>
        <p:nvPr/>
      </p:nvGrpSpPr>
      <p:grpSpPr>
        <a:xfrm>
          <a:off x="0" y="0"/>
          <a:ext cx="0" cy="0"/>
          <a:chOff x="0" y="0"/>
          <a:chExt cx="0" cy="0"/>
        </a:xfrm>
      </p:grpSpPr>
      <p:sp>
        <p:nvSpPr>
          <p:cNvPr id="597" name="Google Shape;597;p37"/>
          <p:cNvSpPr txBox="1">
            <a:spLocks noGrp="1"/>
          </p:cNvSpPr>
          <p:nvPr>
            <p:ph type="ctrTitle"/>
          </p:nvPr>
        </p:nvSpPr>
        <p:spPr>
          <a:xfrm>
            <a:off x="943700" y="1303974"/>
            <a:ext cx="6582300" cy="195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900" dirty="0"/>
              <a:t>MATLAB PROJECT</a:t>
            </a:r>
            <a:r>
              <a:rPr lang="en" sz="2900" dirty="0">
                <a:solidFill>
                  <a:schemeClr val="accent6"/>
                </a:solidFill>
              </a:rPr>
              <a:t>:</a:t>
            </a:r>
            <a:r>
              <a:rPr lang="en" sz="1900" dirty="0">
                <a:solidFill>
                  <a:schemeClr val="accent6"/>
                </a:solidFill>
              </a:rPr>
              <a:t> </a:t>
            </a:r>
            <a:endParaRPr sz="1900" dirty="0">
              <a:solidFill>
                <a:schemeClr val="accent6"/>
              </a:solidFill>
            </a:endParaRPr>
          </a:p>
          <a:p>
            <a:pPr marL="0" lvl="0" indent="0" algn="l" rtl="0">
              <a:spcBef>
                <a:spcPts val="0"/>
              </a:spcBef>
              <a:spcAft>
                <a:spcPts val="0"/>
              </a:spcAft>
              <a:buNone/>
            </a:pPr>
            <a:r>
              <a:rPr lang="en" sz="4800" dirty="0">
                <a:solidFill>
                  <a:schemeClr val="accent4"/>
                </a:solidFill>
              </a:rPr>
              <a:t>ACTIVE</a:t>
            </a:r>
            <a:r>
              <a:rPr lang="en" sz="4800" dirty="0">
                <a:solidFill>
                  <a:schemeClr val="accent6"/>
                </a:solidFill>
              </a:rPr>
              <a:t> </a:t>
            </a:r>
            <a:r>
              <a:rPr lang="en" sz="2900" dirty="0">
                <a:solidFill>
                  <a:schemeClr val="accent6"/>
                </a:solidFill>
              </a:rPr>
              <a:t>NOISE</a:t>
            </a:r>
            <a:r>
              <a:rPr lang="en" sz="4800" dirty="0">
                <a:solidFill>
                  <a:schemeClr val="accent6"/>
                </a:solidFill>
              </a:rPr>
              <a:t> </a:t>
            </a:r>
            <a:r>
              <a:rPr lang="en" sz="4800" dirty="0">
                <a:solidFill>
                  <a:schemeClr val="accent4"/>
                </a:solidFill>
              </a:rPr>
              <a:t>CANCELLATION</a:t>
            </a:r>
            <a:endParaRPr sz="4800" dirty="0">
              <a:solidFill>
                <a:schemeClr val="accent4"/>
              </a:solidFill>
            </a:endParaRPr>
          </a:p>
        </p:txBody>
      </p:sp>
      <p:sp>
        <p:nvSpPr>
          <p:cNvPr id="598" name="Google Shape;598;p37"/>
          <p:cNvSpPr txBox="1">
            <a:spLocks noGrp="1"/>
          </p:cNvSpPr>
          <p:nvPr>
            <p:ph type="subTitle" idx="1"/>
          </p:nvPr>
        </p:nvSpPr>
        <p:spPr>
          <a:xfrm>
            <a:off x="809021" y="3730890"/>
            <a:ext cx="38418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Under the guidance of –</a:t>
            </a:r>
          </a:p>
          <a:p>
            <a:pPr marL="0" lvl="0" indent="0" algn="l" rtl="0">
              <a:spcBef>
                <a:spcPts val="0"/>
              </a:spcBef>
              <a:spcAft>
                <a:spcPts val="0"/>
              </a:spcAft>
              <a:buNone/>
            </a:pPr>
            <a:r>
              <a:rPr lang="en" dirty="0"/>
              <a:t>	</a:t>
            </a:r>
            <a:r>
              <a:rPr lang="en" sz="2800" b="1" dirty="0"/>
              <a:t>B. Patnayak Sir</a:t>
            </a:r>
            <a:endParaRPr sz="2800" b="1" dirty="0"/>
          </a:p>
        </p:txBody>
      </p:sp>
      <p:sp>
        <p:nvSpPr>
          <p:cNvPr id="599" name="Google Shape;599;p37"/>
          <p:cNvSpPr txBox="1"/>
          <p:nvPr/>
        </p:nvSpPr>
        <p:spPr>
          <a:xfrm>
            <a:off x="4572000" y="-73495"/>
            <a:ext cx="4307682" cy="60213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6"/>
                </a:solidFill>
                <a:latin typeface="Audiowide"/>
                <a:ea typeface="Audiowide"/>
                <a:cs typeface="Audiowide"/>
                <a:sym typeface="Audiowide"/>
              </a:rPr>
              <a:t>21116085_PRINCE_TRIPATHI</a:t>
            </a:r>
            <a:endParaRPr sz="2000" b="1" dirty="0">
              <a:solidFill>
                <a:schemeClr val="accent6"/>
              </a:solidFill>
              <a:latin typeface="Audiowide"/>
              <a:ea typeface="Audiowide"/>
              <a:cs typeface="Audiowide"/>
              <a:sym typeface="Audiowide"/>
            </a:endParaRPr>
          </a:p>
        </p:txBody>
      </p:sp>
      <p:sp>
        <p:nvSpPr>
          <p:cNvPr id="600" name="Google Shape;600;p37"/>
          <p:cNvSpPr/>
          <p:nvPr/>
        </p:nvSpPr>
        <p:spPr>
          <a:xfrm>
            <a:off x="6115502" y="474258"/>
            <a:ext cx="362400" cy="362400"/>
          </a:xfrm>
          <a:prstGeom prst="star4">
            <a:avLst>
              <a:gd name="adj" fmla="val 12500"/>
            </a:avLst>
          </a:prstGeom>
          <a:solidFill>
            <a:schemeClr val="dk1"/>
          </a:solidFill>
          <a:ln w="19050" cap="flat" cmpd="sng">
            <a:solidFill>
              <a:schemeClr val="accent5"/>
            </a:solidFill>
            <a:prstDash val="solid"/>
            <a:round/>
            <a:headEnd type="none" w="sm" len="sm"/>
            <a:tailEnd type="none" w="sm" len="sm"/>
          </a:ln>
          <a:effectLst>
            <a:outerShdw blurRad="85725" algn="bl" rotWithShape="0">
              <a:srgbClr val="E0FFC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45"/>
          <p:cNvSpPr txBox="1">
            <a:spLocks noGrp="1"/>
          </p:cNvSpPr>
          <p:nvPr>
            <p:ph type="subTitle" idx="1"/>
          </p:nvPr>
        </p:nvSpPr>
        <p:spPr>
          <a:xfrm>
            <a:off x="1787630" y="1720305"/>
            <a:ext cx="221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FREQUENCY</a:t>
            </a:r>
            <a:endParaRPr/>
          </a:p>
        </p:txBody>
      </p:sp>
      <p:sp>
        <p:nvSpPr>
          <p:cNvPr id="710" name="Google Shape;710;p45"/>
          <p:cNvSpPr txBox="1">
            <a:spLocks noGrp="1"/>
          </p:cNvSpPr>
          <p:nvPr>
            <p:ph type="title"/>
          </p:nvPr>
        </p:nvSpPr>
        <p:spPr>
          <a:xfrm>
            <a:off x="720000" y="38498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SOUND </a:t>
            </a:r>
            <a:r>
              <a:rPr lang="en" dirty="0">
                <a:solidFill>
                  <a:schemeClr val="accent4"/>
                </a:solidFill>
              </a:rPr>
              <a:t>PROPERTIES</a:t>
            </a:r>
            <a:endParaRPr dirty="0">
              <a:solidFill>
                <a:schemeClr val="accent4"/>
              </a:solidFill>
            </a:endParaRPr>
          </a:p>
        </p:txBody>
      </p:sp>
      <p:sp>
        <p:nvSpPr>
          <p:cNvPr id="711" name="Google Shape;711;p45"/>
          <p:cNvSpPr txBox="1">
            <a:spLocks noGrp="1"/>
          </p:cNvSpPr>
          <p:nvPr>
            <p:ph type="subTitle" idx="6"/>
          </p:nvPr>
        </p:nvSpPr>
        <p:spPr>
          <a:xfrm>
            <a:off x="1787630" y="3110230"/>
            <a:ext cx="221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WAVELENGTH</a:t>
            </a:r>
            <a:endParaRPr dirty="0"/>
          </a:p>
        </p:txBody>
      </p:sp>
      <p:sp>
        <p:nvSpPr>
          <p:cNvPr id="714" name="Google Shape;714;p45"/>
          <p:cNvSpPr txBox="1">
            <a:spLocks noGrp="1"/>
          </p:cNvSpPr>
          <p:nvPr>
            <p:ph type="subTitle" idx="7"/>
          </p:nvPr>
        </p:nvSpPr>
        <p:spPr>
          <a:xfrm>
            <a:off x="5672804" y="1720305"/>
            <a:ext cx="221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AMPLITUDE</a:t>
            </a:r>
            <a:endParaRPr/>
          </a:p>
        </p:txBody>
      </p:sp>
      <p:sp>
        <p:nvSpPr>
          <p:cNvPr id="715" name="Google Shape;715;p45"/>
          <p:cNvSpPr txBox="1">
            <a:spLocks noGrp="1"/>
          </p:cNvSpPr>
          <p:nvPr>
            <p:ph type="subTitle" idx="8"/>
          </p:nvPr>
        </p:nvSpPr>
        <p:spPr>
          <a:xfrm>
            <a:off x="5672804" y="3110230"/>
            <a:ext cx="221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SPEED</a:t>
            </a:r>
            <a:endParaRPr/>
          </a:p>
        </p:txBody>
      </p:sp>
      <p:sp>
        <p:nvSpPr>
          <p:cNvPr id="716" name="Google Shape;716;p45"/>
          <p:cNvSpPr/>
          <p:nvPr/>
        </p:nvSpPr>
        <p:spPr>
          <a:xfrm>
            <a:off x="1271587" y="3225928"/>
            <a:ext cx="346841" cy="259530"/>
          </a:xfrm>
          <a:custGeom>
            <a:avLst/>
            <a:gdLst/>
            <a:ahLst/>
            <a:cxnLst/>
            <a:rect l="l" t="t" r="r" b="b"/>
            <a:pathLst>
              <a:path w="10098" h="7556" extrusionOk="0">
                <a:moveTo>
                  <a:pt x="1024" y="1221"/>
                </a:moveTo>
                <a:cubicBezTo>
                  <a:pt x="1215" y="1221"/>
                  <a:pt x="1381" y="1387"/>
                  <a:pt x="1381" y="1578"/>
                </a:cubicBezTo>
                <a:lnTo>
                  <a:pt x="1381" y="3673"/>
                </a:lnTo>
                <a:lnTo>
                  <a:pt x="667" y="3673"/>
                </a:lnTo>
                <a:lnTo>
                  <a:pt x="667" y="1578"/>
                </a:lnTo>
                <a:cubicBezTo>
                  <a:pt x="667" y="1387"/>
                  <a:pt x="834" y="1221"/>
                  <a:pt x="1024" y="1221"/>
                </a:cubicBezTo>
                <a:close/>
                <a:moveTo>
                  <a:pt x="5012" y="1980"/>
                </a:moveTo>
                <a:cubicBezTo>
                  <a:pt x="5024" y="1980"/>
                  <a:pt x="5036" y="1981"/>
                  <a:pt x="5049" y="1983"/>
                </a:cubicBezTo>
                <a:cubicBezTo>
                  <a:pt x="5239" y="1983"/>
                  <a:pt x="5406" y="2149"/>
                  <a:pt x="5406" y="2340"/>
                </a:cubicBezTo>
                <a:lnTo>
                  <a:pt x="5406" y="3673"/>
                </a:lnTo>
                <a:lnTo>
                  <a:pt x="4691" y="3673"/>
                </a:lnTo>
                <a:lnTo>
                  <a:pt x="4691" y="2340"/>
                </a:lnTo>
                <a:cubicBezTo>
                  <a:pt x="4691" y="2139"/>
                  <a:pt x="4838" y="1980"/>
                  <a:pt x="5012" y="1980"/>
                </a:cubicBezTo>
                <a:close/>
                <a:moveTo>
                  <a:pt x="9114" y="1837"/>
                </a:moveTo>
                <a:cubicBezTo>
                  <a:pt x="9308" y="1837"/>
                  <a:pt x="9454" y="1996"/>
                  <a:pt x="9454" y="2197"/>
                </a:cubicBezTo>
                <a:lnTo>
                  <a:pt x="9454" y="3673"/>
                </a:lnTo>
                <a:lnTo>
                  <a:pt x="8740" y="3673"/>
                </a:lnTo>
                <a:lnTo>
                  <a:pt x="8740" y="2197"/>
                </a:lnTo>
                <a:cubicBezTo>
                  <a:pt x="8740" y="2006"/>
                  <a:pt x="8883" y="1840"/>
                  <a:pt x="9073" y="1840"/>
                </a:cubicBezTo>
                <a:cubicBezTo>
                  <a:pt x="9087" y="1838"/>
                  <a:pt x="9101" y="1837"/>
                  <a:pt x="9114" y="1837"/>
                </a:cubicBezTo>
                <a:close/>
                <a:moveTo>
                  <a:pt x="3024" y="327"/>
                </a:moveTo>
                <a:cubicBezTo>
                  <a:pt x="3215" y="327"/>
                  <a:pt x="3405" y="458"/>
                  <a:pt x="3382" y="720"/>
                </a:cubicBezTo>
                <a:lnTo>
                  <a:pt x="3382" y="3697"/>
                </a:lnTo>
                <a:lnTo>
                  <a:pt x="2691" y="3697"/>
                </a:lnTo>
                <a:lnTo>
                  <a:pt x="2691" y="720"/>
                </a:lnTo>
                <a:lnTo>
                  <a:pt x="2667" y="720"/>
                </a:lnTo>
                <a:cubicBezTo>
                  <a:pt x="2643" y="458"/>
                  <a:pt x="2834" y="327"/>
                  <a:pt x="3024" y="327"/>
                </a:cubicBezTo>
                <a:close/>
                <a:moveTo>
                  <a:pt x="4382" y="3983"/>
                </a:moveTo>
                <a:lnTo>
                  <a:pt x="4382" y="5317"/>
                </a:lnTo>
                <a:cubicBezTo>
                  <a:pt x="4382" y="5507"/>
                  <a:pt x="4215" y="5674"/>
                  <a:pt x="4025" y="5674"/>
                </a:cubicBezTo>
                <a:cubicBezTo>
                  <a:pt x="3834" y="5650"/>
                  <a:pt x="3667" y="5507"/>
                  <a:pt x="3691" y="5317"/>
                </a:cubicBezTo>
                <a:lnTo>
                  <a:pt x="3691" y="3983"/>
                </a:lnTo>
                <a:close/>
                <a:moveTo>
                  <a:pt x="8430" y="3983"/>
                </a:moveTo>
                <a:lnTo>
                  <a:pt x="8430" y="5459"/>
                </a:lnTo>
                <a:cubicBezTo>
                  <a:pt x="8430" y="5660"/>
                  <a:pt x="8284" y="5819"/>
                  <a:pt x="8109" y="5819"/>
                </a:cubicBezTo>
                <a:cubicBezTo>
                  <a:pt x="8097" y="5819"/>
                  <a:pt x="8085" y="5818"/>
                  <a:pt x="8073" y="5817"/>
                </a:cubicBezTo>
                <a:cubicBezTo>
                  <a:pt x="7883" y="5817"/>
                  <a:pt x="7716" y="5650"/>
                  <a:pt x="7716" y="5459"/>
                </a:cubicBezTo>
                <a:lnTo>
                  <a:pt x="7716" y="3983"/>
                </a:lnTo>
                <a:close/>
                <a:moveTo>
                  <a:pt x="6430" y="3983"/>
                </a:moveTo>
                <a:lnTo>
                  <a:pt x="6430" y="6245"/>
                </a:lnTo>
                <a:cubicBezTo>
                  <a:pt x="6430" y="6436"/>
                  <a:pt x="6263" y="6603"/>
                  <a:pt x="6049" y="6603"/>
                </a:cubicBezTo>
                <a:cubicBezTo>
                  <a:pt x="5858" y="6579"/>
                  <a:pt x="5716" y="6412"/>
                  <a:pt x="5716" y="6222"/>
                </a:cubicBezTo>
                <a:lnTo>
                  <a:pt x="5716" y="3983"/>
                </a:lnTo>
                <a:close/>
                <a:moveTo>
                  <a:pt x="3024" y="0"/>
                </a:moveTo>
                <a:cubicBezTo>
                  <a:pt x="2685" y="0"/>
                  <a:pt x="2346" y="232"/>
                  <a:pt x="2381" y="697"/>
                </a:cubicBezTo>
                <a:lnTo>
                  <a:pt x="2381" y="3673"/>
                </a:lnTo>
                <a:lnTo>
                  <a:pt x="1667" y="3673"/>
                </a:lnTo>
                <a:lnTo>
                  <a:pt x="1667" y="1602"/>
                </a:lnTo>
                <a:cubicBezTo>
                  <a:pt x="1667" y="1158"/>
                  <a:pt x="1341" y="938"/>
                  <a:pt x="1014" y="938"/>
                </a:cubicBezTo>
                <a:cubicBezTo>
                  <a:pt x="692" y="938"/>
                  <a:pt x="369" y="1152"/>
                  <a:pt x="357" y="1578"/>
                </a:cubicBezTo>
                <a:lnTo>
                  <a:pt x="357" y="3673"/>
                </a:lnTo>
                <a:lnTo>
                  <a:pt x="143" y="3673"/>
                </a:lnTo>
                <a:cubicBezTo>
                  <a:pt x="143" y="3673"/>
                  <a:pt x="0" y="3721"/>
                  <a:pt x="0" y="3792"/>
                </a:cubicBezTo>
                <a:cubicBezTo>
                  <a:pt x="0" y="3888"/>
                  <a:pt x="71" y="3935"/>
                  <a:pt x="143" y="3935"/>
                </a:cubicBezTo>
                <a:lnTo>
                  <a:pt x="1357" y="3935"/>
                </a:lnTo>
                <a:lnTo>
                  <a:pt x="1357" y="5626"/>
                </a:lnTo>
                <a:cubicBezTo>
                  <a:pt x="1357" y="5698"/>
                  <a:pt x="1429" y="5769"/>
                  <a:pt x="1500" y="5769"/>
                </a:cubicBezTo>
                <a:cubicBezTo>
                  <a:pt x="1596" y="5769"/>
                  <a:pt x="1667" y="5626"/>
                  <a:pt x="1667" y="5626"/>
                </a:cubicBezTo>
                <a:lnTo>
                  <a:pt x="1667" y="3935"/>
                </a:lnTo>
                <a:lnTo>
                  <a:pt x="2381" y="3935"/>
                </a:lnTo>
                <a:lnTo>
                  <a:pt x="2381" y="6912"/>
                </a:lnTo>
                <a:cubicBezTo>
                  <a:pt x="2381" y="7125"/>
                  <a:pt x="2212" y="7271"/>
                  <a:pt x="2029" y="7271"/>
                </a:cubicBezTo>
                <a:cubicBezTo>
                  <a:pt x="1946" y="7271"/>
                  <a:pt x="1860" y="7241"/>
                  <a:pt x="1786" y="7174"/>
                </a:cubicBezTo>
                <a:cubicBezTo>
                  <a:pt x="1715" y="7103"/>
                  <a:pt x="1691" y="7007"/>
                  <a:pt x="1691" y="6912"/>
                </a:cubicBezTo>
                <a:lnTo>
                  <a:pt x="1691" y="6317"/>
                </a:lnTo>
                <a:cubicBezTo>
                  <a:pt x="1691" y="6245"/>
                  <a:pt x="1619" y="6174"/>
                  <a:pt x="1548" y="6174"/>
                </a:cubicBezTo>
                <a:cubicBezTo>
                  <a:pt x="1539" y="6171"/>
                  <a:pt x="1529" y="6169"/>
                  <a:pt x="1519" y="6169"/>
                </a:cubicBezTo>
                <a:cubicBezTo>
                  <a:pt x="1453" y="6169"/>
                  <a:pt x="1381" y="6234"/>
                  <a:pt x="1381" y="6317"/>
                </a:cubicBezTo>
                <a:lnTo>
                  <a:pt x="1381" y="6912"/>
                </a:lnTo>
                <a:cubicBezTo>
                  <a:pt x="1381" y="7269"/>
                  <a:pt x="1667" y="7555"/>
                  <a:pt x="2024" y="7555"/>
                </a:cubicBezTo>
                <a:cubicBezTo>
                  <a:pt x="2381" y="7555"/>
                  <a:pt x="2691" y="7269"/>
                  <a:pt x="2691" y="6888"/>
                </a:cubicBezTo>
                <a:lnTo>
                  <a:pt x="2691" y="3935"/>
                </a:lnTo>
                <a:lnTo>
                  <a:pt x="3405" y="3935"/>
                </a:lnTo>
                <a:lnTo>
                  <a:pt x="3405" y="5269"/>
                </a:lnTo>
                <a:cubicBezTo>
                  <a:pt x="3405" y="5650"/>
                  <a:pt x="3715" y="5936"/>
                  <a:pt x="4096" y="5936"/>
                </a:cubicBezTo>
                <a:cubicBezTo>
                  <a:pt x="4430" y="5888"/>
                  <a:pt x="4691" y="5626"/>
                  <a:pt x="4691" y="5269"/>
                </a:cubicBezTo>
                <a:lnTo>
                  <a:pt x="4691" y="3935"/>
                </a:lnTo>
                <a:lnTo>
                  <a:pt x="5430" y="3935"/>
                </a:lnTo>
                <a:lnTo>
                  <a:pt x="5430" y="6198"/>
                </a:lnTo>
                <a:cubicBezTo>
                  <a:pt x="5418" y="6629"/>
                  <a:pt x="5744" y="6850"/>
                  <a:pt x="6070" y="6850"/>
                </a:cubicBezTo>
                <a:cubicBezTo>
                  <a:pt x="6393" y="6850"/>
                  <a:pt x="6716" y="6635"/>
                  <a:pt x="6716" y="6198"/>
                </a:cubicBezTo>
                <a:lnTo>
                  <a:pt x="6716" y="3935"/>
                </a:lnTo>
                <a:lnTo>
                  <a:pt x="7454" y="3935"/>
                </a:lnTo>
                <a:lnTo>
                  <a:pt x="7454" y="5412"/>
                </a:lnTo>
                <a:cubicBezTo>
                  <a:pt x="7431" y="5779"/>
                  <a:pt x="7740" y="6080"/>
                  <a:pt x="8103" y="6080"/>
                </a:cubicBezTo>
                <a:cubicBezTo>
                  <a:pt x="8117" y="6080"/>
                  <a:pt x="8131" y="6080"/>
                  <a:pt x="8145" y="6079"/>
                </a:cubicBezTo>
                <a:cubicBezTo>
                  <a:pt x="8478" y="6055"/>
                  <a:pt x="8740" y="5769"/>
                  <a:pt x="8740" y="5412"/>
                </a:cubicBezTo>
                <a:lnTo>
                  <a:pt x="8740" y="3935"/>
                </a:lnTo>
                <a:lnTo>
                  <a:pt x="9931" y="3935"/>
                </a:lnTo>
                <a:cubicBezTo>
                  <a:pt x="10026" y="3935"/>
                  <a:pt x="10074" y="3888"/>
                  <a:pt x="10097" y="3792"/>
                </a:cubicBezTo>
                <a:cubicBezTo>
                  <a:pt x="10097" y="3721"/>
                  <a:pt x="10026" y="3626"/>
                  <a:pt x="9954" y="3626"/>
                </a:cubicBezTo>
                <a:lnTo>
                  <a:pt x="9954" y="3673"/>
                </a:lnTo>
                <a:lnTo>
                  <a:pt x="9740" y="3673"/>
                </a:lnTo>
                <a:lnTo>
                  <a:pt x="9740" y="2197"/>
                </a:lnTo>
                <a:cubicBezTo>
                  <a:pt x="9764" y="1733"/>
                  <a:pt x="9419" y="1500"/>
                  <a:pt x="9076" y="1500"/>
                </a:cubicBezTo>
                <a:cubicBezTo>
                  <a:pt x="8734" y="1500"/>
                  <a:pt x="8395" y="1733"/>
                  <a:pt x="8430" y="2197"/>
                </a:cubicBezTo>
                <a:lnTo>
                  <a:pt x="8430" y="3673"/>
                </a:lnTo>
                <a:lnTo>
                  <a:pt x="7716" y="3673"/>
                </a:lnTo>
                <a:lnTo>
                  <a:pt x="7716" y="2530"/>
                </a:lnTo>
                <a:cubicBezTo>
                  <a:pt x="7716" y="2423"/>
                  <a:pt x="7644" y="2370"/>
                  <a:pt x="7573" y="2370"/>
                </a:cubicBezTo>
                <a:cubicBezTo>
                  <a:pt x="7502" y="2370"/>
                  <a:pt x="7430" y="2423"/>
                  <a:pt x="7430" y="2530"/>
                </a:cubicBezTo>
                <a:lnTo>
                  <a:pt x="7430" y="3697"/>
                </a:lnTo>
                <a:lnTo>
                  <a:pt x="6716" y="3697"/>
                </a:lnTo>
                <a:lnTo>
                  <a:pt x="6716" y="1411"/>
                </a:lnTo>
                <a:cubicBezTo>
                  <a:pt x="6716" y="1233"/>
                  <a:pt x="6862" y="1075"/>
                  <a:pt x="7037" y="1075"/>
                </a:cubicBezTo>
                <a:cubicBezTo>
                  <a:pt x="7049" y="1075"/>
                  <a:pt x="7061" y="1076"/>
                  <a:pt x="7073" y="1078"/>
                </a:cubicBezTo>
                <a:cubicBezTo>
                  <a:pt x="7263" y="1078"/>
                  <a:pt x="7430" y="1221"/>
                  <a:pt x="7430" y="1435"/>
                </a:cubicBezTo>
                <a:lnTo>
                  <a:pt x="7430" y="1816"/>
                </a:lnTo>
                <a:cubicBezTo>
                  <a:pt x="7430" y="1887"/>
                  <a:pt x="7478" y="1935"/>
                  <a:pt x="7549" y="1959"/>
                </a:cubicBezTo>
                <a:cubicBezTo>
                  <a:pt x="7644" y="1959"/>
                  <a:pt x="7716" y="1887"/>
                  <a:pt x="7716" y="1816"/>
                </a:cubicBezTo>
                <a:lnTo>
                  <a:pt x="7716" y="1411"/>
                </a:lnTo>
                <a:cubicBezTo>
                  <a:pt x="7752" y="941"/>
                  <a:pt x="7404" y="702"/>
                  <a:pt x="7060" y="702"/>
                </a:cubicBezTo>
                <a:cubicBezTo>
                  <a:pt x="6725" y="702"/>
                  <a:pt x="6395" y="929"/>
                  <a:pt x="6430" y="1387"/>
                </a:cubicBezTo>
                <a:lnTo>
                  <a:pt x="6430" y="3650"/>
                </a:lnTo>
                <a:lnTo>
                  <a:pt x="5692" y="3650"/>
                </a:lnTo>
                <a:lnTo>
                  <a:pt x="5692" y="2340"/>
                </a:lnTo>
                <a:cubicBezTo>
                  <a:pt x="5727" y="1875"/>
                  <a:pt x="5388" y="1643"/>
                  <a:pt x="5046" y="1643"/>
                </a:cubicBezTo>
                <a:cubicBezTo>
                  <a:pt x="4703" y="1643"/>
                  <a:pt x="4358" y="1875"/>
                  <a:pt x="4382" y="2340"/>
                </a:cubicBezTo>
                <a:lnTo>
                  <a:pt x="4382" y="3673"/>
                </a:lnTo>
                <a:lnTo>
                  <a:pt x="3667" y="3673"/>
                </a:lnTo>
                <a:lnTo>
                  <a:pt x="3667" y="697"/>
                </a:lnTo>
                <a:cubicBezTo>
                  <a:pt x="3703" y="232"/>
                  <a:pt x="3364" y="0"/>
                  <a:pt x="3024"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7" name="Google Shape;717;p45"/>
          <p:cNvGrpSpPr/>
          <p:nvPr/>
        </p:nvGrpSpPr>
        <p:grpSpPr>
          <a:xfrm>
            <a:off x="5164553" y="1797915"/>
            <a:ext cx="339491" cy="347150"/>
            <a:chOff x="5112350" y="3651175"/>
            <a:chExt cx="247100" cy="252675"/>
          </a:xfrm>
        </p:grpSpPr>
        <p:sp>
          <p:nvSpPr>
            <p:cNvPr id="718" name="Google Shape;718;p45"/>
            <p:cNvSpPr/>
            <p:nvPr/>
          </p:nvSpPr>
          <p:spPr>
            <a:xfrm>
              <a:off x="5112350" y="3679675"/>
              <a:ext cx="187575" cy="224175"/>
            </a:xfrm>
            <a:custGeom>
              <a:avLst/>
              <a:gdLst/>
              <a:ahLst/>
              <a:cxnLst/>
              <a:rect l="l" t="t" r="r" b="b"/>
              <a:pathLst>
                <a:path w="7503" h="8967" extrusionOk="0">
                  <a:moveTo>
                    <a:pt x="5668" y="1632"/>
                  </a:moveTo>
                  <a:lnTo>
                    <a:pt x="5668" y="1632"/>
                  </a:lnTo>
                  <a:cubicBezTo>
                    <a:pt x="6073" y="1656"/>
                    <a:pt x="6430" y="1894"/>
                    <a:pt x="6644" y="2227"/>
                  </a:cubicBezTo>
                  <a:cubicBezTo>
                    <a:pt x="6835" y="2584"/>
                    <a:pt x="6835" y="3013"/>
                    <a:pt x="6644" y="3370"/>
                  </a:cubicBezTo>
                  <a:lnTo>
                    <a:pt x="5668" y="1632"/>
                  </a:lnTo>
                  <a:close/>
                  <a:moveTo>
                    <a:pt x="4345" y="290"/>
                  </a:moveTo>
                  <a:cubicBezTo>
                    <a:pt x="4464" y="290"/>
                    <a:pt x="4577" y="348"/>
                    <a:pt x="4644" y="465"/>
                  </a:cubicBezTo>
                  <a:lnTo>
                    <a:pt x="7168" y="4871"/>
                  </a:lnTo>
                  <a:cubicBezTo>
                    <a:pt x="7192" y="4918"/>
                    <a:pt x="7192" y="4966"/>
                    <a:pt x="7192" y="5014"/>
                  </a:cubicBezTo>
                  <a:cubicBezTo>
                    <a:pt x="7192" y="5156"/>
                    <a:pt x="7145" y="5252"/>
                    <a:pt x="7025" y="5323"/>
                  </a:cubicBezTo>
                  <a:lnTo>
                    <a:pt x="7025" y="5299"/>
                  </a:lnTo>
                  <a:cubicBezTo>
                    <a:pt x="6981" y="5329"/>
                    <a:pt x="6929" y="5343"/>
                    <a:pt x="6876" y="5343"/>
                  </a:cubicBezTo>
                  <a:cubicBezTo>
                    <a:pt x="6762" y="5343"/>
                    <a:pt x="6646" y="5278"/>
                    <a:pt x="6597" y="5180"/>
                  </a:cubicBezTo>
                  <a:lnTo>
                    <a:pt x="6168" y="4442"/>
                  </a:lnTo>
                  <a:cubicBezTo>
                    <a:pt x="6138" y="4389"/>
                    <a:pt x="6092" y="4368"/>
                    <a:pt x="6045" y="4368"/>
                  </a:cubicBezTo>
                  <a:cubicBezTo>
                    <a:pt x="5943" y="4368"/>
                    <a:pt x="5841" y="4471"/>
                    <a:pt x="5906" y="4585"/>
                  </a:cubicBezTo>
                  <a:lnTo>
                    <a:pt x="6240" y="5180"/>
                  </a:lnTo>
                  <a:lnTo>
                    <a:pt x="2048" y="6061"/>
                  </a:lnTo>
                  <a:cubicBezTo>
                    <a:pt x="2018" y="6072"/>
                    <a:pt x="1987" y="6076"/>
                    <a:pt x="1958" y="6076"/>
                  </a:cubicBezTo>
                  <a:cubicBezTo>
                    <a:pt x="1849" y="6076"/>
                    <a:pt x="1752" y="6012"/>
                    <a:pt x="1715" y="5919"/>
                  </a:cubicBezTo>
                  <a:lnTo>
                    <a:pt x="953" y="4609"/>
                  </a:lnTo>
                  <a:cubicBezTo>
                    <a:pt x="881" y="4490"/>
                    <a:pt x="905" y="4347"/>
                    <a:pt x="1000" y="4228"/>
                  </a:cubicBezTo>
                  <a:lnTo>
                    <a:pt x="3906" y="1060"/>
                  </a:lnTo>
                  <a:lnTo>
                    <a:pt x="5573" y="3990"/>
                  </a:lnTo>
                  <a:cubicBezTo>
                    <a:pt x="5588" y="4036"/>
                    <a:pt x="5633" y="4062"/>
                    <a:pt x="5683" y="4062"/>
                  </a:cubicBezTo>
                  <a:cubicBezTo>
                    <a:pt x="5710" y="4062"/>
                    <a:pt x="5738" y="4054"/>
                    <a:pt x="5763" y="4037"/>
                  </a:cubicBezTo>
                  <a:cubicBezTo>
                    <a:pt x="5835" y="3990"/>
                    <a:pt x="5859" y="3918"/>
                    <a:pt x="5811" y="3847"/>
                  </a:cubicBezTo>
                  <a:lnTo>
                    <a:pt x="4072" y="775"/>
                  </a:lnTo>
                  <a:cubicBezTo>
                    <a:pt x="3977" y="632"/>
                    <a:pt x="4049" y="417"/>
                    <a:pt x="4192" y="322"/>
                  </a:cubicBezTo>
                  <a:cubicBezTo>
                    <a:pt x="4242" y="301"/>
                    <a:pt x="4294" y="290"/>
                    <a:pt x="4345" y="290"/>
                  </a:cubicBezTo>
                  <a:close/>
                  <a:moveTo>
                    <a:pt x="786" y="4918"/>
                  </a:moveTo>
                  <a:lnTo>
                    <a:pt x="1072" y="5418"/>
                  </a:lnTo>
                  <a:lnTo>
                    <a:pt x="1334" y="5895"/>
                  </a:lnTo>
                  <a:lnTo>
                    <a:pt x="1072" y="6061"/>
                  </a:lnTo>
                  <a:cubicBezTo>
                    <a:pt x="1000" y="6085"/>
                    <a:pt x="929" y="6085"/>
                    <a:pt x="858" y="6085"/>
                  </a:cubicBezTo>
                  <a:cubicBezTo>
                    <a:pt x="810" y="6061"/>
                    <a:pt x="738" y="6014"/>
                    <a:pt x="715" y="5942"/>
                  </a:cubicBezTo>
                  <a:lnTo>
                    <a:pt x="405" y="5442"/>
                  </a:lnTo>
                  <a:cubicBezTo>
                    <a:pt x="334" y="5323"/>
                    <a:pt x="381" y="5156"/>
                    <a:pt x="500" y="5085"/>
                  </a:cubicBezTo>
                  <a:lnTo>
                    <a:pt x="786" y="4918"/>
                  </a:lnTo>
                  <a:close/>
                  <a:moveTo>
                    <a:pt x="4763" y="5776"/>
                  </a:moveTo>
                  <a:lnTo>
                    <a:pt x="4835" y="5966"/>
                  </a:lnTo>
                  <a:cubicBezTo>
                    <a:pt x="4858" y="6109"/>
                    <a:pt x="4811" y="6276"/>
                    <a:pt x="4692" y="6371"/>
                  </a:cubicBezTo>
                  <a:lnTo>
                    <a:pt x="4287" y="6681"/>
                  </a:lnTo>
                  <a:lnTo>
                    <a:pt x="3977" y="6395"/>
                  </a:lnTo>
                  <a:lnTo>
                    <a:pt x="4049" y="5942"/>
                  </a:lnTo>
                  <a:lnTo>
                    <a:pt x="4763" y="5776"/>
                  </a:lnTo>
                  <a:close/>
                  <a:moveTo>
                    <a:pt x="4369" y="0"/>
                  </a:moveTo>
                  <a:cubicBezTo>
                    <a:pt x="3998" y="0"/>
                    <a:pt x="3639" y="334"/>
                    <a:pt x="3763" y="798"/>
                  </a:cubicBezTo>
                  <a:lnTo>
                    <a:pt x="786" y="4037"/>
                  </a:lnTo>
                  <a:cubicBezTo>
                    <a:pt x="619" y="4204"/>
                    <a:pt x="572" y="4466"/>
                    <a:pt x="667" y="4680"/>
                  </a:cubicBezTo>
                  <a:lnTo>
                    <a:pt x="357" y="4823"/>
                  </a:lnTo>
                  <a:cubicBezTo>
                    <a:pt x="95" y="4990"/>
                    <a:pt x="0" y="5323"/>
                    <a:pt x="143" y="5585"/>
                  </a:cubicBezTo>
                  <a:lnTo>
                    <a:pt x="453" y="6109"/>
                  </a:lnTo>
                  <a:cubicBezTo>
                    <a:pt x="524" y="6228"/>
                    <a:pt x="643" y="6323"/>
                    <a:pt x="786" y="6371"/>
                  </a:cubicBezTo>
                  <a:cubicBezTo>
                    <a:pt x="834" y="6371"/>
                    <a:pt x="881" y="6395"/>
                    <a:pt x="929" y="6395"/>
                  </a:cubicBezTo>
                  <a:cubicBezTo>
                    <a:pt x="1048" y="6395"/>
                    <a:pt x="1143" y="6371"/>
                    <a:pt x="1215" y="6323"/>
                  </a:cubicBezTo>
                  <a:lnTo>
                    <a:pt x="1524" y="6157"/>
                  </a:lnTo>
                  <a:cubicBezTo>
                    <a:pt x="1642" y="6294"/>
                    <a:pt x="1809" y="6383"/>
                    <a:pt x="1998" y="6383"/>
                  </a:cubicBezTo>
                  <a:cubicBezTo>
                    <a:pt x="2037" y="6383"/>
                    <a:pt x="2078" y="6379"/>
                    <a:pt x="2120" y="6371"/>
                  </a:cubicBezTo>
                  <a:lnTo>
                    <a:pt x="2143" y="6371"/>
                  </a:lnTo>
                  <a:cubicBezTo>
                    <a:pt x="2072" y="6633"/>
                    <a:pt x="2167" y="6919"/>
                    <a:pt x="2358" y="7133"/>
                  </a:cubicBezTo>
                  <a:lnTo>
                    <a:pt x="2453" y="7228"/>
                  </a:lnTo>
                  <a:cubicBezTo>
                    <a:pt x="2477" y="7252"/>
                    <a:pt x="2525" y="7276"/>
                    <a:pt x="2572" y="7276"/>
                  </a:cubicBezTo>
                  <a:cubicBezTo>
                    <a:pt x="2691" y="7276"/>
                    <a:pt x="2763" y="7109"/>
                    <a:pt x="2667" y="7038"/>
                  </a:cubicBezTo>
                  <a:lnTo>
                    <a:pt x="2572" y="6919"/>
                  </a:lnTo>
                  <a:cubicBezTo>
                    <a:pt x="2453" y="6800"/>
                    <a:pt x="2405" y="6609"/>
                    <a:pt x="2429" y="6442"/>
                  </a:cubicBezTo>
                  <a:lnTo>
                    <a:pt x="2477" y="6300"/>
                  </a:lnTo>
                  <a:lnTo>
                    <a:pt x="3763" y="6014"/>
                  </a:lnTo>
                  <a:lnTo>
                    <a:pt x="3691" y="6442"/>
                  </a:lnTo>
                  <a:cubicBezTo>
                    <a:pt x="3691" y="6490"/>
                    <a:pt x="3715" y="6538"/>
                    <a:pt x="3739" y="6561"/>
                  </a:cubicBezTo>
                  <a:lnTo>
                    <a:pt x="5049" y="7871"/>
                  </a:lnTo>
                  <a:cubicBezTo>
                    <a:pt x="5120" y="7943"/>
                    <a:pt x="5168" y="8038"/>
                    <a:pt x="5144" y="8133"/>
                  </a:cubicBezTo>
                  <a:cubicBezTo>
                    <a:pt x="5120" y="8252"/>
                    <a:pt x="5073" y="8324"/>
                    <a:pt x="4977" y="8395"/>
                  </a:cubicBezTo>
                  <a:lnTo>
                    <a:pt x="4573" y="8610"/>
                  </a:lnTo>
                  <a:cubicBezTo>
                    <a:pt x="4516" y="8638"/>
                    <a:pt x="4460" y="8651"/>
                    <a:pt x="4405" y="8651"/>
                  </a:cubicBezTo>
                  <a:cubicBezTo>
                    <a:pt x="4321" y="8651"/>
                    <a:pt x="4240" y="8620"/>
                    <a:pt x="4168" y="8562"/>
                  </a:cubicBezTo>
                  <a:lnTo>
                    <a:pt x="3144" y="7514"/>
                  </a:lnTo>
                  <a:cubicBezTo>
                    <a:pt x="3125" y="7491"/>
                    <a:pt x="3102" y="7481"/>
                    <a:pt x="3076" y="7481"/>
                  </a:cubicBezTo>
                  <a:cubicBezTo>
                    <a:pt x="2971" y="7481"/>
                    <a:pt x="2838" y="7651"/>
                    <a:pt x="2953" y="7728"/>
                  </a:cubicBezTo>
                  <a:lnTo>
                    <a:pt x="3953" y="8776"/>
                  </a:lnTo>
                  <a:cubicBezTo>
                    <a:pt x="4072" y="8895"/>
                    <a:pt x="4239" y="8967"/>
                    <a:pt x="4406" y="8967"/>
                  </a:cubicBezTo>
                  <a:cubicBezTo>
                    <a:pt x="4525" y="8943"/>
                    <a:pt x="4620" y="8919"/>
                    <a:pt x="4715" y="8871"/>
                  </a:cubicBezTo>
                  <a:lnTo>
                    <a:pt x="5120" y="8633"/>
                  </a:lnTo>
                  <a:cubicBezTo>
                    <a:pt x="5478" y="8443"/>
                    <a:pt x="5549" y="7943"/>
                    <a:pt x="5239" y="7657"/>
                  </a:cubicBezTo>
                  <a:lnTo>
                    <a:pt x="4501" y="6919"/>
                  </a:lnTo>
                  <a:lnTo>
                    <a:pt x="4882" y="6609"/>
                  </a:lnTo>
                  <a:cubicBezTo>
                    <a:pt x="5096" y="6442"/>
                    <a:pt x="5192" y="6157"/>
                    <a:pt x="5120" y="5895"/>
                  </a:cubicBezTo>
                  <a:lnTo>
                    <a:pt x="5073" y="5728"/>
                  </a:lnTo>
                  <a:lnTo>
                    <a:pt x="6406" y="5442"/>
                  </a:lnTo>
                  <a:cubicBezTo>
                    <a:pt x="6525" y="5561"/>
                    <a:pt x="6692" y="5633"/>
                    <a:pt x="6883" y="5633"/>
                  </a:cubicBezTo>
                  <a:cubicBezTo>
                    <a:pt x="6978" y="5633"/>
                    <a:pt x="7073" y="5609"/>
                    <a:pt x="7168" y="5561"/>
                  </a:cubicBezTo>
                  <a:cubicBezTo>
                    <a:pt x="7359" y="5442"/>
                    <a:pt x="7478" y="5228"/>
                    <a:pt x="7478" y="5014"/>
                  </a:cubicBezTo>
                  <a:cubicBezTo>
                    <a:pt x="7478" y="4894"/>
                    <a:pt x="7454" y="4799"/>
                    <a:pt x="7406" y="4704"/>
                  </a:cubicBezTo>
                  <a:lnTo>
                    <a:pt x="6811" y="3680"/>
                  </a:lnTo>
                  <a:cubicBezTo>
                    <a:pt x="7502" y="2689"/>
                    <a:pt x="6789" y="1342"/>
                    <a:pt x="5620" y="1342"/>
                  </a:cubicBezTo>
                  <a:cubicBezTo>
                    <a:pt x="5581" y="1342"/>
                    <a:pt x="5541" y="1343"/>
                    <a:pt x="5501" y="1346"/>
                  </a:cubicBezTo>
                  <a:lnTo>
                    <a:pt x="4906" y="322"/>
                  </a:lnTo>
                  <a:cubicBezTo>
                    <a:pt x="4773" y="97"/>
                    <a:pt x="4569" y="0"/>
                    <a:pt x="4369"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5"/>
            <p:cNvSpPr/>
            <p:nvPr/>
          </p:nvSpPr>
          <p:spPr>
            <a:xfrm>
              <a:off x="5261175" y="3651175"/>
              <a:ext cx="98275" cy="118125"/>
            </a:xfrm>
            <a:custGeom>
              <a:avLst/>
              <a:gdLst/>
              <a:ahLst/>
              <a:cxnLst/>
              <a:rect l="l" t="t" r="r" b="b"/>
              <a:pathLst>
                <a:path w="3931" h="4725" extrusionOk="0">
                  <a:moveTo>
                    <a:pt x="555" y="1"/>
                  </a:moveTo>
                  <a:cubicBezTo>
                    <a:pt x="467" y="1"/>
                    <a:pt x="382" y="27"/>
                    <a:pt x="310" y="81"/>
                  </a:cubicBezTo>
                  <a:cubicBezTo>
                    <a:pt x="1" y="295"/>
                    <a:pt x="120" y="819"/>
                    <a:pt x="501" y="867"/>
                  </a:cubicBezTo>
                  <a:cubicBezTo>
                    <a:pt x="2073" y="1129"/>
                    <a:pt x="3144" y="2629"/>
                    <a:pt x="2882" y="4201"/>
                  </a:cubicBezTo>
                  <a:cubicBezTo>
                    <a:pt x="2835" y="4463"/>
                    <a:pt x="3001" y="4677"/>
                    <a:pt x="3263" y="4725"/>
                  </a:cubicBezTo>
                  <a:lnTo>
                    <a:pt x="3335" y="4725"/>
                  </a:lnTo>
                  <a:cubicBezTo>
                    <a:pt x="3549" y="4725"/>
                    <a:pt x="3740" y="4558"/>
                    <a:pt x="3764" y="4344"/>
                  </a:cubicBezTo>
                  <a:cubicBezTo>
                    <a:pt x="3930" y="3367"/>
                    <a:pt x="3692" y="2343"/>
                    <a:pt x="3121" y="1534"/>
                  </a:cubicBezTo>
                  <a:lnTo>
                    <a:pt x="3097" y="1534"/>
                  </a:lnTo>
                  <a:cubicBezTo>
                    <a:pt x="2835" y="1153"/>
                    <a:pt x="2478" y="795"/>
                    <a:pt x="2073" y="557"/>
                  </a:cubicBezTo>
                  <a:cubicBezTo>
                    <a:pt x="2041" y="536"/>
                    <a:pt x="2004" y="524"/>
                    <a:pt x="1968" y="524"/>
                  </a:cubicBezTo>
                  <a:cubicBezTo>
                    <a:pt x="1925" y="524"/>
                    <a:pt x="1885" y="542"/>
                    <a:pt x="1858" y="581"/>
                  </a:cubicBezTo>
                  <a:cubicBezTo>
                    <a:pt x="1835" y="652"/>
                    <a:pt x="1835" y="748"/>
                    <a:pt x="1906" y="795"/>
                  </a:cubicBezTo>
                  <a:cubicBezTo>
                    <a:pt x="3073" y="1557"/>
                    <a:pt x="3692" y="2939"/>
                    <a:pt x="3454" y="4320"/>
                  </a:cubicBezTo>
                  <a:cubicBezTo>
                    <a:pt x="3454" y="4391"/>
                    <a:pt x="3382" y="4439"/>
                    <a:pt x="3287" y="4439"/>
                  </a:cubicBezTo>
                  <a:cubicBezTo>
                    <a:pt x="3216" y="4415"/>
                    <a:pt x="3168" y="4344"/>
                    <a:pt x="3168" y="4272"/>
                  </a:cubicBezTo>
                  <a:cubicBezTo>
                    <a:pt x="3454" y="2510"/>
                    <a:pt x="2287" y="867"/>
                    <a:pt x="549" y="581"/>
                  </a:cubicBezTo>
                  <a:cubicBezTo>
                    <a:pt x="477" y="557"/>
                    <a:pt x="406" y="486"/>
                    <a:pt x="429" y="414"/>
                  </a:cubicBezTo>
                  <a:cubicBezTo>
                    <a:pt x="429" y="367"/>
                    <a:pt x="453" y="343"/>
                    <a:pt x="501" y="319"/>
                  </a:cubicBezTo>
                  <a:cubicBezTo>
                    <a:pt x="518" y="302"/>
                    <a:pt x="547" y="285"/>
                    <a:pt x="570" y="285"/>
                  </a:cubicBezTo>
                  <a:cubicBezTo>
                    <a:pt x="580" y="285"/>
                    <a:pt x="589" y="288"/>
                    <a:pt x="596" y="295"/>
                  </a:cubicBezTo>
                  <a:cubicBezTo>
                    <a:pt x="858" y="319"/>
                    <a:pt x="1096" y="390"/>
                    <a:pt x="1334" y="486"/>
                  </a:cubicBezTo>
                  <a:cubicBezTo>
                    <a:pt x="1354" y="499"/>
                    <a:pt x="1374" y="505"/>
                    <a:pt x="1394" y="505"/>
                  </a:cubicBezTo>
                  <a:cubicBezTo>
                    <a:pt x="1444" y="505"/>
                    <a:pt x="1491" y="466"/>
                    <a:pt x="1525" y="414"/>
                  </a:cubicBezTo>
                  <a:cubicBezTo>
                    <a:pt x="1549" y="343"/>
                    <a:pt x="1501" y="248"/>
                    <a:pt x="1430" y="224"/>
                  </a:cubicBezTo>
                  <a:cubicBezTo>
                    <a:pt x="1192" y="105"/>
                    <a:pt x="930" y="33"/>
                    <a:pt x="644" y="9"/>
                  </a:cubicBezTo>
                  <a:cubicBezTo>
                    <a:pt x="614" y="4"/>
                    <a:pt x="584" y="1"/>
                    <a:pt x="555"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5"/>
            <p:cNvSpPr/>
            <p:nvPr/>
          </p:nvSpPr>
          <p:spPr>
            <a:xfrm>
              <a:off x="5258200" y="3682350"/>
              <a:ext cx="71475" cy="81600"/>
            </a:xfrm>
            <a:custGeom>
              <a:avLst/>
              <a:gdLst/>
              <a:ahLst/>
              <a:cxnLst/>
              <a:rect l="l" t="t" r="r" b="b"/>
              <a:pathLst>
                <a:path w="2859" h="3264" extrusionOk="0">
                  <a:moveTo>
                    <a:pt x="501" y="310"/>
                  </a:moveTo>
                  <a:cubicBezTo>
                    <a:pt x="1715" y="501"/>
                    <a:pt x="2525" y="1644"/>
                    <a:pt x="2311" y="2835"/>
                  </a:cubicBezTo>
                  <a:lnTo>
                    <a:pt x="2311" y="2859"/>
                  </a:lnTo>
                  <a:cubicBezTo>
                    <a:pt x="2311" y="2882"/>
                    <a:pt x="2287" y="2930"/>
                    <a:pt x="2263" y="2930"/>
                  </a:cubicBezTo>
                  <a:cubicBezTo>
                    <a:pt x="2215" y="2954"/>
                    <a:pt x="2192" y="2978"/>
                    <a:pt x="2144" y="2978"/>
                  </a:cubicBezTo>
                  <a:cubicBezTo>
                    <a:pt x="2120" y="2954"/>
                    <a:pt x="2073" y="2930"/>
                    <a:pt x="2049" y="2906"/>
                  </a:cubicBezTo>
                  <a:cubicBezTo>
                    <a:pt x="2025" y="2882"/>
                    <a:pt x="2025" y="2835"/>
                    <a:pt x="2025" y="2787"/>
                  </a:cubicBezTo>
                  <a:cubicBezTo>
                    <a:pt x="2192" y="1763"/>
                    <a:pt x="1501" y="763"/>
                    <a:pt x="453" y="596"/>
                  </a:cubicBezTo>
                  <a:cubicBezTo>
                    <a:pt x="382" y="572"/>
                    <a:pt x="334" y="501"/>
                    <a:pt x="334" y="429"/>
                  </a:cubicBezTo>
                  <a:cubicBezTo>
                    <a:pt x="334" y="382"/>
                    <a:pt x="358" y="358"/>
                    <a:pt x="406" y="334"/>
                  </a:cubicBezTo>
                  <a:cubicBezTo>
                    <a:pt x="429" y="310"/>
                    <a:pt x="453" y="310"/>
                    <a:pt x="477" y="310"/>
                  </a:cubicBezTo>
                  <a:close/>
                  <a:moveTo>
                    <a:pt x="572" y="1"/>
                  </a:moveTo>
                  <a:lnTo>
                    <a:pt x="548" y="25"/>
                  </a:lnTo>
                  <a:cubicBezTo>
                    <a:pt x="521" y="19"/>
                    <a:pt x="494" y="16"/>
                    <a:pt x="467" y="16"/>
                  </a:cubicBezTo>
                  <a:cubicBezTo>
                    <a:pt x="263" y="16"/>
                    <a:pt x="90" y="171"/>
                    <a:pt x="48" y="382"/>
                  </a:cubicBezTo>
                  <a:cubicBezTo>
                    <a:pt x="1" y="620"/>
                    <a:pt x="167" y="858"/>
                    <a:pt x="406" y="882"/>
                  </a:cubicBezTo>
                  <a:cubicBezTo>
                    <a:pt x="1287" y="1049"/>
                    <a:pt x="1882" y="1882"/>
                    <a:pt x="1739" y="2739"/>
                  </a:cubicBezTo>
                  <a:cubicBezTo>
                    <a:pt x="1715" y="2859"/>
                    <a:pt x="1739" y="2978"/>
                    <a:pt x="1811" y="3073"/>
                  </a:cubicBezTo>
                  <a:cubicBezTo>
                    <a:pt x="1882" y="3168"/>
                    <a:pt x="1977" y="3240"/>
                    <a:pt x="2120" y="3263"/>
                  </a:cubicBezTo>
                  <a:lnTo>
                    <a:pt x="2192" y="3263"/>
                  </a:lnTo>
                  <a:cubicBezTo>
                    <a:pt x="2263" y="3263"/>
                    <a:pt x="2358" y="3240"/>
                    <a:pt x="2430" y="3168"/>
                  </a:cubicBezTo>
                  <a:cubicBezTo>
                    <a:pt x="2549" y="3097"/>
                    <a:pt x="2597" y="3001"/>
                    <a:pt x="2620" y="2882"/>
                  </a:cubicBezTo>
                  <a:cubicBezTo>
                    <a:pt x="2858" y="1525"/>
                    <a:pt x="1930" y="215"/>
                    <a:pt x="572"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45"/>
          <p:cNvGrpSpPr/>
          <p:nvPr/>
        </p:nvGrpSpPr>
        <p:grpSpPr>
          <a:xfrm>
            <a:off x="5148204" y="3197134"/>
            <a:ext cx="372190" cy="328568"/>
            <a:chOff x="5099850" y="2389525"/>
            <a:chExt cx="270900" cy="239150"/>
          </a:xfrm>
        </p:grpSpPr>
        <p:sp>
          <p:nvSpPr>
            <p:cNvPr id="722" name="Google Shape;722;p45"/>
            <p:cNvSpPr/>
            <p:nvPr/>
          </p:nvSpPr>
          <p:spPr>
            <a:xfrm>
              <a:off x="5184975" y="2399050"/>
              <a:ext cx="81600" cy="167025"/>
            </a:xfrm>
            <a:custGeom>
              <a:avLst/>
              <a:gdLst/>
              <a:ahLst/>
              <a:cxnLst/>
              <a:rect l="l" t="t" r="r" b="b"/>
              <a:pathLst>
                <a:path w="3264" h="6681" extrusionOk="0">
                  <a:moveTo>
                    <a:pt x="548" y="1"/>
                  </a:moveTo>
                  <a:cubicBezTo>
                    <a:pt x="274" y="1"/>
                    <a:pt x="1" y="180"/>
                    <a:pt x="1" y="537"/>
                  </a:cubicBezTo>
                  <a:lnTo>
                    <a:pt x="1" y="4014"/>
                  </a:lnTo>
                  <a:cubicBezTo>
                    <a:pt x="1" y="4490"/>
                    <a:pt x="167" y="4942"/>
                    <a:pt x="453" y="5300"/>
                  </a:cubicBezTo>
                  <a:cubicBezTo>
                    <a:pt x="739" y="5609"/>
                    <a:pt x="1096" y="5847"/>
                    <a:pt x="1477" y="5966"/>
                  </a:cubicBezTo>
                  <a:lnTo>
                    <a:pt x="1477" y="6514"/>
                  </a:lnTo>
                  <a:cubicBezTo>
                    <a:pt x="1477" y="6586"/>
                    <a:pt x="1549" y="6657"/>
                    <a:pt x="1620" y="6681"/>
                  </a:cubicBezTo>
                  <a:cubicBezTo>
                    <a:pt x="1691" y="6681"/>
                    <a:pt x="1787" y="6609"/>
                    <a:pt x="1787" y="6514"/>
                  </a:cubicBezTo>
                  <a:lnTo>
                    <a:pt x="1787" y="5847"/>
                  </a:lnTo>
                  <a:cubicBezTo>
                    <a:pt x="1787" y="5776"/>
                    <a:pt x="1739" y="5704"/>
                    <a:pt x="1668" y="5704"/>
                  </a:cubicBezTo>
                  <a:cubicBezTo>
                    <a:pt x="882" y="5514"/>
                    <a:pt x="310" y="4823"/>
                    <a:pt x="310" y="4014"/>
                  </a:cubicBezTo>
                  <a:lnTo>
                    <a:pt x="310" y="537"/>
                  </a:lnTo>
                  <a:cubicBezTo>
                    <a:pt x="310" y="418"/>
                    <a:pt x="382" y="299"/>
                    <a:pt x="501" y="275"/>
                  </a:cubicBezTo>
                  <a:cubicBezTo>
                    <a:pt x="515" y="273"/>
                    <a:pt x="529" y="272"/>
                    <a:pt x="543" y="272"/>
                  </a:cubicBezTo>
                  <a:cubicBezTo>
                    <a:pt x="691" y="272"/>
                    <a:pt x="810" y="384"/>
                    <a:pt x="810" y="537"/>
                  </a:cubicBezTo>
                  <a:lnTo>
                    <a:pt x="810" y="3990"/>
                  </a:lnTo>
                  <a:cubicBezTo>
                    <a:pt x="798" y="4817"/>
                    <a:pt x="1420" y="5234"/>
                    <a:pt x="2041" y="5234"/>
                  </a:cubicBezTo>
                  <a:cubicBezTo>
                    <a:pt x="2653" y="5234"/>
                    <a:pt x="3263" y="4829"/>
                    <a:pt x="3263" y="4014"/>
                  </a:cubicBezTo>
                  <a:lnTo>
                    <a:pt x="3263" y="1442"/>
                  </a:lnTo>
                  <a:cubicBezTo>
                    <a:pt x="3263" y="1370"/>
                    <a:pt x="3216" y="1299"/>
                    <a:pt x="3144" y="1299"/>
                  </a:cubicBezTo>
                  <a:cubicBezTo>
                    <a:pt x="3132" y="1296"/>
                    <a:pt x="3119" y="1294"/>
                    <a:pt x="3108" y="1294"/>
                  </a:cubicBezTo>
                  <a:cubicBezTo>
                    <a:pt x="3031" y="1294"/>
                    <a:pt x="2977" y="1359"/>
                    <a:pt x="2977" y="1442"/>
                  </a:cubicBezTo>
                  <a:lnTo>
                    <a:pt x="2977" y="3990"/>
                  </a:lnTo>
                  <a:cubicBezTo>
                    <a:pt x="2977" y="4490"/>
                    <a:pt x="2596" y="4919"/>
                    <a:pt x="2072" y="4942"/>
                  </a:cubicBezTo>
                  <a:cubicBezTo>
                    <a:pt x="2058" y="4943"/>
                    <a:pt x="2045" y="4943"/>
                    <a:pt x="2031" y="4943"/>
                  </a:cubicBezTo>
                  <a:cubicBezTo>
                    <a:pt x="1525" y="4943"/>
                    <a:pt x="1096" y="4524"/>
                    <a:pt x="1096" y="4014"/>
                  </a:cubicBezTo>
                  <a:lnTo>
                    <a:pt x="1096" y="537"/>
                  </a:lnTo>
                  <a:cubicBezTo>
                    <a:pt x="1096" y="180"/>
                    <a:pt x="822" y="1"/>
                    <a:pt x="548"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5"/>
            <p:cNvSpPr/>
            <p:nvPr/>
          </p:nvSpPr>
          <p:spPr>
            <a:xfrm>
              <a:off x="5186175" y="2398775"/>
              <a:ext cx="103075" cy="229900"/>
            </a:xfrm>
            <a:custGeom>
              <a:avLst/>
              <a:gdLst/>
              <a:ahLst/>
              <a:cxnLst/>
              <a:rect l="l" t="t" r="r" b="b"/>
              <a:pathLst>
                <a:path w="4123" h="9196" extrusionOk="0">
                  <a:moveTo>
                    <a:pt x="3310" y="8264"/>
                  </a:moveTo>
                  <a:cubicBezTo>
                    <a:pt x="3501" y="8264"/>
                    <a:pt x="3644" y="8454"/>
                    <a:pt x="3620" y="8645"/>
                  </a:cubicBezTo>
                  <a:cubicBezTo>
                    <a:pt x="3572" y="8788"/>
                    <a:pt x="3453" y="8907"/>
                    <a:pt x="3287" y="8907"/>
                  </a:cubicBezTo>
                  <a:lnTo>
                    <a:pt x="667" y="8907"/>
                  </a:lnTo>
                  <a:cubicBezTo>
                    <a:pt x="500" y="8907"/>
                    <a:pt x="357" y="8788"/>
                    <a:pt x="334" y="8645"/>
                  </a:cubicBezTo>
                  <a:cubicBezTo>
                    <a:pt x="310" y="8454"/>
                    <a:pt x="453" y="8264"/>
                    <a:pt x="643" y="8264"/>
                  </a:cubicBezTo>
                  <a:close/>
                  <a:moveTo>
                    <a:pt x="3453" y="0"/>
                  </a:moveTo>
                  <a:cubicBezTo>
                    <a:pt x="3168" y="0"/>
                    <a:pt x="2906" y="238"/>
                    <a:pt x="2929" y="548"/>
                  </a:cubicBezTo>
                  <a:lnTo>
                    <a:pt x="2929" y="762"/>
                  </a:lnTo>
                  <a:cubicBezTo>
                    <a:pt x="2906" y="834"/>
                    <a:pt x="2977" y="905"/>
                    <a:pt x="3048" y="929"/>
                  </a:cubicBezTo>
                  <a:cubicBezTo>
                    <a:pt x="3144" y="929"/>
                    <a:pt x="3215" y="857"/>
                    <a:pt x="3215" y="762"/>
                  </a:cubicBezTo>
                  <a:lnTo>
                    <a:pt x="3215" y="548"/>
                  </a:lnTo>
                  <a:cubicBezTo>
                    <a:pt x="3215" y="429"/>
                    <a:pt x="3287" y="310"/>
                    <a:pt x="3406" y="286"/>
                  </a:cubicBezTo>
                  <a:cubicBezTo>
                    <a:pt x="3420" y="284"/>
                    <a:pt x="3434" y="283"/>
                    <a:pt x="3448" y="283"/>
                  </a:cubicBezTo>
                  <a:cubicBezTo>
                    <a:pt x="3596" y="283"/>
                    <a:pt x="3715" y="395"/>
                    <a:pt x="3715" y="548"/>
                  </a:cubicBezTo>
                  <a:lnTo>
                    <a:pt x="3715" y="4025"/>
                  </a:lnTo>
                  <a:cubicBezTo>
                    <a:pt x="3715" y="4834"/>
                    <a:pt x="3144" y="5525"/>
                    <a:pt x="2358" y="5715"/>
                  </a:cubicBezTo>
                  <a:cubicBezTo>
                    <a:pt x="2286" y="5715"/>
                    <a:pt x="2239" y="5787"/>
                    <a:pt x="2239" y="5858"/>
                  </a:cubicBezTo>
                  <a:lnTo>
                    <a:pt x="2239" y="7978"/>
                  </a:lnTo>
                  <a:lnTo>
                    <a:pt x="1739" y="7978"/>
                  </a:lnTo>
                  <a:lnTo>
                    <a:pt x="1739" y="7216"/>
                  </a:lnTo>
                  <a:cubicBezTo>
                    <a:pt x="1739" y="7121"/>
                    <a:pt x="1661" y="7073"/>
                    <a:pt x="1584" y="7073"/>
                  </a:cubicBezTo>
                  <a:cubicBezTo>
                    <a:pt x="1506" y="7073"/>
                    <a:pt x="1429" y="7121"/>
                    <a:pt x="1429" y="7216"/>
                  </a:cubicBezTo>
                  <a:lnTo>
                    <a:pt x="1429" y="7978"/>
                  </a:lnTo>
                  <a:lnTo>
                    <a:pt x="667" y="7978"/>
                  </a:lnTo>
                  <a:cubicBezTo>
                    <a:pt x="357" y="7978"/>
                    <a:pt x="95" y="8192"/>
                    <a:pt x="48" y="8502"/>
                  </a:cubicBezTo>
                  <a:cubicBezTo>
                    <a:pt x="0" y="8859"/>
                    <a:pt x="286" y="9192"/>
                    <a:pt x="643" y="9192"/>
                  </a:cubicBezTo>
                  <a:lnTo>
                    <a:pt x="3287" y="9192"/>
                  </a:lnTo>
                  <a:cubicBezTo>
                    <a:pt x="3309" y="9194"/>
                    <a:pt x="3330" y="9195"/>
                    <a:pt x="3351" y="9195"/>
                  </a:cubicBezTo>
                  <a:cubicBezTo>
                    <a:pt x="4122" y="9195"/>
                    <a:pt x="4122" y="7975"/>
                    <a:pt x="3351" y="7975"/>
                  </a:cubicBezTo>
                  <a:cubicBezTo>
                    <a:pt x="3330" y="7975"/>
                    <a:pt x="3309" y="7976"/>
                    <a:pt x="3287" y="7978"/>
                  </a:cubicBezTo>
                  <a:lnTo>
                    <a:pt x="2501" y="7978"/>
                  </a:lnTo>
                  <a:lnTo>
                    <a:pt x="2501" y="5977"/>
                  </a:lnTo>
                  <a:cubicBezTo>
                    <a:pt x="3382" y="5715"/>
                    <a:pt x="3977" y="4930"/>
                    <a:pt x="3977" y="4025"/>
                  </a:cubicBezTo>
                  <a:lnTo>
                    <a:pt x="3977" y="548"/>
                  </a:lnTo>
                  <a:cubicBezTo>
                    <a:pt x="3977" y="238"/>
                    <a:pt x="3739" y="0"/>
                    <a:pt x="3453"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5"/>
            <p:cNvSpPr/>
            <p:nvPr/>
          </p:nvSpPr>
          <p:spPr>
            <a:xfrm>
              <a:off x="5310525" y="2389525"/>
              <a:ext cx="60225" cy="140300"/>
            </a:xfrm>
            <a:custGeom>
              <a:avLst/>
              <a:gdLst/>
              <a:ahLst/>
              <a:cxnLst/>
              <a:rect l="l" t="t" r="r" b="b"/>
              <a:pathLst>
                <a:path w="2409" h="5612" extrusionOk="0">
                  <a:moveTo>
                    <a:pt x="623" y="299"/>
                  </a:moveTo>
                  <a:cubicBezTo>
                    <a:pt x="670" y="299"/>
                    <a:pt x="718" y="322"/>
                    <a:pt x="742" y="346"/>
                  </a:cubicBezTo>
                  <a:cubicBezTo>
                    <a:pt x="2099" y="1704"/>
                    <a:pt x="2099" y="3918"/>
                    <a:pt x="742" y="5276"/>
                  </a:cubicBezTo>
                  <a:cubicBezTo>
                    <a:pt x="718" y="5300"/>
                    <a:pt x="670" y="5300"/>
                    <a:pt x="623" y="5300"/>
                  </a:cubicBezTo>
                  <a:cubicBezTo>
                    <a:pt x="504" y="5300"/>
                    <a:pt x="432" y="5157"/>
                    <a:pt x="527" y="5061"/>
                  </a:cubicBezTo>
                  <a:cubicBezTo>
                    <a:pt x="1766" y="3823"/>
                    <a:pt x="1766" y="1799"/>
                    <a:pt x="527" y="561"/>
                  </a:cubicBezTo>
                  <a:cubicBezTo>
                    <a:pt x="504" y="537"/>
                    <a:pt x="480" y="489"/>
                    <a:pt x="480" y="465"/>
                  </a:cubicBezTo>
                  <a:cubicBezTo>
                    <a:pt x="480" y="370"/>
                    <a:pt x="551" y="299"/>
                    <a:pt x="623" y="299"/>
                  </a:cubicBezTo>
                  <a:close/>
                  <a:moveTo>
                    <a:pt x="647" y="0"/>
                  </a:moveTo>
                  <a:cubicBezTo>
                    <a:pt x="298" y="0"/>
                    <a:pt x="1" y="444"/>
                    <a:pt x="313" y="775"/>
                  </a:cubicBezTo>
                  <a:cubicBezTo>
                    <a:pt x="1432" y="1894"/>
                    <a:pt x="1432" y="3728"/>
                    <a:pt x="313" y="4847"/>
                  </a:cubicBezTo>
                  <a:cubicBezTo>
                    <a:pt x="5" y="5174"/>
                    <a:pt x="291" y="5611"/>
                    <a:pt x="634" y="5611"/>
                  </a:cubicBezTo>
                  <a:cubicBezTo>
                    <a:pt x="741" y="5611"/>
                    <a:pt x="854" y="5568"/>
                    <a:pt x="956" y="5466"/>
                  </a:cubicBezTo>
                  <a:cubicBezTo>
                    <a:pt x="2409" y="3990"/>
                    <a:pt x="2409" y="1608"/>
                    <a:pt x="956" y="132"/>
                  </a:cubicBezTo>
                  <a:cubicBezTo>
                    <a:pt x="858" y="39"/>
                    <a:pt x="750" y="0"/>
                    <a:pt x="647"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5"/>
            <p:cNvSpPr/>
            <p:nvPr/>
          </p:nvSpPr>
          <p:spPr>
            <a:xfrm>
              <a:off x="5287075" y="2411650"/>
              <a:ext cx="48550" cy="95050"/>
            </a:xfrm>
            <a:custGeom>
              <a:avLst/>
              <a:gdLst/>
              <a:ahLst/>
              <a:cxnLst/>
              <a:rect l="l" t="t" r="r" b="b"/>
              <a:pathLst>
                <a:path w="1942" h="3802" extrusionOk="0">
                  <a:moveTo>
                    <a:pt x="656" y="342"/>
                  </a:moveTo>
                  <a:cubicBezTo>
                    <a:pt x="703" y="342"/>
                    <a:pt x="727" y="366"/>
                    <a:pt x="775" y="390"/>
                  </a:cubicBezTo>
                  <a:cubicBezTo>
                    <a:pt x="1608" y="1247"/>
                    <a:pt x="1608" y="2629"/>
                    <a:pt x="775" y="3486"/>
                  </a:cubicBezTo>
                  <a:cubicBezTo>
                    <a:pt x="727" y="3510"/>
                    <a:pt x="703" y="3533"/>
                    <a:pt x="656" y="3533"/>
                  </a:cubicBezTo>
                  <a:cubicBezTo>
                    <a:pt x="608" y="3533"/>
                    <a:pt x="584" y="3510"/>
                    <a:pt x="560" y="3486"/>
                  </a:cubicBezTo>
                  <a:cubicBezTo>
                    <a:pt x="489" y="3438"/>
                    <a:pt x="489" y="3343"/>
                    <a:pt x="560" y="3272"/>
                  </a:cubicBezTo>
                  <a:cubicBezTo>
                    <a:pt x="1299" y="2533"/>
                    <a:pt x="1299" y="1343"/>
                    <a:pt x="560" y="604"/>
                  </a:cubicBezTo>
                  <a:cubicBezTo>
                    <a:pt x="489" y="533"/>
                    <a:pt x="489" y="438"/>
                    <a:pt x="560" y="390"/>
                  </a:cubicBezTo>
                  <a:cubicBezTo>
                    <a:pt x="584" y="366"/>
                    <a:pt x="608" y="342"/>
                    <a:pt x="656" y="342"/>
                  </a:cubicBezTo>
                  <a:close/>
                  <a:moveTo>
                    <a:pt x="664" y="1"/>
                  </a:moveTo>
                  <a:cubicBezTo>
                    <a:pt x="308" y="1"/>
                    <a:pt x="0" y="467"/>
                    <a:pt x="346" y="795"/>
                  </a:cubicBezTo>
                  <a:cubicBezTo>
                    <a:pt x="965" y="1414"/>
                    <a:pt x="965" y="2438"/>
                    <a:pt x="346" y="3057"/>
                  </a:cubicBezTo>
                  <a:cubicBezTo>
                    <a:pt x="275" y="3152"/>
                    <a:pt x="227" y="3248"/>
                    <a:pt x="227" y="3367"/>
                  </a:cubicBezTo>
                  <a:cubicBezTo>
                    <a:pt x="227" y="3486"/>
                    <a:pt x="275" y="3581"/>
                    <a:pt x="346" y="3676"/>
                  </a:cubicBezTo>
                  <a:cubicBezTo>
                    <a:pt x="429" y="3760"/>
                    <a:pt x="543" y="3801"/>
                    <a:pt x="659" y="3801"/>
                  </a:cubicBezTo>
                  <a:cubicBezTo>
                    <a:pt x="775" y="3801"/>
                    <a:pt x="894" y="3760"/>
                    <a:pt x="989" y="3676"/>
                  </a:cubicBezTo>
                  <a:cubicBezTo>
                    <a:pt x="1942" y="2700"/>
                    <a:pt x="1942" y="1128"/>
                    <a:pt x="989" y="152"/>
                  </a:cubicBezTo>
                  <a:cubicBezTo>
                    <a:pt x="888" y="45"/>
                    <a:pt x="774" y="1"/>
                    <a:pt x="664"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5"/>
            <p:cNvSpPr/>
            <p:nvPr/>
          </p:nvSpPr>
          <p:spPr>
            <a:xfrm>
              <a:off x="5099850" y="2389525"/>
              <a:ext cx="60800" cy="140300"/>
            </a:xfrm>
            <a:custGeom>
              <a:avLst/>
              <a:gdLst/>
              <a:ahLst/>
              <a:cxnLst/>
              <a:rect l="l" t="t" r="r" b="b"/>
              <a:pathLst>
                <a:path w="2432" h="5612" extrusionOk="0">
                  <a:moveTo>
                    <a:pt x="1810" y="299"/>
                  </a:moveTo>
                  <a:cubicBezTo>
                    <a:pt x="1858" y="299"/>
                    <a:pt x="1881" y="322"/>
                    <a:pt x="1905" y="346"/>
                  </a:cubicBezTo>
                  <a:cubicBezTo>
                    <a:pt x="1977" y="394"/>
                    <a:pt x="1977" y="489"/>
                    <a:pt x="1905" y="561"/>
                  </a:cubicBezTo>
                  <a:cubicBezTo>
                    <a:pt x="667" y="1799"/>
                    <a:pt x="667" y="3799"/>
                    <a:pt x="1905" y="5061"/>
                  </a:cubicBezTo>
                  <a:cubicBezTo>
                    <a:pt x="1977" y="5109"/>
                    <a:pt x="1953" y="5204"/>
                    <a:pt x="1905" y="5276"/>
                  </a:cubicBezTo>
                  <a:cubicBezTo>
                    <a:pt x="1881" y="5300"/>
                    <a:pt x="1834" y="5300"/>
                    <a:pt x="1786" y="5300"/>
                  </a:cubicBezTo>
                  <a:cubicBezTo>
                    <a:pt x="1762" y="5300"/>
                    <a:pt x="1739" y="5300"/>
                    <a:pt x="1715" y="5276"/>
                  </a:cubicBezTo>
                  <a:cubicBezTo>
                    <a:pt x="357" y="3895"/>
                    <a:pt x="357" y="1704"/>
                    <a:pt x="1715" y="346"/>
                  </a:cubicBezTo>
                  <a:cubicBezTo>
                    <a:pt x="1739" y="322"/>
                    <a:pt x="1762" y="299"/>
                    <a:pt x="1810" y="299"/>
                  </a:cubicBezTo>
                  <a:close/>
                  <a:moveTo>
                    <a:pt x="1786" y="0"/>
                  </a:moveTo>
                  <a:cubicBezTo>
                    <a:pt x="1683" y="0"/>
                    <a:pt x="1575" y="39"/>
                    <a:pt x="1477" y="132"/>
                  </a:cubicBezTo>
                  <a:cubicBezTo>
                    <a:pt x="0" y="1608"/>
                    <a:pt x="0" y="4014"/>
                    <a:pt x="1477" y="5466"/>
                  </a:cubicBezTo>
                  <a:cubicBezTo>
                    <a:pt x="1579" y="5568"/>
                    <a:pt x="1691" y="5611"/>
                    <a:pt x="1799" y="5611"/>
                  </a:cubicBezTo>
                  <a:cubicBezTo>
                    <a:pt x="2142" y="5611"/>
                    <a:pt x="2428" y="5174"/>
                    <a:pt x="2120" y="4847"/>
                  </a:cubicBezTo>
                  <a:cubicBezTo>
                    <a:pt x="1572" y="4299"/>
                    <a:pt x="1262" y="3561"/>
                    <a:pt x="1262" y="2799"/>
                  </a:cubicBezTo>
                  <a:cubicBezTo>
                    <a:pt x="1262" y="2037"/>
                    <a:pt x="1572" y="1299"/>
                    <a:pt x="2120" y="775"/>
                  </a:cubicBezTo>
                  <a:cubicBezTo>
                    <a:pt x="2432" y="444"/>
                    <a:pt x="2135" y="0"/>
                    <a:pt x="1786"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5"/>
            <p:cNvSpPr/>
            <p:nvPr/>
          </p:nvSpPr>
          <p:spPr>
            <a:xfrm>
              <a:off x="5134975" y="2413050"/>
              <a:ext cx="43475" cy="94700"/>
            </a:xfrm>
            <a:custGeom>
              <a:avLst/>
              <a:gdLst/>
              <a:ahLst/>
              <a:cxnLst/>
              <a:rect l="l" t="t" r="r" b="b"/>
              <a:pathLst>
                <a:path w="1739" h="3788" extrusionOk="0">
                  <a:moveTo>
                    <a:pt x="1289" y="257"/>
                  </a:moveTo>
                  <a:cubicBezTo>
                    <a:pt x="1328" y="257"/>
                    <a:pt x="1369" y="274"/>
                    <a:pt x="1405" y="310"/>
                  </a:cubicBezTo>
                  <a:cubicBezTo>
                    <a:pt x="1453" y="358"/>
                    <a:pt x="1453" y="453"/>
                    <a:pt x="1405" y="501"/>
                  </a:cubicBezTo>
                  <a:lnTo>
                    <a:pt x="1405" y="525"/>
                  </a:lnTo>
                  <a:cubicBezTo>
                    <a:pt x="667" y="1263"/>
                    <a:pt x="667" y="2453"/>
                    <a:pt x="1405" y="3192"/>
                  </a:cubicBezTo>
                  <a:cubicBezTo>
                    <a:pt x="1453" y="3263"/>
                    <a:pt x="1453" y="3358"/>
                    <a:pt x="1405" y="3406"/>
                  </a:cubicBezTo>
                  <a:cubicBezTo>
                    <a:pt x="1369" y="3442"/>
                    <a:pt x="1328" y="3460"/>
                    <a:pt x="1289" y="3460"/>
                  </a:cubicBezTo>
                  <a:cubicBezTo>
                    <a:pt x="1250" y="3460"/>
                    <a:pt x="1215" y="3442"/>
                    <a:pt x="1191" y="3406"/>
                  </a:cubicBezTo>
                  <a:cubicBezTo>
                    <a:pt x="334" y="2549"/>
                    <a:pt x="334" y="1167"/>
                    <a:pt x="1191" y="310"/>
                  </a:cubicBezTo>
                  <a:cubicBezTo>
                    <a:pt x="1215" y="274"/>
                    <a:pt x="1250" y="257"/>
                    <a:pt x="1289" y="257"/>
                  </a:cubicBezTo>
                  <a:close/>
                  <a:moveTo>
                    <a:pt x="1286" y="1"/>
                  </a:moveTo>
                  <a:cubicBezTo>
                    <a:pt x="1167" y="1"/>
                    <a:pt x="1072" y="24"/>
                    <a:pt x="977" y="120"/>
                  </a:cubicBezTo>
                  <a:cubicBezTo>
                    <a:pt x="0" y="1096"/>
                    <a:pt x="0" y="2668"/>
                    <a:pt x="977" y="3644"/>
                  </a:cubicBezTo>
                  <a:cubicBezTo>
                    <a:pt x="1072" y="3739"/>
                    <a:pt x="1167" y="3763"/>
                    <a:pt x="1286" y="3787"/>
                  </a:cubicBezTo>
                  <a:cubicBezTo>
                    <a:pt x="1405" y="3763"/>
                    <a:pt x="1524" y="3716"/>
                    <a:pt x="1620" y="3644"/>
                  </a:cubicBezTo>
                  <a:cubicBezTo>
                    <a:pt x="1691" y="3573"/>
                    <a:pt x="1739" y="3454"/>
                    <a:pt x="1739" y="3358"/>
                  </a:cubicBezTo>
                  <a:cubicBezTo>
                    <a:pt x="1739" y="3239"/>
                    <a:pt x="1691" y="3120"/>
                    <a:pt x="1620" y="3025"/>
                  </a:cubicBezTo>
                  <a:cubicBezTo>
                    <a:pt x="977" y="2406"/>
                    <a:pt x="977" y="1382"/>
                    <a:pt x="1620" y="763"/>
                  </a:cubicBezTo>
                  <a:cubicBezTo>
                    <a:pt x="1691" y="667"/>
                    <a:pt x="1739" y="572"/>
                    <a:pt x="1739" y="453"/>
                  </a:cubicBezTo>
                  <a:lnTo>
                    <a:pt x="1739" y="429"/>
                  </a:lnTo>
                  <a:cubicBezTo>
                    <a:pt x="1739" y="310"/>
                    <a:pt x="1691" y="191"/>
                    <a:pt x="1620" y="120"/>
                  </a:cubicBezTo>
                  <a:cubicBezTo>
                    <a:pt x="1524" y="48"/>
                    <a:pt x="1405" y="1"/>
                    <a:pt x="1286"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 name="Google Shape;728;p45"/>
          <p:cNvGrpSpPr/>
          <p:nvPr/>
        </p:nvGrpSpPr>
        <p:grpSpPr>
          <a:xfrm>
            <a:off x="1254796" y="1838154"/>
            <a:ext cx="380399" cy="255236"/>
            <a:chOff x="2794600" y="2416625"/>
            <a:chExt cx="276875" cy="185775"/>
          </a:xfrm>
        </p:grpSpPr>
        <p:sp>
          <p:nvSpPr>
            <p:cNvPr id="729" name="Google Shape;729;p45"/>
            <p:cNvSpPr/>
            <p:nvPr/>
          </p:nvSpPr>
          <p:spPr>
            <a:xfrm>
              <a:off x="3000000" y="2417075"/>
              <a:ext cx="71475" cy="185325"/>
            </a:xfrm>
            <a:custGeom>
              <a:avLst/>
              <a:gdLst/>
              <a:ahLst/>
              <a:cxnLst/>
              <a:rect l="l" t="t" r="r" b="b"/>
              <a:pathLst>
                <a:path w="2859" h="7413" extrusionOk="0">
                  <a:moveTo>
                    <a:pt x="596" y="0"/>
                  </a:moveTo>
                  <a:cubicBezTo>
                    <a:pt x="483" y="0"/>
                    <a:pt x="370" y="42"/>
                    <a:pt x="286" y="125"/>
                  </a:cubicBezTo>
                  <a:cubicBezTo>
                    <a:pt x="215" y="197"/>
                    <a:pt x="167" y="316"/>
                    <a:pt x="167" y="435"/>
                  </a:cubicBezTo>
                  <a:cubicBezTo>
                    <a:pt x="167" y="554"/>
                    <a:pt x="215" y="649"/>
                    <a:pt x="286" y="745"/>
                  </a:cubicBezTo>
                  <a:cubicBezTo>
                    <a:pt x="1906" y="2364"/>
                    <a:pt x="1906" y="5007"/>
                    <a:pt x="286" y="6627"/>
                  </a:cubicBezTo>
                  <a:cubicBezTo>
                    <a:pt x="0" y="6912"/>
                    <a:pt x="191" y="7389"/>
                    <a:pt x="596" y="7389"/>
                  </a:cubicBezTo>
                  <a:lnTo>
                    <a:pt x="596" y="7413"/>
                  </a:lnTo>
                  <a:cubicBezTo>
                    <a:pt x="715" y="7413"/>
                    <a:pt x="834" y="7365"/>
                    <a:pt x="905" y="7270"/>
                  </a:cubicBezTo>
                  <a:cubicBezTo>
                    <a:pt x="2501" y="5674"/>
                    <a:pt x="2858" y="3197"/>
                    <a:pt x="1739" y="1221"/>
                  </a:cubicBezTo>
                  <a:cubicBezTo>
                    <a:pt x="1709" y="1176"/>
                    <a:pt x="1665" y="1157"/>
                    <a:pt x="1622" y="1157"/>
                  </a:cubicBezTo>
                  <a:cubicBezTo>
                    <a:pt x="1527" y="1157"/>
                    <a:pt x="1435" y="1249"/>
                    <a:pt x="1501" y="1364"/>
                  </a:cubicBezTo>
                  <a:cubicBezTo>
                    <a:pt x="2525" y="3221"/>
                    <a:pt x="2215" y="5555"/>
                    <a:pt x="715" y="7055"/>
                  </a:cubicBezTo>
                  <a:cubicBezTo>
                    <a:pt x="679" y="7091"/>
                    <a:pt x="637" y="7109"/>
                    <a:pt x="599" y="7109"/>
                  </a:cubicBezTo>
                  <a:cubicBezTo>
                    <a:pt x="560" y="7109"/>
                    <a:pt x="524" y="7091"/>
                    <a:pt x="501" y="7055"/>
                  </a:cubicBezTo>
                  <a:cubicBezTo>
                    <a:pt x="429" y="7008"/>
                    <a:pt x="429" y="6912"/>
                    <a:pt x="501" y="6865"/>
                  </a:cubicBezTo>
                  <a:cubicBezTo>
                    <a:pt x="2239" y="5103"/>
                    <a:pt x="2239" y="2292"/>
                    <a:pt x="501" y="554"/>
                  </a:cubicBezTo>
                  <a:cubicBezTo>
                    <a:pt x="477" y="506"/>
                    <a:pt x="453" y="483"/>
                    <a:pt x="453" y="435"/>
                  </a:cubicBezTo>
                  <a:cubicBezTo>
                    <a:pt x="453" y="411"/>
                    <a:pt x="477" y="364"/>
                    <a:pt x="501" y="340"/>
                  </a:cubicBezTo>
                  <a:cubicBezTo>
                    <a:pt x="524" y="316"/>
                    <a:pt x="560" y="304"/>
                    <a:pt x="599" y="304"/>
                  </a:cubicBezTo>
                  <a:cubicBezTo>
                    <a:pt x="637" y="304"/>
                    <a:pt x="679" y="316"/>
                    <a:pt x="715" y="340"/>
                  </a:cubicBezTo>
                  <a:cubicBezTo>
                    <a:pt x="858" y="483"/>
                    <a:pt x="1001" y="649"/>
                    <a:pt x="1120" y="816"/>
                  </a:cubicBezTo>
                  <a:cubicBezTo>
                    <a:pt x="1146" y="855"/>
                    <a:pt x="1187" y="873"/>
                    <a:pt x="1230" y="873"/>
                  </a:cubicBezTo>
                  <a:cubicBezTo>
                    <a:pt x="1265" y="873"/>
                    <a:pt x="1302" y="861"/>
                    <a:pt x="1334" y="840"/>
                  </a:cubicBezTo>
                  <a:cubicBezTo>
                    <a:pt x="1405" y="792"/>
                    <a:pt x="1405" y="697"/>
                    <a:pt x="1358" y="649"/>
                  </a:cubicBezTo>
                  <a:cubicBezTo>
                    <a:pt x="1215" y="459"/>
                    <a:pt x="1072" y="292"/>
                    <a:pt x="905" y="125"/>
                  </a:cubicBezTo>
                  <a:cubicBezTo>
                    <a:pt x="822" y="42"/>
                    <a:pt x="709" y="0"/>
                    <a:pt x="596"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5"/>
            <p:cNvSpPr/>
            <p:nvPr/>
          </p:nvSpPr>
          <p:spPr>
            <a:xfrm>
              <a:off x="2794600" y="2416625"/>
              <a:ext cx="69075" cy="185175"/>
            </a:xfrm>
            <a:custGeom>
              <a:avLst/>
              <a:gdLst/>
              <a:ahLst/>
              <a:cxnLst/>
              <a:rect l="l" t="t" r="r" b="b"/>
              <a:pathLst>
                <a:path w="2763" h="7407" extrusionOk="0">
                  <a:moveTo>
                    <a:pt x="2287" y="310"/>
                  </a:moveTo>
                  <a:cubicBezTo>
                    <a:pt x="2334" y="310"/>
                    <a:pt x="2358" y="310"/>
                    <a:pt x="2382" y="334"/>
                  </a:cubicBezTo>
                  <a:cubicBezTo>
                    <a:pt x="2429" y="358"/>
                    <a:pt x="2429" y="405"/>
                    <a:pt x="2429" y="453"/>
                  </a:cubicBezTo>
                  <a:cubicBezTo>
                    <a:pt x="2429" y="477"/>
                    <a:pt x="2429" y="524"/>
                    <a:pt x="2382" y="548"/>
                  </a:cubicBezTo>
                  <a:cubicBezTo>
                    <a:pt x="643" y="2287"/>
                    <a:pt x="643" y="5121"/>
                    <a:pt x="2382" y="6859"/>
                  </a:cubicBezTo>
                  <a:cubicBezTo>
                    <a:pt x="2453" y="6907"/>
                    <a:pt x="2453" y="7002"/>
                    <a:pt x="2382" y="7073"/>
                  </a:cubicBezTo>
                  <a:cubicBezTo>
                    <a:pt x="2358" y="7097"/>
                    <a:pt x="2334" y="7097"/>
                    <a:pt x="2287" y="7121"/>
                  </a:cubicBezTo>
                  <a:cubicBezTo>
                    <a:pt x="2239" y="7097"/>
                    <a:pt x="2215" y="7097"/>
                    <a:pt x="2191" y="7073"/>
                  </a:cubicBezTo>
                  <a:cubicBezTo>
                    <a:pt x="334" y="5216"/>
                    <a:pt x="334" y="2191"/>
                    <a:pt x="2191" y="334"/>
                  </a:cubicBezTo>
                  <a:cubicBezTo>
                    <a:pt x="2215" y="310"/>
                    <a:pt x="2239" y="310"/>
                    <a:pt x="2287" y="310"/>
                  </a:cubicBezTo>
                  <a:close/>
                  <a:moveTo>
                    <a:pt x="2287" y="0"/>
                  </a:moveTo>
                  <a:cubicBezTo>
                    <a:pt x="2168" y="0"/>
                    <a:pt x="2048" y="48"/>
                    <a:pt x="1977" y="120"/>
                  </a:cubicBezTo>
                  <a:cubicBezTo>
                    <a:pt x="0" y="2096"/>
                    <a:pt x="0" y="5287"/>
                    <a:pt x="1977" y="7264"/>
                  </a:cubicBezTo>
                  <a:cubicBezTo>
                    <a:pt x="2048" y="7359"/>
                    <a:pt x="2168" y="7407"/>
                    <a:pt x="2287" y="7407"/>
                  </a:cubicBezTo>
                  <a:lnTo>
                    <a:pt x="2287" y="7383"/>
                  </a:lnTo>
                  <a:cubicBezTo>
                    <a:pt x="2406" y="7383"/>
                    <a:pt x="2525" y="7335"/>
                    <a:pt x="2596" y="7264"/>
                  </a:cubicBezTo>
                  <a:cubicBezTo>
                    <a:pt x="2763" y="7073"/>
                    <a:pt x="2763" y="6811"/>
                    <a:pt x="2596" y="6621"/>
                  </a:cubicBezTo>
                  <a:cubicBezTo>
                    <a:pt x="977" y="5001"/>
                    <a:pt x="977" y="2358"/>
                    <a:pt x="2596" y="739"/>
                  </a:cubicBezTo>
                  <a:cubicBezTo>
                    <a:pt x="2691" y="667"/>
                    <a:pt x="2739" y="548"/>
                    <a:pt x="2739" y="429"/>
                  </a:cubicBezTo>
                  <a:cubicBezTo>
                    <a:pt x="2715" y="310"/>
                    <a:pt x="2691" y="215"/>
                    <a:pt x="2596" y="120"/>
                  </a:cubicBezTo>
                  <a:cubicBezTo>
                    <a:pt x="2525" y="48"/>
                    <a:pt x="2406" y="0"/>
                    <a:pt x="2287"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5"/>
            <p:cNvSpPr/>
            <p:nvPr/>
          </p:nvSpPr>
          <p:spPr>
            <a:xfrm>
              <a:off x="2979750" y="2439250"/>
              <a:ext cx="57175" cy="139925"/>
            </a:xfrm>
            <a:custGeom>
              <a:avLst/>
              <a:gdLst/>
              <a:ahLst/>
              <a:cxnLst/>
              <a:rect l="l" t="t" r="r" b="b"/>
              <a:pathLst>
                <a:path w="2287" h="5597" extrusionOk="0">
                  <a:moveTo>
                    <a:pt x="501" y="286"/>
                  </a:moveTo>
                  <a:cubicBezTo>
                    <a:pt x="525" y="286"/>
                    <a:pt x="572" y="310"/>
                    <a:pt x="596" y="334"/>
                  </a:cubicBezTo>
                  <a:cubicBezTo>
                    <a:pt x="1953" y="1691"/>
                    <a:pt x="1953" y="3906"/>
                    <a:pt x="596" y="5263"/>
                  </a:cubicBezTo>
                  <a:cubicBezTo>
                    <a:pt x="572" y="5287"/>
                    <a:pt x="525" y="5311"/>
                    <a:pt x="501" y="5311"/>
                  </a:cubicBezTo>
                  <a:cubicBezTo>
                    <a:pt x="453" y="5311"/>
                    <a:pt x="406" y="5287"/>
                    <a:pt x="382" y="5263"/>
                  </a:cubicBezTo>
                  <a:cubicBezTo>
                    <a:pt x="334" y="5192"/>
                    <a:pt x="334" y="5097"/>
                    <a:pt x="382" y="5049"/>
                  </a:cubicBezTo>
                  <a:cubicBezTo>
                    <a:pt x="1620" y="3811"/>
                    <a:pt x="1620" y="1786"/>
                    <a:pt x="382" y="548"/>
                  </a:cubicBezTo>
                  <a:cubicBezTo>
                    <a:pt x="334" y="501"/>
                    <a:pt x="334" y="405"/>
                    <a:pt x="382" y="334"/>
                  </a:cubicBezTo>
                  <a:cubicBezTo>
                    <a:pt x="406" y="310"/>
                    <a:pt x="453" y="286"/>
                    <a:pt x="501" y="286"/>
                  </a:cubicBezTo>
                  <a:close/>
                  <a:moveTo>
                    <a:pt x="501" y="0"/>
                  </a:moveTo>
                  <a:cubicBezTo>
                    <a:pt x="382" y="0"/>
                    <a:pt x="263" y="48"/>
                    <a:pt x="191" y="119"/>
                  </a:cubicBezTo>
                  <a:cubicBezTo>
                    <a:pt x="1" y="310"/>
                    <a:pt x="1" y="596"/>
                    <a:pt x="191" y="762"/>
                  </a:cubicBezTo>
                  <a:cubicBezTo>
                    <a:pt x="1311" y="1882"/>
                    <a:pt x="1311" y="3715"/>
                    <a:pt x="191" y="4835"/>
                  </a:cubicBezTo>
                  <a:cubicBezTo>
                    <a:pt x="1" y="5001"/>
                    <a:pt x="1" y="5287"/>
                    <a:pt x="191" y="5478"/>
                  </a:cubicBezTo>
                  <a:cubicBezTo>
                    <a:pt x="263" y="5549"/>
                    <a:pt x="382" y="5597"/>
                    <a:pt x="501" y="5597"/>
                  </a:cubicBezTo>
                  <a:cubicBezTo>
                    <a:pt x="620" y="5597"/>
                    <a:pt x="715" y="5549"/>
                    <a:pt x="810" y="5454"/>
                  </a:cubicBezTo>
                  <a:cubicBezTo>
                    <a:pt x="2287" y="4001"/>
                    <a:pt x="2287" y="1596"/>
                    <a:pt x="810" y="119"/>
                  </a:cubicBezTo>
                  <a:cubicBezTo>
                    <a:pt x="715" y="48"/>
                    <a:pt x="620" y="0"/>
                    <a:pt x="501"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5"/>
            <p:cNvSpPr/>
            <p:nvPr/>
          </p:nvSpPr>
          <p:spPr>
            <a:xfrm>
              <a:off x="2829725" y="2439200"/>
              <a:ext cx="60575" cy="139975"/>
            </a:xfrm>
            <a:custGeom>
              <a:avLst/>
              <a:gdLst/>
              <a:ahLst/>
              <a:cxnLst/>
              <a:rect l="l" t="t" r="r" b="b"/>
              <a:pathLst>
                <a:path w="2423" h="5599" extrusionOk="0">
                  <a:moveTo>
                    <a:pt x="1789" y="1"/>
                  </a:moveTo>
                  <a:cubicBezTo>
                    <a:pt x="1683" y="1"/>
                    <a:pt x="1573" y="43"/>
                    <a:pt x="1477" y="145"/>
                  </a:cubicBezTo>
                  <a:cubicBezTo>
                    <a:pt x="0" y="1598"/>
                    <a:pt x="0" y="4003"/>
                    <a:pt x="1477" y="5480"/>
                  </a:cubicBezTo>
                  <a:cubicBezTo>
                    <a:pt x="1548" y="5551"/>
                    <a:pt x="1667" y="5599"/>
                    <a:pt x="1787" y="5599"/>
                  </a:cubicBezTo>
                  <a:cubicBezTo>
                    <a:pt x="1906" y="5599"/>
                    <a:pt x="2025" y="5551"/>
                    <a:pt x="2096" y="5480"/>
                  </a:cubicBezTo>
                  <a:cubicBezTo>
                    <a:pt x="2287" y="5289"/>
                    <a:pt x="2287" y="5003"/>
                    <a:pt x="2096" y="4837"/>
                  </a:cubicBezTo>
                  <a:cubicBezTo>
                    <a:pt x="1572" y="4289"/>
                    <a:pt x="1263" y="3575"/>
                    <a:pt x="1263" y="2813"/>
                  </a:cubicBezTo>
                  <a:cubicBezTo>
                    <a:pt x="1263" y="2693"/>
                    <a:pt x="1263" y="2574"/>
                    <a:pt x="1286" y="2455"/>
                  </a:cubicBezTo>
                  <a:cubicBezTo>
                    <a:pt x="1299" y="2339"/>
                    <a:pt x="1214" y="2278"/>
                    <a:pt x="1129" y="2278"/>
                  </a:cubicBezTo>
                  <a:cubicBezTo>
                    <a:pt x="1058" y="2278"/>
                    <a:pt x="988" y="2321"/>
                    <a:pt x="977" y="2408"/>
                  </a:cubicBezTo>
                  <a:cubicBezTo>
                    <a:pt x="977" y="2551"/>
                    <a:pt x="953" y="2670"/>
                    <a:pt x="953" y="2813"/>
                  </a:cubicBezTo>
                  <a:cubicBezTo>
                    <a:pt x="953" y="3646"/>
                    <a:pt x="1286" y="4456"/>
                    <a:pt x="1882" y="5051"/>
                  </a:cubicBezTo>
                  <a:cubicBezTo>
                    <a:pt x="1953" y="5099"/>
                    <a:pt x="1953" y="5194"/>
                    <a:pt x="1882" y="5265"/>
                  </a:cubicBezTo>
                  <a:cubicBezTo>
                    <a:pt x="1858" y="5289"/>
                    <a:pt x="1822" y="5301"/>
                    <a:pt x="1787" y="5301"/>
                  </a:cubicBezTo>
                  <a:cubicBezTo>
                    <a:pt x="1751" y="5301"/>
                    <a:pt x="1715" y="5289"/>
                    <a:pt x="1691" y="5265"/>
                  </a:cubicBezTo>
                  <a:cubicBezTo>
                    <a:pt x="334" y="3908"/>
                    <a:pt x="334" y="1693"/>
                    <a:pt x="1691" y="336"/>
                  </a:cubicBezTo>
                  <a:cubicBezTo>
                    <a:pt x="1719" y="303"/>
                    <a:pt x="1752" y="289"/>
                    <a:pt x="1784" y="289"/>
                  </a:cubicBezTo>
                  <a:cubicBezTo>
                    <a:pt x="1891" y="289"/>
                    <a:pt x="1991" y="440"/>
                    <a:pt x="1882" y="550"/>
                  </a:cubicBezTo>
                  <a:cubicBezTo>
                    <a:pt x="1572" y="884"/>
                    <a:pt x="1310" y="1265"/>
                    <a:pt x="1144" y="1717"/>
                  </a:cubicBezTo>
                  <a:cubicBezTo>
                    <a:pt x="1129" y="1822"/>
                    <a:pt x="1217" y="1889"/>
                    <a:pt x="1303" y="1889"/>
                  </a:cubicBezTo>
                  <a:cubicBezTo>
                    <a:pt x="1353" y="1889"/>
                    <a:pt x="1403" y="1865"/>
                    <a:pt x="1429" y="1812"/>
                  </a:cubicBezTo>
                  <a:cubicBezTo>
                    <a:pt x="1572" y="1407"/>
                    <a:pt x="1810" y="1050"/>
                    <a:pt x="2096" y="764"/>
                  </a:cubicBezTo>
                  <a:cubicBezTo>
                    <a:pt x="2423" y="438"/>
                    <a:pt x="2127" y="1"/>
                    <a:pt x="1789"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5"/>
            <p:cNvSpPr/>
            <p:nvPr/>
          </p:nvSpPr>
          <p:spPr>
            <a:xfrm>
              <a:off x="2864850" y="2461875"/>
              <a:ext cx="44075" cy="94675"/>
            </a:xfrm>
            <a:custGeom>
              <a:avLst/>
              <a:gdLst/>
              <a:ahLst/>
              <a:cxnLst/>
              <a:rect l="l" t="t" r="r" b="b"/>
              <a:pathLst>
                <a:path w="1763" h="3787" extrusionOk="0">
                  <a:moveTo>
                    <a:pt x="1286" y="286"/>
                  </a:moveTo>
                  <a:lnTo>
                    <a:pt x="1286" y="310"/>
                  </a:lnTo>
                  <a:cubicBezTo>
                    <a:pt x="1334" y="310"/>
                    <a:pt x="1358" y="310"/>
                    <a:pt x="1382" y="358"/>
                  </a:cubicBezTo>
                  <a:cubicBezTo>
                    <a:pt x="1453" y="405"/>
                    <a:pt x="1453" y="500"/>
                    <a:pt x="1382" y="548"/>
                  </a:cubicBezTo>
                  <a:cubicBezTo>
                    <a:pt x="644" y="1310"/>
                    <a:pt x="644" y="2501"/>
                    <a:pt x="1382" y="3239"/>
                  </a:cubicBezTo>
                  <a:cubicBezTo>
                    <a:pt x="1477" y="3334"/>
                    <a:pt x="1406" y="3477"/>
                    <a:pt x="1286" y="3501"/>
                  </a:cubicBezTo>
                  <a:cubicBezTo>
                    <a:pt x="1239" y="3501"/>
                    <a:pt x="1215" y="3477"/>
                    <a:pt x="1191" y="3453"/>
                  </a:cubicBezTo>
                  <a:cubicBezTo>
                    <a:pt x="310" y="2596"/>
                    <a:pt x="310" y="1191"/>
                    <a:pt x="1191" y="334"/>
                  </a:cubicBezTo>
                  <a:cubicBezTo>
                    <a:pt x="1215" y="310"/>
                    <a:pt x="1239" y="286"/>
                    <a:pt x="1286" y="286"/>
                  </a:cubicBezTo>
                  <a:close/>
                  <a:moveTo>
                    <a:pt x="1286" y="0"/>
                  </a:moveTo>
                  <a:cubicBezTo>
                    <a:pt x="1167" y="0"/>
                    <a:pt x="1048" y="48"/>
                    <a:pt x="977" y="119"/>
                  </a:cubicBezTo>
                  <a:cubicBezTo>
                    <a:pt x="1" y="1096"/>
                    <a:pt x="1" y="2691"/>
                    <a:pt x="977" y="3668"/>
                  </a:cubicBezTo>
                  <a:cubicBezTo>
                    <a:pt x="1048" y="3739"/>
                    <a:pt x="1167" y="3787"/>
                    <a:pt x="1286" y="3787"/>
                  </a:cubicBezTo>
                  <a:cubicBezTo>
                    <a:pt x="1406" y="3787"/>
                    <a:pt x="1525" y="3739"/>
                    <a:pt x="1596" y="3668"/>
                  </a:cubicBezTo>
                  <a:cubicBezTo>
                    <a:pt x="1763" y="3477"/>
                    <a:pt x="1763" y="3191"/>
                    <a:pt x="1596" y="3025"/>
                  </a:cubicBezTo>
                  <a:cubicBezTo>
                    <a:pt x="977" y="2406"/>
                    <a:pt x="977" y="1382"/>
                    <a:pt x="1596" y="762"/>
                  </a:cubicBezTo>
                  <a:cubicBezTo>
                    <a:pt x="1691" y="667"/>
                    <a:pt x="1739" y="572"/>
                    <a:pt x="1739" y="453"/>
                  </a:cubicBezTo>
                  <a:cubicBezTo>
                    <a:pt x="1739" y="334"/>
                    <a:pt x="1691" y="215"/>
                    <a:pt x="1596" y="119"/>
                  </a:cubicBezTo>
                  <a:cubicBezTo>
                    <a:pt x="1525" y="48"/>
                    <a:pt x="1406" y="0"/>
                    <a:pt x="1286"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5"/>
            <p:cNvSpPr/>
            <p:nvPr/>
          </p:nvSpPr>
          <p:spPr>
            <a:xfrm>
              <a:off x="2954875" y="2461725"/>
              <a:ext cx="46350" cy="94825"/>
            </a:xfrm>
            <a:custGeom>
              <a:avLst/>
              <a:gdLst/>
              <a:ahLst/>
              <a:cxnLst/>
              <a:rect l="l" t="t" r="r" b="b"/>
              <a:pathLst>
                <a:path w="1854" h="3793" extrusionOk="0">
                  <a:moveTo>
                    <a:pt x="642" y="0"/>
                  </a:moveTo>
                  <a:cubicBezTo>
                    <a:pt x="624" y="0"/>
                    <a:pt x="607" y="2"/>
                    <a:pt x="591" y="6"/>
                  </a:cubicBezTo>
                  <a:cubicBezTo>
                    <a:pt x="329" y="6"/>
                    <a:pt x="138" y="197"/>
                    <a:pt x="138" y="435"/>
                  </a:cubicBezTo>
                  <a:cubicBezTo>
                    <a:pt x="138" y="554"/>
                    <a:pt x="186" y="673"/>
                    <a:pt x="281" y="745"/>
                  </a:cubicBezTo>
                  <a:cubicBezTo>
                    <a:pt x="591" y="1054"/>
                    <a:pt x="758" y="1459"/>
                    <a:pt x="758" y="1888"/>
                  </a:cubicBezTo>
                  <a:cubicBezTo>
                    <a:pt x="758" y="1959"/>
                    <a:pt x="734" y="2031"/>
                    <a:pt x="734" y="2102"/>
                  </a:cubicBezTo>
                  <a:cubicBezTo>
                    <a:pt x="734" y="2197"/>
                    <a:pt x="781" y="2269"/>
                    <a:pt x="853" y="2269"/>
                  </a:cubicBezTo>
                  <a:cubicBezTo>
                    <a:pt x="866" y="2272"/>
                    <a:pt x="878" y="2273"/>
                    <a:pt x="890" y="2273"/>
                  </a:cubicBezTo>
                  <a:cubicBezTo>
                    <a:pt x="966" y="2273"/>
                    <a:pt x="1020" y="2212"/>
                    <a:pt x="1020" y="2150"/>
                  </a:cubicBezTo>
                  <a:cubicBezTo>
                    <a:pt x="1043" y="2054"/>
                    <a:pt x="1043" y="1983"/>
                    <a:pt x="1020" y="1888"/>
                  </a:cubicBezTo>
                  <a:cubicBezTo>
                    <a:pt x="1020" y="1388"/>
                    <a:pt x="829" y="911"/>
                    <a:pt x="472" y="554"/>
                  </a:cubicBezTo>
                  <a:cubicBezTo>
                    <a:pt x="448" y="506"/>
                    <a:pt x="424" y="483"/>
                    <a:pt x="424" y="435"/>
                  </a:cubicBezTo>
                  <a:cubicBezTo>
                    <a:pt x="424" y="411"/>
                    <a:pt x="448" y="364"/>
                    <a:pt x="472" y="340"/>
                  </a:cubicBezTo>
                  <a:cubicBezTo>
                    <a:pt x="496" y="316"/>
                    <a:pt x="543" y="292"/>
                    <a:pt x="591" y="292"/>
                  </a:cubicBezTo>
                  <a:cubicBezTo>
                    <a:pt x="615" y="292"/>
                    <a:pt x="662" y="316"/>
                    <a:pt x="686" y="340"/>
                  </a:cubicBezTo>
                  <a:cubicBezTo>
                    <a:pt x="1543" y="1197"/>
                    <a:pt x="1543" y="2602"/>
                    <a:pt x="686" y="3459"/>
                  </a:cubicBezTo>
                  <a:cubicBezTo>
                    <a:pt x="669" y="3476"/>
                    <a:pt x="641" y="3493"/>
                    <a:pt x="617" y="3493"/>
                  </a:cubicBezTo>
                  <a:cubicBezTo>
                    <a:pt x="607" y="3493"/>
                    <a:pt x="598" y="3490"/>
                    <a:pt x="591" y="3483"/>
                  </a:cubicBezTo>
                  <a:cubicBezTo>
                    <a:pt x="543" y="3483"/>
                    <a:pt x="496" y="3483"/>
                    <a:pt x="472" y="3459"/>
                  </a:cubicBezTo>
                  <a:cubicBezTo>
                    <a:pt x="448" y="3436"/>
                    <a:pt x="424" y="3388"/>
                    <a:pt x="424" y="3340"/>
                  </a:cubicBezTo>
                  <a:cubicBezTo>
                    <a:pt x="424" y="3317"/>
                    <a:pt x="448" y="3269"/>
                    <a:pt x="472" y="3245"/>
                  </a:cubicBezTo>
                  <a:cubicBezTo>
                    <a:pt x="591" y="3126"/>
                    <a:pt x="686" y="3007"/>
                    <a:pt x="781" y="2864"/>
                  </a:cubicBezTo>
                  <a:cubicBezTo>
                    <a:pt x="805" y="2793"/>
                    <a:pt x="781" y="2697"/>
                    <a:pt x="734" y="2650"/>
                  </a:cubicBezTo>
                  <a:cubicBezTo>
                    <a:pt x="708" y="2633"/>
                    <a:pt x="680" y="2625"/>
                    <a:pt x="652" y="2625"/>
                  </a:cubicBezTo>
                  <a:cubicBezTo>
                    <a:pt x="601" y="2625"/>
                    <a:pt x="550" y="2651"/>
                    <a:pt x="519" y="2697"/>
                  </a:cubicBezTo>
                  <a:cubicBezTo>
                    <a:pt x="448" y="2816"/>
                    <a:pt x="353" y="2936"/>
                    <a:pt x="257" y="3031"/>
                  </a:cubicBezTo>
                  <a:cubicBezTo>
                    <a:pt x="0" y="3311"/>
                    <a:pt x="179" y="3776"/>
                    <a:pt x="569" y="3792"/>
                  </a:cubicBezTo>
                  <a:lnTo>
                    <a:pt x="569" y="3792"/>
                  </a:lnTo>
                  <a:cubicBezTo>
                    <a:pt x="688" y="3769"/>
                    <a:pt x="806" y="3745"/>
                    <a:pt x="900" y="3650"/>
                  </a:cubicBezTo>
                  <a:cubicBezTo>
                    <a:pt x="1853" y="2674"/>
                    <a:pt x="1853" y="1102"/>
                    <a:pt x="900" y="125"/>
                  </a:cubicBezTo>
                  <a:cubicBezTo>
                    <a:pt x="822" y="47"/>
                    <a:pt x="726" y="0"/>
                    <a:pt x="642" y="0"/>
                  </a:cubicBezTo>
                  <a:close/>
                  <a:moveTo>
                    <a:pt x="569" y="3792"/>
                  </a:moveTo>
                  <a:lnTo>
                    <a:pt x="569" y="3792"/>
                  </a:lnTo>
                  <a:cubicBezTo>
                    <a:pt x="569" y="3793"/>
                    <a:pt x="568" y="3793"/>
                    <a:pt x="567" y="3793"/>
                  </a:cubicBezTo>
                  <a:lnTo>
                    <a:pt x="591" y="3793"/>
                  </a:lnTo>
                  <a:cubicBezTo>
                    <a:pt x="584" y="3793"/>
                    <a:pt x="576" y="3793"/>
                    <a:pt x="569" y="3792"/>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59"/>
          <p:cNvSpPr txBox="1">
            <a:spLocks noGrp="1"/>
          </p:cNvSpPr>
          <p:nvPr>
            <p:ph type="title"/>
          </p:nvPr>
        </p:nvSpPr>
        <p:spPr>
          <a:xfrm>
            <a:off x="720000" y="38498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PITCH AND </a:t>
            </a:r>
            <a:r>
              <a:rPr lang="en">
                <a:solidFill>
                  <a:schemeClr val="accent4"/>
                </a:solidFill>
              </a:rPr>
              <a:t>VOLUME</a:t>
            </a:r>
            <a:endParaRPr>
              <a:solidFill>
                <a:schemeClr val="accent4"/>
              </a:solidFill>
            </a:endParaRPr>
          </a:p>
        </p:txBody>
      </p:sp>
      <p:sp>
        <p:nvSpPr>
          <p:cNvPr id="999" name="Google Shape;999;p59"/>
          <p:cNvSpPr txBox="1"/>
          <p:nvPr/>
        </p:nvSpPr>
        <p:spPr>
          <a:xfrm>
            <a:off x="1402050" y="3565850"/>
            <a:ext cx="2720700" cy="47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solidFill>
                  <a:schemeClr val="accent6"/>
                </a:solidFill>
                <a:latin typeface="Audiowide"/>
                <a:ea typeface="Audiowide"/>
                <a:cs typeface="Audiowide"/>
                <a:sym typeface="Audiowide"/>
              </a:rPr>
              <a:t>QUIET VOLUME</a:t>
            </a:r>
            <a:endParaRPr sz="1900" b="1">
              <a:solidFill>
                <a:schemeClr val="accent6"/>
              </a:solidFill>
              <a:latin typeface="Audiowide"/>
              <a:ea typeface="Audiowide"/>
              <a:cs typeface="Audiowide"/>
              <a:sym typeface="Audiowide"/>
            </a:endParaRPr>
          </a:p>
        </p:txBody>
      </p:sp>
      <p:sp>
        <p:nvSpPr>
          <p:cNvPr id="1000" name="Google Shape;1000;p59"/>
          <p:cNvSpPr txBox="1"/>
          <p:nvPr/>
        </p:nvSpPr>
        <p:spPr>
          <a:xfrm>
            <a:off x="5382825" y="4047512"/>
            <a:ext cx="19875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6"/>
                </a:solidFill>
                <a:latin typeface="Asap"/>
                <a:ea typeface="Asap"/>
                <a:cs typeface="Asap"/>
                <a:sym typeface="Asap"/>
              </a:rPr>
              <a:t>Jupiter is the biggest planet of them all</a:t>
            </a:r>
            <a:endParaRPr>
              <a:solidFill>
                <a:schemeClr val="accent6"/>
              </a:solidFill>
              <a:latin typeface="Asap"/>
              <a:ea typeface="Asap"/>
              <a:cs typeface="Asap"/>
              <a:sym typeface="Asap"/>
            </a:endParaRPr>
          </a:p>
        </p:txBody>
      </p:sp>
      <p:sp>
        <p:nvSpPr>
          <p:cNvPr id="1001" name="Google Shape;1001;p59"/>
          <p:cNvSpPr txBox="1"/>
          <p:nvPr/>
        </p:nvSpPr>
        <p:spPr>
          <a:xfrm>
            <a:off x="1773675" y="4047512"/>
            <a:ext cx="19875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6"/>
                </a:solidFill>
                <a:latin typeface="Asap"/>
                <a:ea typeface="Asap"/>
                <a:cs typeface="Asap"/>
                <a:sym typeface="Asap"/>
              </a:rPr>
              <a:t>Neptune is the farthest planet from the Sun</a:t>
            </a:r>
            <a:endParaRPr>
              <a:solidFill>
                <a:schemeClr val="accent6"/>
              </a:solidFill>
              <a:latin typeface="Asap"/>
              <a:ea typeface="Asap"/>
              <a:cs typeface="Asap"/>
              <a:sym typeface="Asap"/>
            </a:endParaRPr>
          </a:p>
        </p:txBody>
      </p:sp>
      <p:sp>
        <p:nvSpPr>
          <p:cNvPr id="1002" name="Google Shape;1002;p59"/>
          <p:cNvSpPr txBox="1"/>
          <p:nvPr/>
        </p:nvSpPr>
        <p:spPr>
          <a:xfrm>
            <a:off x="5011225" y="3565850"/>
            <a:ext cx="2720700" cy="47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solidFill>
                  <a:schemeClr val="accent6"/>
                </a:solidFill>
                <a:latin typeface="Audiowide"/>
                <a:ea typeface="Audiowide"/>
                <a:cs typeface="Audiowide"/>
                <a:sym typeface="Audiowide"/>
              </a:rPr>
              <a:t>LOUD VOLUME</a:t>
            </a:r>
            <a:endParaRPr sz="1900" b="1">
              <a:solidFill>
                <a:schemeClr val="accent6"/>
              </a:solidFill>
              <a:latin typeface="Audiowide"/>
              <a:ea typeface="Audiowide"/>
              <a:cs typeface="Audiowide"/>
              <a:sym typeface="Audiowide"/>
            </a:endParaRPr>
          </a:p>
        </p:txBody>
      </p:sp>
      <p:grpSp>
        <p:nvGrpSpPr>
          <p:cNvPr id="1003" name="Google Shape;1003;p59"/>
          <p:cNvGrpSpPr/>
          <p:nvPr/>
        </p:nvGrpSpPr>
        <p:grpSpPr>
          <a:xfrm>
            <a:off x="1784988" y="1523286"/>
            <a:ext cx="1976200" cy="1481100"/>
            <a:chOff x="1784988" y="1523286"/>
            <a:chExt cx="1976200" cy="1481100"/>
          </a:xfrm>
        </p:grpSpPr>
        <p:cxnSp>
          <p:nvCxnSpPr>
            <p:cNvPr id="1004" name="Google Shape;1004;p59"/>
            <p:cNvCxnSpPr/>
            <p:nvPr/>
          </p:nvCxnSpPr>
          <p:spPr>
            <a:xfrm>
              <a:off x="1789888" y="2263836"/>
              <a:ext cx="1971300" cy="0"/>
            </a:xfrm>
            <a:prstGeom prst="straightConnector1">
              <a:avLst/>
            </a:prstGeom>
            <a:noFill/>
            <a:ln w="9525" cap="flat" cmpd="sng">
              <a:solidFill>
                <a:schemeClr val="accent6"/>
              </a:solidFill>
              <a:prstDash val="solid"/>
              <a:round/>
              <a:headEnd type="none" w="med" len="med"/>
              <a:tailEnd type="none" w="med" len="med"/>
            </a:ln>
          </p:spPr>
        </p:cxnSp>
        <p:sp>
          <p:nvSpPr>
            <p:cNvPr id="1005" name="Google Shape;1005;p59"/>
            <p:cNvSpPr/>
            <p:nvPr/>
          </p:nvSpPr>
          <p:spPr>
            <a:xfrm>
              <a:off x="1790378" y="1787856"/>
              <a:ext cx="1380925" cy="951975"/>
            </a:xfrm>
            <a:custGeom>
              <a:avLst/>
              <a:gdLst/>
              <a:ahLst/>
              <a:cxnLst/>
              <a:rect l="l" t="t" r="r" b="b"/>
              <a:pathLst>
                <a:path w="55237" h="38079" extrusionOk="0">
                  <a:moveTo>
                    <a:pt x="0" y="20001"/>
                  </a:moveTo>
                  <a:cubicBezTo>
                    <a:pt x="1534" y="16732"/>
                    <a:pt x="2935" y="-2548"/>
                    <a:pt x="9206" y="387"/>
                  </a:cubicBezTo>
                  <a:cubicBezTo>
                    <a:pt x="15477" y="3322"/>
                    <a:pt x="29953" y="34411"/>
                    <a:pt x="37625" y="37613"/>
                  </a:cubicBezTo>
                  <a:cubicBezTo>
                    <a:pt x="45297" y="40815"/>
                    <a:pt x="52302" y="22602"/>
                    <a:pt x="55237" y="19600"/>
                  </a:cubicBezTo>
                </a:path>
              </a:pathLst>
            </a:custGeom>
            <a:noFill/>
            <a:ln w="9525" cap="flat" cmpd="sng">
              <a:solidFill>
                <a:schemeClr val="accent6"/>
              </a:solidFill>
              <a:prstDash val="solid"/>
              <a:round/>
              <a:headEnd type="none" w="med" len="med"/>
              <a:tailEnd type="none" w="med" len="med"/>
            </a:ln>
          </p:spPr>
        </p:sp>
        <p:cxnSp>
          <p:nvCxnSpPr>
            <p:cNvPr id="1006" name="Google Shape;1006;p59"/>
            <p:cNvCxnSpPr/>
            <p:nvPr/>
          </p:nvCxnSpPr>
          <p:spPr>
            <a:xfrm>
              <a:off x="1784988" y="1523286"/>
              <a:ext cx="0" cy="1481100"/>
            </a:xfrm>
            <a:prstGeom prst="straightConnector1">
              <a:avLst/>
            </a:prstGeom>
            <a:noFill/>
            <a:ln w="9525" cap="flat" cmpd="sng">
              <a:solidFill>
                <a:schemeClr val="accent6"/>
              </a:solidFill>
              <a:prstDash val="solid"/>
              <a:round/>
              <a:headEnd type="none" w="med" len="med"/>
              <a:tailEnd type="none" w="med" len="med"/>
            </a:ln>
          </p:spPr>
        </p:cxnSp>
        <p:cxnSp>
          <p:nvCxnSpPr>
            <p:cNvPr id="1007" name="Google Shape;1007;p59"/>
            <p:cNvCxnSpPr/>
            <p:nvPr/>
          </p:nvCxnSpPr>
          <p:spPr>
            <a:xfrm>
              <a:off x="1988938" y="1793505"/>
              <a:ext cx="0" cy="470400"/>
            </a:xfrm>
            <a:prstGeom prst="straightConnector1">
              <a:avLst/>
            </a:prstGeom>
            <a:noFill/>
            <a:ln w="9525" cap="flat" cmpd="sng">
              <a:solidFill>
                <a:schemeClr val="accent4"/>
              </a:solidFill>
              <a:prstDash val="solid"/>
              <a:round/>
              <a:headEnd type="none" w="med" len="med"/>
              <a:tailEnd type="none" w="med" len="med"/>
            </a:ln>
          </p:spPr>
        </p:cxnSp>
      </p:grpSp>
      <p:grpSp>
        <p:nvGrpSpPr>
          <p:cNvPr id="1008" name="Google Shape;1008;p59"/>
          <p:cNvGrpSpPr/>
          <p:nvPr/>
        </p:nvGrpSpPr>
        <p:grpSpPr>
          <a:xfrm>
            <a:off x="5377438" y="1330897"/>
            <a:ext cx="1976750" cy="1919472"/>
            <a:chOff x="5377438" y="1330897"/>
            <a:chExt cx="1976750" cy="1919472"/>
          </a:xfrm>
        </p:grpSpPr>
        <p:cxnSp>
          <p:nvCxnSpPr>
            <p:cNvPr id="1009" name="Google Shape;1009;p59"/>
            <p:cNvCxnSpPr/>
            <p:nvPr/>
          </p:nvCxnSpPr>
          <p:spPr>
            <a:xfrm>
              <a:off x="5382338" y="2271550"/>
              <a:ext cx="1971300" cy="0"/>
            </a:xfrm>
            <a:prstGeom prst="straightConnector1">
              <a:avLst/>
            </a:prstGeom>
            <a:noFill/>
            <a:ln w="9525" cap="flat" cmpd="sng">
              <a:solidFill>
                <a:schemeClr val="accent6"/>
              </a:solidFill>
              <a:prstDash val="solid"/>
              <a:round/>
              <a:headEnd type="none" w="med" len="med"/>
              <a:tailEnd type="none" w="med" len="med"/>
            </a:ln>
          </p:spPr>
        </p:cxnSp>
        <p:cxnSp>
          <p:nvCxnSpPr>
            <p:cNvPr id="1010" name="Google Shape;1010;p59"/>
            <p:cNvCxnSpPr/>
            <p:nvPr/>
          </p:nvCxnSpPr>
          <p:spPr>
            <a:xfrm>
              <a:off x="5377438" y="1531000"/>
              <a:ext cx="0" cy="1481100"/>
            </a:xfrm>
            <a:prstGeom prst="straightConnector1">
              <a:avLst/>
            </a:prstGeom>
            <a:noFill/>
            <a:ln w="9525" cap="flat" cmpd="sng">
              <a:solidFill>
                <a:schemeClr val="accent6"/>
              </a:solidFill>
              <a:prstDash val="solid"/>
              <a:round/>
              <a:headEnd type="none" w="med" len="med"/>
              <a:tailEnd type="none" w="med" len="med"/>
            </a:ln>
          </p:spPr>
        </p:cxnSp>
        <p:sp>
          <p:nvSpPr>
            <p:cNvPr id="1011" name="Google Shape;1011;p59"/>
            <p:cNvSpPr/>
            <p:nvPr/>
          </p:nvSpPr>
          <p:spPr>
            <a:xfrm>
              <a:off x="5382838" y="1331193"/>
              <a:ext cx="1971350" cy="1919175"/>
            </a:xfrm>
            <a:custGeom>
              <a:avLst/>
              <a:gdLst/>
              <a:ahLst/>
              <a:cxnLst/>
              <a:rect l="l" t="t" r="r" b="b"/>
              <a:pathLst>
                <a:path w="78854" h="76767" extrusionOk="0">
                  <a:moveTo>
                    <a:pt x="0" y="37614"/>
                  </a:moveTo>
                  <a:cubicBezTo>
                    <a:pt x="1868" y="31476"/>
                    <a:pt x="2202" y="-5616"/>
                    <a:pt x="11208" y="788"/>
                  </a:cubicBezTo>
                  <a:cubicBezTo>
                    <a:pt x="20214" y="7192"/>
                    <a:pt x="42763" y="69836"/>
                    <a:pt x="54037" y="76040"/>
                  </a:cubicBezTo>
                  <a:cubicBezTo>
                    <a:pt x="65311" y="82244"/>
                    <a:pt x="74718" y="44352"/>
                    <a:pt x="78854" y="38014"/>
                  </a:cubicBezTo>
                </a:path>
              </a:pathLst>
            </a:custGeom>
            <a:noFill/>
            <a:ln w="9525" cap="flat" cmpd="sng">
              <a:solidFill>
                <a:schemeClr val="accent6"/>
              </a:solidFill>
              <a:prstDash val="solid"/>
              <a:round/>
              <a:headEnd type="none" w="med" len="med"/>
              <a:tailEnd type="none" w="med" len="med"/>
            </a:ln>
          </p:spPr>
        </p:sp>
        <p:cxnSp>
          <p:nvCxnSpPr>
            <p:cNvPr id="1012" name="Google Shape;1012;p59"/>
            <p:cNvCxnSpPr/>
            <p:nvPr/>
          </p:nvCxnSpPr>
          <p:spPr>
            <a:xfrm>
              <a:off x="5613419" y="1330897"/>
              <a:ext cx="18000" cy="945600"/>
            </a:xfrm>
            <a:prstGeom prst="straightConnector1">
              <a:avLst/>
            </a:prstGeom>
            <a:noFill/>
            <a:ln w="9525" cap="flat" cmpd="sng">
              <a:solidFill>
                <a:schemeClr val="accent4"/>
              </a:solidFill>
              <a:prstDash val="solid"/>
              <a:round/>
              <a:headEnd type="none" w="med" len="med"/>
              <a:tailEnd type="none" w="med" len="med"/>
            </a:ln>
          </p:spPr>
        </p:cxnSp>
      </p:grpSp>
      <p:cxnSp>
        <p:nvCxnSpPr>
          <p:cNvPr id="1013" name="Google Shape;1013;p59"/>
          <p:cNvCxnSpPr/>
          <p:nvPr/>
        </p:nvCxnSpPr>
        <p:spPr>
          <a:xfrm>
            <a:off x="423875" y="1089300"/>
            <a:ext cx="8298300" cy="0"/>
          </a:xfrm>
          <a:prstGeom prst="straightConnector1">
            <a:avLst/>
          </a:prstGeom>
          <a:noFill/>
          <a:ln w="9525" cap="flat" cmpd="sng">
            <a:solidFill>
              <a:schemeClr val="accent6"/>
            </a:solidFill>
            <a:prstDash val="solid"/>
            <a:round/>
            <a:headEnd type="none" w="med" len="med"/>
            <a:tailEnd type="none" w="med" len="med"/>
          </a:ln>
        </p:spPr>
      </p:cxnSp>
      <p:cxnSp>
        <p:nvCxnSpPr>
          <p:cNvPr id="1014" name="Google Shape;1014;p59"/>
          <p:cNvCxnSpPr>
            <a:endCxn id="999" idx="0"/>
          </p:cNvCxnSpPr>
          <p:nvPr/>
        </p:nvCxnSpPr>
        <p:spPr>
          <a:xfrm rot="-5400000" flipH="1">
            <a:off x="1794900" y="2598350"/>
            <a:ext cx="1184100" cy="750900"/>
          </a:xfrm>
          <a:prstGeom prst="bentConnector3">
            <a:avLst>
              <a:gd name="adj1" fmla="val 50000"/>
            </a:avLst>
          </a:prstGeom>
          <a:noFill/>
          <a:ln w="19050" cap="flat" cmpd="sng">
            <a:solidFill>
              <a:schemeClr val="accent6"/>
            </a:solidFill>
            <a:prstDash val="dot"/>
            <a:round/>
            <a:headEnd type="diamond" w="med" len="med"/>
            <a:tailEnd type="none" w="med" len="med"/>
          </a:ln>
        </p:spPr>
      </p:cxnSp>
      <p:cxnSp>
        <p:nvCxnSpPr>
          <p:cNvPr id="1015" name="Google Shape;1015;p59"/>
          <p:cNvCxnSpPr>
            <a:stCxn id="1002" idx="0"/>
          </p:cNvCxnSpPr>
          <p:nvPr/>
        </p:nvCxnSpPr>
        <p:spPr>
          <a:xfrm rot="5400000" flipH="1">
            <a:off x="5410525" y="2604800"/>
            <a:ext cx="1204200" cy="717900"/>
          </a:xfrm>
          <a:prstGeom prst="bentConnector3">
            <a:avLst>
              <a:gd name="adj1" fmla="val 50000"/>
            </a:avLst>
          </a:prstGeom>
          <a:noFill/>
          <a:ln w="19050" cap="flat" cmpd="sng">
            <a:solidFill>
              <a:schemeClr val="accent6"/>
            </a:solidFill>
            <a:prstDash val="dot"/>
            <a:round/>
            <a:headEnd type="none" w="med" len="med"/>
            <a:tailEnd type="diamond"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57"/>
          <p:cNvSpPr txBox="1">
            <a:spLocks noGrp="1"/>
          </p:cNvSpPr>
          <p:nvPr>
            <p:ph type="title"/>
          </p:nvPr>
        </p:nvSpPr>
        <p:spPr>
          <a:xfrm>
            <a:off x="720000" y="38498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EXAMPLES OF </a:t>
            </a:r>
            <a:r>
              <a:rPr lang="en">
                <a:solidFill>
                  <a:schemeClr val="accent4"/>
                </a:solidFill>
              </a:rPr>
              <a:t>SOUNDS</a:t>
            </a:r>
            <a:endParaRPr>
              <a:solidFill>
                <a:schemeClr val="accent4"/>
              </a:solidFill>
            </a:endParaRPr>
          </a:p>
        </p:txBody>
      </p:sp>
      <p:cxnSp>
        <p:nvCxnSpPr>
          <p:cNvPr id="976" name="Google Shape;976;p57"/>
          <p:cNvCxnSpPr/>
          <p:nvPr/>
        </p:nvCxnSpPr>
        <p:spPr>
          <a:xfrm>
            <a:off x="423875" y="1089300"/>
            <a:ext cx="8298300" cy="0"/>
          </a:xfrm>
          <a:prstGeom prst="straightConnector1">
            <a:avLst/>
          </a:prstGeom>
          <a:noFill/>
          <a:ln w="9525" cap="flat" cmpd="sng">
            <a:solidFill>
              <a:schemeClr val="accent6"/>
            </a:solidFill>
            <a:prstDash val="solid"/>
            <a:round/>
            <a:headEnd type="none" w="med" len="med"/>
            <a:tailEnd type="none" w="med" len="med"/>
          </a:ln>
        </p:spPr>
      </p:cxnSp>
      <p:graphicFrame>
        <p:nvGraphicFramePr>
          <p:cNvPr id="977" name="Google Shape;977;p57"/>
          <p:cNvGraphicFramePr/>
          <p:nvPr/>
        </p:nvGraphicFramePr>
        <p:xfrm>
          <a:off x="952500" y="1929450"/>
          <a:ext cx="7239000" cy="2057250"/>
        </p:xfrm>
        <a:graphic>
          <a:graphicData uri="http://schemas.openxmlformats.org/drawingml/2006/table">
            <a:tbl>
              <a:tblPr>
                <a:noFill/>
                <a:tableStyleId>{26FC0F06-1689-4596-A346-BA2E56B25D47}</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sz="1900">
                          <a:solidFill>
                            <a:schemeClr val="accent6"/>
                          </a:solidFill>
                          <a:latin typeface="Audiowide"/>
                          <a:ea typeface="Audiowide"/>
                          <a:cs typeface="Audiowide"/>
                          <a:sym typeface="Audiowide"/>
                        </a:rPr>
                        <a:t>EXAMPLES</a:t>
                      </a:r>
                      <a:endParaRPr sz="1900">
                        <a:solidFill>
                          <a:schemeClr val="accent6"/>
                        </a:solidFill>
                        <a:latin typeface="Audiowide"/>
                        <a:ea typeface="Audiowide"/>
                        <a:cs typeface="Audiowide"/>
                        <a:sym typeface="Audiowide"/>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en" sz="1900">
                          <a:solidFill>
                            <a:schemeClr val="accent6"/>
                          </a:solidFill>
                          <a:latin typeface="Audiowide"/>
                          <a:ea typeface="Audiowide"/>
                          <a:cs typeface="Audiowide"/>
                          <a:sym typeface="Audiowide"/>
                        </a:rPr>
                        <a:t>AMBIENT</a:t>
                      </a:r>
                      <a:endParaRPr sz="1900">
                        <a:solidFill>
                          <a:schemeClr val="accent6"/>
                        </a:solidFill>
                        <a:latin typeface="Audiowide"/>
                        <a:ea typeface="Audiowide"/>
                        <a:cs typeface="Audiowide"/>
                        <a:sym typeface="Audiowide"/>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en" sz="1900">
                          <a:solidFill>
                            <a:schemeClr val="accent6"/>
                          </a:solidFill>
                          <a:latin typeface="Audiowide"/>
                          <a:ea typeface="Audiowide"/>
                          <a:cs typeface="Audiowide"/>
                          <a:sym typeface="Audiowide"/>
                        </a:rPr>
                        <a:t>DECIBELS</a:t>
                      </a:r>
                      <a:endParaRPr sz="1900">
                        <a:solidFill>
                          <a:schemeClr val="accent6"/>
                        </a:solidFill>
                        <a:latin typeface="Audiowide"/>
                        <a:ea typeface="Audiowide"/>
                        <a:cs typeface="Audiowide"/>
                        <a:sym typeface="Audiowide"/>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solidFill>
                            <a:schemeClr val="accent6"/>
                          </a:solidFill>
                          <a:latin typeface="Asap"/>
                          <a:ea typeface="Asap"/>
                          <a:cs typeface="Asap"/>
                          <a:sym typeface="Asap"/>
                        </a:rPr>
                        <a:t>Recording room</a:t>
                      </a:r>
                      <a:endParaRPr>
                        <a:solidFill>
                          <a:schemeClr val="accent6"/>
                        </a:solidFill>
                        <a:latin typeface="Asap"/>
                        <a:ea typeface="Asap"/>
                        <a:cs typeface="Asap"/>
                        <a:sym typeface="Asap"/>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6"/>
                          </a:solidFill>
                          <a:latin typeface="Asap"/>
                          <a:ea typeface="Asap"/>
                          <a:cs typeface="Asap"/>
                          <a:sym typeface="Asap"/>
                        </a:rPr>
                        <a:t>Quiet</a:t>
                      </a:r>
                      <a:endParaRPr>
                        <a:solidFill>
                          <a:schemeClr val="accent6"/>
                        </a:solidFill>
                        <a:latin typeface="Asap"/>
                        <a:ea typeface="Asap"/>
                        <a:cs typeface="Asap"/>
                        <a:sym typeface="Asap"/>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6"/>
                          </a:solidFill>
                          <a:latin typeface="Asap"/>
                          <a:ea typeface="Asap"/>
                          <a:cs typeface="Asap"/>
                          <a:sym typeface="Asap"/>
                        </a:rPr>
                        <a:t>0 to 20 db</a:t>
                      </a:r>
                      <a:endParaRPr>
                        <a:solidFill>
                          <a:schemeClr val="accent6"/>
                        </a:solidFill>
                        <a:latin typeface="Asap"/>
                        <a:ea typeface="Asap"/>
                        <a:cs typeface="Asap"/>
                        <a:sym typeface="Asap"/>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6"/>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solidFill>
                            <a:schemeClr val="accent6"/>
                          </a:solidFill>
                          <a:latin typeface="Asap"/>
                          <a:ea typeface="Asap"/>
                          <a:cs typeface="Asap"/>
                          <a:sym typeface="Asap"/>
                        </a:rPr>
                        <a:t>Normal conversation</a:t>
                      </a:r>
                      <a:endParaRPr>
                        <a:solidFill>
                          <a:schemeClr val="accent6"/>
                        </a:solidFill>
                        <a:latin typeface="Asap"/>
                        <a:ea typeface="Asap"/>
                        <a:cs typeface="Asap"/>
                        <a:sym typeface="Asap"/>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6"/>
                          </a:solidFill>
                          <a:latin typeface="Asap"/>
                          <a:ea typeface="Asap"/>
                          <a:cs typeface="Asap"/>
                          <a:sym typeface="Asap"/>
                        </a:rPr>
                        <a:t>Not very noisy</a:t>
                      </a:r>
                      <a:endParaRPr>
                        <a:solidFill>
                          <a:schemeClr val="accent6"/>
                        </a:solidFill>
                        <a:latin typeface="Asap"/>
                        <a:ea typeface="Asap"/>
                        <a:cs typeface="Asap"/>
                        <a:sym typeface="Asap"/>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6"/>
                          </a:solidFill>
                          <a:latin typeface="Asap"/>
                          <a:ea typeface="Asap"/>
                          <a:cs typeface="Asap"/>
                          <a:sym typeface="Asap"/>
                        </a:rPr>
                        <a:t>40 to 80 db</a:t>
                      </a:r>
                      <a:endParaRPr>
                        <a:solidFill>
                          <a:schemeClr val="accent6"/>
                        </a:solidFill>
                        <a:latin typeface="Asap"/>
                        <a:ea typeface="Asap"/>
                        <a:cs typeface="Asap"/>
                        <a:sym typeface="Asap"/>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solidFill>
                            <a:schemeClr val="accent6"/>
                          </a:solidFill>
                          <a:latin typeface="Asap"/>
                          <a:ea typeface="Asap"/>
                          <a:cs typeface="Asap"/>
                          <a:sym typeface="Asap"/>
                        </a:rPr>
                        <a:t>Intensive traffic</a:t>
                      </a:r>
                      <a:endParaRPr>
                        <a:solidFill>
                          <a:schemeClr val="accent6"/>
                        </a:solidFill>
                        <a:latin typeface="Asap"/>
                        <a:ea typeface="Asap"/>
                        <a:cs typeface="Asap"/>
                        <a:sym typeface="Asap"/>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6"/>
                          </a:solidFill>
                          <a:latin typeface="Asap"/>
                          <a:ea typeface="Asap"/>
                          <a:cs typeface="Asap"/>
                          <a:sym typeface="Asap"/>
                        </a:rPr>
                        <a:t>Very noisy</a:t>
                      </a:r>
                      <a:endParaRPr>
                        <a:solidFill>
                          <a:schemeClr val="accent6"/>
                        </a:solidFill>
                        <a:latin typeface="Asap"/>
                        <a:ea typeface="Asap"/>
                        <a:cs typeface="Asap"/>
                        <a:sym typeface="Asap"/>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6"/>
                          </a:solidFill>
                          <a:latin typeface="Asap"/>
                          <a:ea typeface="Asap"/>
                          <a:cs typeface="Asap"/>
                          <a:sym typeface="Asap"/>
                        </a:rPr>
                        <a:t>80 to 100 db</a:t>
                      </a:r>
                      <a:endParaRPr>
                        <a:solidFill>
                          <a:schemeClr val="accent6"/>
                        </a:solidFill>
                        <a:latin typeface="Asap"/>
                        <a:ea typeface="Asap"/>
                        <a:cs typeface="Asap"/>
                        <a:sym typeface="Asap"/>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a:solidFill>
                            <a:schemeClr val="accent6"/>
                          </a:solidFill>
                          <a:latin typeface="Asap"/>
                          <a:ea typeface="Asap"/>
                          <a:cs typeface="Asap"/>
                          <a:sym typeface="Asap"/>
                        </a:rPr>
                        <a:t>Airplane takeoff</a:t>
                      </a:r>
                      <a:endParaRPr>
                        <a:solidFill>
                          <a:schemeClr val="accent6"/>
                        </a:solidFill>
                        <a:latin typeface="Asap"/>
                        <a:ea typeface="Asap"/>
                        <a:cs typeface="Asap"/>
                        <a:sym typeface="Asap"/>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6"/>
                          </a:solidFill>
                          <a:latin typeface="Asap"/>
                          <a:ea typeface="Asap"/>
                          <a:cs typeface="Asap"/>
                          <a:sym typeface="Asap"/>
                        </a:rPr>
                        <a:t>Unbearable</a:t>
                      </a:r>
                      <a:endParaRPr>
                        <a:solidFill>
                          <a:schemeClr val="accent6"/>
                        </a:solidFill>
                        <a:latin typeface="Asap"/>
                        <a:ea typeface="Asap"/>
                        <a:cs typeface="Asap"/>
                        <a:sym typeface="Asap"/>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6"/>
                          </a:solidFill>
                          <a:latin typeface="Asap"/>
                          <a:ea typeface="Asap"/>
                          <a:cs typeface="Asap"/>
                          <a:sym typeface="Asap"/>
                        </a:rPr>
                        <a:t>120 to 180 db</a:t>
                      </a:r>
                      <a:endParaRPr>
                        <a:solidFill>
                          <a:schemeClr val="accent6"/>
                        </a:solidFill>
                        <a:latin typeface="Asap"/>
                        <a:ea typeface="Asap"/>
                        <a:cs typeface="Asap"/>
                        <a:sym typeface="Asap"/>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47"/>
          <p:cNvSpPr txBox="1">
            <a:spLocks noGrp="1"/>
          </p:cNvSpPr>
          <p:nvPr>
            <p:ph type="title"/>
          </p:nvPr>
        </p:nvSpPr>
        <p:spPr>
          <a:xfrm>
            <a:off x="925250" y="1026911"/>
            <a:ext cx="6850200" cy="252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MATLAB </a:t>
            </a:r>
            <a:r>
              <a:rPr lang="en" dirty="0">
                <a:solidFill>
                  <a:schemeClr val="accent4"/>
                </a:solidFill>
              </a:rPr>
              <a:t>CODE</a:t>
            </a:r>
            <a:endParaRPr dirty="0">
              <a:solidFill>
                <a:schemeClr val="accent4"/>
              </a:solidFill>
            </a:endParaRPr>
          </a:p>
        </p:txBody>
      </p:sp>
      <p:sp>
        <p:nvSpPr>
          <p:cNvPr id="788" name="Google Shape;788;p47"/>
          <p:cNvSpPr/>
          <p:nvPr/>
        </p:nvSpPr>
        <p:spPr>
          <a:xfrm>
            <a:off x="4169152" y="3727878"/>
            <a:ext cx="362400" cy="362400"/>
          </a:xfrm>
          <a:prstGeom prst="star4">
            <a:avLst>
              <a:gd name="adj" fmla="val 12500"/>
            </a:avLst>
          </a:prstGeom>
          <a:solidFill>
            <a:schemeClr val="dk1"/>
          </a:solidFill>
          <a:ln w="19050" cap="flat" cmpd="sng">
            <a:solidFill>
              <a:schemeClr val="accent5"/>
            </a:solidFill>
            <a:prstDash val="solid"/>
            <a:round/>
            <a:headEnd type="none" w="sm" len="sm"/>
            <a:tailEnd type="none" w="sm" len="sm"/>
          </a:ln>
          <a:effectLst>
            <a:outerShdw blurRad="85725" algn="bl" rotWithShape="0">
              <a:srgbClr val="E0FFC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5" name="Google Shape;795;p48"/>
          <p:cNvSpPr/>
          <p:nvPr/>
        </p:nvSpPr>
        <p:spPr>
          <a:xfrm>
            <a:off x="1616602" y="475648"/>
            <a:ext cx="362400" cy="362400"/>
          </a:xfrm>
          <a:prstGeom prst="star4">
            <a:avLst>
              <a:gd name="adj" fmla="val 12500"/>
            </a:avLst>
          </a:prstGeom>
          <a:solidFill>
            <a:schemeClr val="dk1"/>
          </a:solidFill>
          <a:ln w="19050" cap="flat" cmpd="sng">
            <a:solidFill>
              <a:schemeClr val="accent5"/>
            </a:solidFill>
            <a:prstDash val="solid"/>
            <a:round/>
            <a:headEnd type="none" w="sm" len="sm"/>
            <a:tailEnd type="none" w="sm" len="sm"/>
          </a:ln>
          <a:effectLst>
            <a:outerShdw blurRad="85725" algn="bl" rotWithShape="0">
              <a:srgbClr val="E0FFC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a:extLst>
              <a:ext uri="{FF2B5EF4-FFF2-40B4-BE49-F238E27FC236}">
                <a16:creationId xmlns:a16="http://schemas.microsoft.com/office/drawing/2014/main" id="{0960828D-D8CF-8699-0561-B43CFCFDEA87}"/>
              </a:ext>
            </a:extLst>
          </p:cNvPr>
          <p:cNvPicPr>
            <a:picLocks noChangeAspect="1"/>
          </p:cNvPicPr>
          <p:nvPr/>
        </p:nvPicPr>
        <p:blipFill>
          <a:blip r:embed="rId3"/>
          <a:stretch>
            <a:fillRect/>
          </a:stretch>
        </p:blipFill>
        <p:spPr>
          <a:xfrm>
            <a:off x="740401" y="864150"/>
            <a:ext cx="6184939" cy="35223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6" name="Google Shape;826;p51"/>
          <p:cNvSpPr/>
          <p:nvPr/>
        </p:nvSpPr>
        <p:spPr>
          <a:xfrm>
            <a:off x="7070352" y="475653"/>
            <a:ext cx="362400" cy="362400"/>
          </a:xfrm>
          <a:prstGeom prst="star4">
            <a:avLst>
              <a:gd name="adj" fmla="val 12500"/>
            </a:avLst>
          </a:prstGeom>
          <a:solidFill>
            <a:schemeClr val="dk1"/>
          </a:solidFill>
          <a:ln w="19050" cap="flat" cmpd="sng">
            <a:solidFill>
              <a:schemeClr val="accent5"/>
            </a:solidFill>
            <a:prstDash val="solid"/>
            <a:round/>
            <a:headEnd type="none" w="sm" len="sm"/>
            <a:tailEnd type="none" w="sm" len="sm"/>
          </a:ln>
          <a:effectLst>
            <a:outerShdw blurRad="85725" algn="bl" rotWithShape="0">
              <a:srgbClr val="E0FFC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B02BE7EB-4D69-BED6-73E3-6CBFF6E841F3}"/>
              </a:ext>
            </a:extLst>
          </p:cNvPr>
          <p:cNvPicPr>
            <a:picLocks noChangeAspect="1"/>
          </p:cNvPicPr>
          <p:nvPr/>
        </p:nvPicPr>
        <p:blipFill>
          <a:blip r:embed="rId3"/>
          <a:stretch>
            <a:fillRect/>
          </a:stretch>
        </p:blipFill>
        <p:spPr>
          <a:xfrm>
            <a:off x="775731" y="788878"/>
            <a:ext cx="5915692" cy="356574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7" name="Google Shape;837;p52"/>
          <p:cNvSpPr/>
          <p:nvPr/>
        </p:nvSpPr>
        <p:spPr>
          <a:xfrm>
            <a:off x="470852" y="1175953"/>
            <a:ext cx="362400" cy="362400"/>
          </a:xfrm>
          <a:prstGeom prst="star4">
            <a:avLst>
              <a:gd name="adj" fmla="val 12500"/>
            </a:avLst>
          </a:prstGeom>
          <a:solidFill>
            <a:schemeClr val="dk1"/>
          </a:solidFill>
          <a:ln w="19050" cap="flat" cmpd="sng">
            <a:solidFill>
              <a:schemeClr val="accent5"/>
            </a:solidFill>
            <a:prstDash val="solid"/>
            <a:round/>
            <a:headEnd type="none" w="sm" len="sm"/>
            <a:tailEnd type="none" w="sm" len="sm"/>
          </a:ln>
          <a:effectLst>
            <a:outerShdw blurRad="85725" algn="bl" rotWithShape="0">
              <a:srgbClr val="E0FFC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Picture 14">
            <a:extLst>
              <a:ext uri="{FF2B5EF4-FFF2-40B4-BE49-F238E27FC236}">
                <a16:creationId xmlns:a16="http://schemas.microsoft.com/office/drawing/2014/main" id="{BCF5E83F-E5A6-1857-F262-F3FCB25ABF13}"/>
              </a:ext>
            </a:extLst>
          </p:cNvPr>
          <p:cNvPicPr>
            <a:picLocks noChangeAspect="1"/>
          </p:cNvPicPr>
          <p:nvPr/>
        </p:nvPicPr>
        <p:blipFill>
          <a:blip r:embed="rId3"/>
          <a:stretch>
            <a:fillRect/>
          </a:stretch>
        </p:blipFill>
        <p:spPr>
          <a:xfrm>
            <a:off x="833252" y="899991"/>
            <a:ext cx="6884699" cy="34522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47"/>
          <p:cNvSpPr txBox="1">
            <a:spLocks noGrp="1"/>
          </p:cNvSpPr>
          <p:nvPr>
            <p:ph type="title"/>
          </p:nvPr>
        </p:nvSpPr>
        <p:spPr>
          <a:xfrm>
            <a:off x="925250" y="1026911"/>
            <a:ext cx="6850200" cy="252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WAVE </a:t>
            </a:r>
            <a:r>
              <a:rPr lang="en" dirty="0">
                <a:solidFill>
                  <a:schemeClr val="accent4"/>
                </a:solidFill>
              </a:rPr>
              <a:t>PLOT</a:t>
            </a:r>
            <a:endParaRPr dirty="0">
              <a:solidFill>
                <a:schemeClr val="accent4"/>
              </a:solidFill>
            </a:endParaRPr>
          </a:p>
        </p:txBody>
      </p:sp>
      <p:sp>
        <p:nvSpPr>
          <p:cNvPr id="788" name="Google Shape;788;p47"/>
          <p:cNvSpPr/>
          <p:nvPr/>
        </p:nvSpPr>
        <p:spPr>
          <a:xfrm>
            <a:off x="4169152" y="3727878"/>
            <a:ext cx="362400" cy="362400"/>
          </a:xfrm>
          <a:prstGeom prst="star4">
            <a:avLst>
              <a:gd name="adj" fmla="val 12500"/>
            </a:avLst>
          </a:prstGeom>
          <a:solidFill>
            <a:schemeClr val="dk1"/>
          </a:solidFill>
          <a:ln w="19050" cap="flat" cmpd="sng">
            <a:solidFill>
              <a:schemeClr val="accent5"/>
            </a:solidFill>
            <a:prstDash val="solid"/>
            <a:round/>
            <a:headEnd type="none" w="sm" len="sm"/>
            <a:tailEnd type="none" w="sm" len="sm"/>
          </a:ln>
          <a:effectLst>
            <a:outerShdw blurRad="85725" algn="bl" rotWithShape="0">
              <a:srgbClr val="E0FFC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127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pic>
        <p:nvPicPr>
          <p:cNvPr id="23" name="Picture 22">
            <a:extLst>
              <a:ext uri="{FF2B5EF4-FFF2-40B4-BE49-F238E27FC236}">
                <a16:creationId xmlns:a16="http://schemas.microsoft.com/office/drawing/2014/main" id="{244DE04A-14CA-93B4-28A1-B4BA4790AE66}"/>
              </a:ext>
            </a:extLst>
          </p:cNvPr>
          <p:cNvPicPr>
            <a:picLocks noChangeAspect="1"/>
          </p:cNvPicPr>
          <p:nvPr/>
        </p:nvPicPr>
        <p:blipFill>
          <a:blip r:embed="rId3"/>
          <a:stretch>
            <a:fillRect/>
          </a:stretch>
        </p:blipFill>
        <p:spPr>
          <a:xfrm>
            <a:off x="453656" y="322407"/>
            <a:ext cx="8229600" cy="449868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47"/>
          <p:cNvSpPr txBox="1">
            <a:spLocks noGrp="1"/>
          </p:cNvSpPr>
          <p:nvPr>
            <p:ph type="title"/>
          </p:nvPr>
        </p:nvSpPr>
        <p:spPr>
          <a:xfrm>
            <a:off x="925250" y="1026911"/>
            <a:ext cx="6850200" cy="252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600" dirty="0">
                <a:solidFill>
                  <a:schemeClr val="accent4"/>
                </a:solidFill>
              </a:rPr>
              <a:t>C</a:t>
            </a:r>
            <a:r>
              <a:rPr lang="en" sz="6600" dirty="0"/>
              <a:t>ONCLUSION</a:t>
            </a:r>
            <a:endParaRPr sz="6600" dirty="0">
              <a:solidFill>
                <a:schemeClr val="accent4"/>
              </a:solidFill>
            </a:endParaRPr>
          </a:p>
        </p:txBody>
      </p:sp>
      <p:sp>
        <p:nvSpPr>
          <p:cNvPr id="788" name="Google Shape;788;p47"/>
          <p:cNvSpPr/>
          <p:nvPr/>
        </p:nvSpPr>
        <p:spPr>
          <a:xfrm>
            <a:off x="4169152" y="3727878"/>
            <a:ext cx="362400" cy="362400"/>
          </a:xfrm>
          <a:prstGeom prst="star4">
            <a:avLst>
              <a:gd name="adj" fmla="val 12500"/>
            </a:avLst>
          </a:prstGeom>
          <a:solidFill>
            <a:schemeClr val="dk1"/>
          </a:solidFill>
          <a:ln w="19050" cap="flat" cmpd="sng">
            <a:solidFill>
              <a:schemeClr val="accent5"/>
            </a:solidFill>
            <a:prstDash val="solid"/>
            <a:round/>
            <a:headEnd type="none" w="sm" len="sm"/>
            <a:tailEnd type="none" w="sm" len="sm"/>
          </a:ln>
          <a:effectLst>
            <a:outerShdw blurRad="85725" algn="bl" rotWithShape="0">
              <a:srgbClr val="E0FFC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58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39"/>
          <p:cNvSpPr txBox="1">
            <a:spLocks noGrp="1"/>
          </p:cNvSpPr>
          <p:nvPr>
            <p:ph type="subTitle" idx="14"/>
          </p:nvPr>
        </p:nvSpPr>
        <p:spPr>
          <a:xfrm>
            <a:off x="746750" y="1965781"/>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INTRODUCTION</a:t>
            </a:r>
          </a:p>
        </p:txBody>
      </p:sp>
      <p:sp>
        <p:nvSpPr>
          <p:cNvPr id="615" name="Google Shape;615;p39"/>
          <p:cNvSpPr txBox="1">
            <a:spLocks noGrp="1"/>
          </p:cNvSpPr>
          <p:nvPr>
            <p:ph type="title"/>
          </p:nvPr>
        </p:nvSpPr>
        <p:spPr>
          <a:xfrm>
            <a:off x="746750" y="1522875"/>
            <a:ext cx="822300" cy="45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616" name="Google Shape;616;p39"/>
          <p:cNvSpPr txBox="1">
            <a:spLocks noGrp="1"/>
          </p:cNvSpPr>
          <p:nvPr>
            <p:ph type="subTitle" idx="1"/>
          </p:nvPr>
        </p:nvSpPr>
        <p:spPr>
          <a:xfrm>
            <a:off x="746750" y="2396908"/>
            <a:ext cx="2082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sz="1400" dirty="0">
                <a:solidFill>
                  <a:schemeClr val="accent6"/>
                </a:solidFill>
                <a:latin typeface="Asap"/>
                <a:ea typeface="Asap"/>
                <a:cs typeface="Asap"/>
                <a:sym typeface="Asap"/>
              </a:rPr>
              <a:t>Basic introduction to the Noise Cancellation</a:t>
            </a:r>
          </a:p>
        </p:txBody>
      </p:sp>
      <p:sp>
        <p:nvSpPr>
          <p:cNvPr id="617" name="Google Shape;617;p39"/>
          <p:cNvSpPr txBox="1">
            <a:spLocks noGrp="1"/>
          </p:cNvSpPr>
          <p:nvPr>
            <p:ph type="title" idx="2"/>
          </p:nvPr>
        </p:nvSpPr>
        <p:spPr>
          <a:xfrm>
            <a:off x="3433000" y="1522875"/>
            <a:ext cx="822300" cy="45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618" name="Google Shape;618;p39"/>
          <p:cNvSpPr txBox="1">
            <a:spLocks noGrp="1"/>
          </p:cNvSpPr>
          <p:nvPr>
            <p:ph type="subTitle" idx="3"/>
          </p:nvPr>
        </p:nvSpPr>
        <p:spPr>
          <a:xfrm>
            <a:off x="3407569" y="2585635"/>
            <a:ext cx="2082300" cy="4848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1600"/>
              </a:spcAft>
              <a:buNone/>
            </a:pPr>
            <a:r>
              <a:rPr lang="en-US" sz="1400" dirty="0">
                <a:solidFill>
                  <a:schemeClr val="accent6"/>
                </a:solidFill>
                <a:latin typeface="Asap"/>
                <a:ea typeface="Asap"/>
                <a:cs typeface="Asap"/>
                <a:sym typeface="Asap"/>
              </a:rPr>
              <a:t>Mathematical expression and theory related to the noise cancellation</a:t>
            </a:r>
          </a:p>
        </p:txBody>
      </p:sp>
      <p:sp>
        <p:nvSpPr>
          <p:cNvPr id="619" name="Google Shape;619;p39"/>
          <p:cNvSpPr txBox="1">
            <a:spLocks noGrp="1"/>
          </p:cNvSpPr>
          <p:nvPr>
            <p:ph type="title" idx="4"/>
          </p:nvPr>
        </p:nvSpPr>
        <p:spPr>
          <a:xfrm>
            <a:off x="6119250" y="1522875"/>
            <a:ext cx="822300" cy="45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620" name="Google Shape;620;p39"/>
          <p:cNvSpPr txBox="1">
            <a:spLocks noGrp="1"/>
          </p:cNvSpPr>
          <p:nvPr>
            <p:ph type="subTitle" idx="5"/>
          </p:nvPr>
        </p:nvSpPr>
        <p:spPr>
          <a:xfrm>
            <a:off x="6119250" y="2528288"/>
            <a:ext cx="2082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sz="1400" dirty="0">
                <a:solidFill>
                  <a:schemeClr val="accent6"/>
                </a:solidFill>
                <a:latin typeface="Asap"/>
                <a:ea typeface="Asap"/>
                <a:cs typeface="Asap"/>
                <a:sym typeface="Asap"/>
              </a:rPr>
              <a:t>A well described code written in MATLAB software</a:t>
            </a:r>
          </a:p>
        </p:txBody>
      </p:sp>
      <p:sp>
        <p:nvSpPr>
          <p:cNvPr id="621" name="Google Shape;621;p39"/>
          <p:cNvSpPr txBox="1">
            <a:spLocks noGrp="1"/>
          </p:cNvSpPr>
          <p:nvPr>
            <p:ph type="title" idx="6"/>
          </p:nvPr>
        </p:nvSpPr>
        <p:spPr>
          <a:xfrm>
            <a:off x="746750" y="3122175"/>
            <a:ext cx="822300" cy="45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622" name="Google Shape;622;p39"/>
          <p:cNvSpPr txBox="1">
            <a:spLocks noGrp="1"/>
          </p:cNvSpPr>
          <p:nvPr>
            <p:ph type="subTitle" idx="7"/>
          </p:nvPr>
        </p:nvSpPr>
        <p:spPr>
          <a:xfrm>
            <a:off x="746750" y="4051414"/>
            <a:ext cx="2082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sz="1400" dirty="0">
                <a:solidFill>
                  <a:schemeClr val="accent6"/>
                </a:solidFill>
                <a:latin typeface="Asap"/>
                <a:ea typeface="Asap"/>
                <a:cs typeface="Asap"/>
                <a:sym typeface="Asap"/>
              </a:rPr>
              <a:t>The output of the code and waveform</a:t>
            </a:r>
          </a:p>
        </p:txBody>
      </p:sp>
      <p:sp>
        <p:nvSpPr>
          <p:cNvPr id="623" name="Google Shape;623;p39"/>
          <p:cNvSpPr txBox="1">
            <a:spLocks noGrp="1"/>
          </p:cNvSpPr>
          <p:nvPr>
            <p:ph type="title" idx="8"/>
          </p:nvPr>
        </p:nvSpPr>
        <p:spPr>
          <a:xfrm>
            <a:off x="3420284" y="3196347"/>
            <a:ext cx="847731" cy="47424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624" name="Google Shape;624;p39"/>
          <p:cNvSpPr txBox="1">
            <a:spLocks noGrp="1"/>
          </p:cNvSpPr>
          <p:nvPr>
            <p:ph type="subTitle" idx="9"/>
          </p:nvPr>
        </p:nvSpPr>
        <p:spPr>
          <a:xfrm>
            <a:off x="3433000" y="4075198"/>
            <a:ext cx="2082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6"/>
                </a:solidFill>
                <a:latin typeface="Asap"/>
                <a:ea typeface="Asap"/>
                <a:cs typeface="Asap"/>
                <a:sym typeface="Asap"/>
              </a:rPr>
              <a:t>The concluding para describing the importance of noise cancellation</a:t>
            </a:r>
          </a:p>
        </p:txBody>
      </p:sp>
      <p:sp>
        <p:nvSpPr>
          <p:cNvPr id="625" name="Google Shape;625;p39"/>
          <p:cNvSpPr txBox="1">
            <a:spLocks noGrp="1"/>
          </p:cNvSpPr>
          <p:nvPr>
            <p:ph type="title" idx="13"/>
          </p:nvPr>
        </p:nvSpPr>
        <p:spPr>
          <a:xfrm>
            <a:off x="720000" y="390293"/>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a:t>
            </a:r>
            <a:r>
              <a:rPr lang="en">
                <a:solidFill>
                  <a:schemeClr val="accent4"/>
                </a:solidFill>
              </a:rPr>
              <a:t>CONTENTS</a:t>
            </a:r>
            <a:endParaRPr>
              <a:solidFill>
                <a:schemeClr val="accent4"/>
              </a:solidFill>
            </a:endParaRPr>
          </a:p>
        </p:txBody>
      </p:sp>
      <p:sp>
        <p:nvSpPr>
          <p:cNvPr id="626" name="Google Shape;626;p39"/>
          <p:cNvSpPr txBox="1">
            <a:spLocks noGrp="1"/>
          </p:cNvSpPr>
          <p:nvPr>
            <p:ph type="subTitle" idx="15"/>
          </p:nvPr>
        </p:nvSpPr>
        <p:spPr>
          <a:xfrm>
            <a:off x="3433000" y="1965781"/>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THEORY</a:t>
            </a:r>
            <a:endParaRPr dirty="0"/>
          </a:p>
        </p:txBody>
      </p:sp>
      <p:sp>
        <p:nvSpPr>
          <p:cNvPr id="627" name="Google Shape;627;p39"/>
          <p:cNvSpPr txBox="1">
            <a:spLocks noGrp="1"/>
          </p:cNvSpPr>
          <p:nvPr>
            <p:ph type="subTitle" idx="16"/>
          </p:nvPr>
        </p:nvSpPr>
        <p:spPr>
          <a:xfrm>
            <a:off x="6119250" y="1965787"/>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MATLAB CODE</a:t>
            </a:r>
            <a:endParaRPr dirty="0"/>
          </a:p>
        </p:txBody>
      </p:sp>
      <p:sp>
        <p:nvSpPr>
          <p:cNvPr id="628" name="Google Shape;628;p39"/>
          <p:cNvSpPr txBox="1">
            <a:spLocks noGrp="1"/>
          </p:cNvSpPr>
          <p:nvPr>
            <p:ph type="subTitle" idx="17"/>
          </p:nvPr>
        </p:nvSpPr>
        <p:spPr>
          <a:xfrm>
            <a:off x="746750" y="3566614"/>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WAVE PLOT</a:t>
            </a:r>
            <a:endParaRPr dirty="0"/>
          </a:p>
        </p:txBody>
      </p:sp>
      <p:sp>
        <p:nvSpPr>
          <p:cNvPr id="629" name="Google Shape;629;p39"/>
          <p:cNvSpPr txBox="1">
            <a:spLocks noGrp="1"/>
          </p:cNvSpPr>
          <p:nvPr>
            <p:ph type="subTitle" idx="18"/>
          </p:nvPr>
        </p:nvSpPr>
        <p:spPr>
          <a:xfrm>
            <a:off x="3433000" y="3566614"/>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sp>
        <p:nvSpPr>
          <p:cNvPr id="2" name="Google Shape;623;p39">
            <a:extLst>
              <a:ext uri="{FF2B5EF4-FFF2-40B4-BE49-F238E27FC236}">
                <a16:creationId xmlns:a16="http://schemas.microsoft.com/office/drawing/2014/main" id="{091AAFFE-6800-DFA4-7AEA-112AF9B9A82F}"/>
              </a:ext>
            </a:extLst>
          </p:cNvPr>
          <p:cNvSpPr txBox="1">
            <a:spLocks/>
          </p:cNvSpPr>
          <p:nvPr/>
        </p:nvSpPr>
        <p:spPr>
          <a:xfrm>
            <a:off x="6003131" y="3090240"/>
            <a:ext cx="847731" cy="4742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000"/>
              <a:buFont typeface="Audiowide"/>
              <a:buNone/>
              <a:defRPr sz="2600" b="1" i="0" u="none" strike="noStrike" cap="none">
                <a:solidFill>
                  <a:schemeClr val="accent4"/>
                </a:solidFill>
                <a:latin typeface="Audiowide"/>
                <a:ea typeface="Audiowide"/>
                <a:cs typeface="Audiowide"/>
                <a:sym typeface="Audiowide"/>
              </a:defRPr>
            </a:lvl1pPr>
            <a:lvl2pPr marR="0" lvl="1" algn="l" rtl="0">
              <a:lnSpc>
                <a:spcPct val="100000"/>
              </a:lnSpc>
              <a:spcBef>
                <a:spcPts val="0"/>
              </a:spcBef>
              <a:spcAft>
                <a:spcPts val="0"/>
              </a:spcAft>
              <a:buClr>
                <a:schemeClr val="accent6"/>
              </a:buClr>
              <a:buSzPts val="3000"/>
              <a:buFont typeface="Bebas Neue"/>
              <a:buNone/>
              <a:defRPr sz="3000" b="0" i="0" u="none" strike="noStrike" cap="none">
                <a:solidFill>
                  <a:schemeClr val="accent6"/>
                </a:solidFill>
                <a:latin typeface="Bebas Neue"/>
                <a:ea typeface="Bebas Neue"/>
                <a:cs typeface="Bebas Neue"/>
                <a:sym typeface="Bebas Neue"/>
              </a:defRPr>
            </a:lvl2pPr>
            <a:lvl3pPr marR="0" lvl="2" algn="l" rtl="0">
              <a:lnSpc>
                <a:spcPct val="100000"/>
              </a:lnSpc>
              <a:spcBef>
                <a:spcPts val="0"/>
              </a:spcBef>
              <a:spcAft>
                <a:spcPts val="0"/>
              </a:spcAft>
              <a:buClr>
                <a:schemeClr val="accent6"/>
              </a:buClr>
              <a:buSzPts val="3000"/>
              <a:buFont typeface="Bebas Neue"/>
              <a:buNone/>
              <a:defRPr sz="3000" b="0" i="0" u="none" strike="noStrike" cap="none">
                <a:solidFill>
                  <a:schemeClr val="accent6"/>
                </a:solidFill>
                <a:latin typeface="Bebas Neue"/>
                <a:ea typeface="Bebas Neue"/>
                <a:cs typeface="Bebas Neue"/>
                <a:sym typeface="Bebas Neue"/>
              </a:defRPr>
            </a:lvl3pPr>
            <a:lvl4pPr marR="0" lvl="3" algn="l" rtl="0">
              <a:lnSpc>
                <a:spcPct val="100000"/>
              </a:lnSpc>
              <a:spcBef>
                <a:spcPts val="0"/>
              </a:spcBef>
              <a:spcAft>
                <a:spcPts val="0"/>
              </a:spcAft>
              <a:buClr>
                <a:schemeClr val="accent6"/>
              </a:buClr>
              <a:buSzPts val="3000"/>
              <a:buFont typeface="Bebas Neue"/>
              <a:buNone/>
              <a:defRPr sz="3000" b="0" i="0" u="none" strike="noStrike" cap="none">
                <a:solidFill>
                  <a:schemeClr val="accent6"/>
                </a:solidFill>
                <a:latin typeface="Bebas Neue"/>
                <a:ea typeface="Bebas Neue"/>
                <a:cs typeface="Bebas Neue"/>
                <a:sym typeface="Bebas Neue"/>
              </a:defRPr>
            </a:lvl4pPr>
            <a:lvl5pPr marR="0" lvl="4" algn="l" rtl="0">
              <a:lnSpc>
                <a:spcPct val="100000"/>
              </a:lnSpc>
              <a:spcBef>
                <a:spcPts val="0"/>
              </a:spcBef>
              <a:spcAft>
                <a:spcPts val="0"/>
              </a:spcAft>
              <a:buClr>
                <a:schemeClr val="accent6"/>
              </a:buClr>
              <a:buSzPts val="3000"/>
              <a:buFont typeface="Bebas Neue"/>
              <a:buNone/>
              <a:defRPr sz="3000" b="0" i="0" u="none" strike="noStrike" cap="none">
                <a:solidFill>
                  <a:schemeClr val="accent6"/>
                </a:solidFill>
                <a:latin typeface="Bebas Neue"/>
                <a:ea typeface="Bebas Neue"/>
                <a:cs typeface="Bebas Neue"/>
                <a:sym typeface="Bebas Neue"/>
              </a:defRPr>
            </a:lvl5pPr>
            <a:lvl6pPr marR="0" lvl="5" algn="l" rtl="0">
              <a:lnSpc>
                <a:spcPct val="100000"/>
              </a:lnSpc>
              <a:spcBef>
                <a:spcPts val="0"/>
              </a:spcBef>
              <a:spcAft>
                <a:spcPts val="0"/>
              </a:spcAft>
              <a:buClr>
                <a:schemeClr val="accent6"/>
              </a:buClr>
              <a:buSzPts val="3000"/>
              <a:buFont typeface="Bebas Neue"/>
              <a:buNone/>
              <a:defRPr sz="3000" b="0" i="0" u="none" strike="noStrike" cap="none">
                <a:solidFill>
                  <a:schemeClr val="accent6"/>
                </a:solidFill>
                <a:latin typeface="Bebas Neue"/>
                <a:ea typeface="Bebas Neue"/>
                <a:cs typeface="Bebas Neue"/>
                <a:sym typeface="Bebas Neue"/>
              </a:defRPr>
            </a:lvl6pPr>
            <a:lvl7pPr marR="0" lvl="6" algn="l" rtl="0">
              <a:lnSpc>
                <a:spcPct val="100000"/>
              </a:lnSpc>
              <a:spcBef>
                <a:spcPts val="0"/>
              </a:spcBef>
              <a:spcAft>
                <a:spcPts val="0"/>
              </a:spcAft>
              <a:buClr>
                <a:schemeClr val="accent6"/>
              </a:buClr>
              <a:buSzPts val="3000"/>
              <a:buFont typeface="Bebas Neue"/>
              <a:buNone/>
              <a:defRPr sz="3000" b="0" i="0" u="none" strike="noStrike" cap="none">
                <a:solidFill>
                  <a:schemeClr val="accent6"/>
                </a:solidFill>
                <a:latin typeface="Bebas Neue"/>
                <a:ea typeface="Bebas Neue"/>
                <a:cs typeface="Bebas Neue"/>
                <a:sym typeface="Bebas Neue"/>
              </a:defRPr>
            </a:lvl7pPr>
            <a:lvl8pPr marR="0" lvl="7" algn="l" rtl="0">
              <a:lnSpc>
                <a:spcPct val="100000"/>
              </a:lnSpc>
              <a:spcBef>
                <a:spcPts val="0"/>
              </a:spcBef>
              <a:spcAft>
                <a:spcPts val="0"/>
              </a:spcAft>
              <a:buClr>
                <a:schemeClr val="accent6"/>
              </a:buClr>
              <a:buSzPts val="3000"/>
              <a:buFont typeface="Bebas Neue"/>
              <a:buNone/>
              <a:defRPr sz="3000" b="0" i="0" u="none" strike="noStrike" cap="none">
                <a:solidFill>
                  <a:schemeClr val="accent6"/>
                </a:solidFill>
                <a:latin typeface="Bebas Neue"/>
                <a:ea typeface="Bebas Neue"/>
                <a:cs typeface="Bebas Neue"/>
                <a:sym typeface="Bebas Neue"/>
              </a:defRPr>
            </a:lvl8pPr>
            <a:lvl9pPr marR="0" lvl="8" algn="l" rtl="0">
              <a:lnSpc>
                <a:spcPct val="100000"/>
              </a:lnSpc>
              <a:spcBef>
                <a:spcPts val="0"/>
              </a:spcBef>
              <a:spcAft>
                <a:spcPts val="0"/>
              </a:spcAft>
              <a:buClr>
                <a:schemeClr val="accent6"/>
              </a:buClr>
              <a:buSzPts val="3000"/>
              <a:buFont typeface="Bebas Neue"/>
              <a:buNone/>
              <a:defRPr sz="3000" b="0" i="0" u="none" strike="noStrike" cap="none">
                <a:solidFill>
                  <a:schemeClr val="accent6"/>
                </a:solidFill>
                <a:latin typeface="Bebas Neue"/>
                <a:ea typeface="Bebas Neue"/>
                <a:cs typeface="Bebas Neue"/>
                <a:sym typeface="Bebas Neue"/>
              </a:defRPr>
            </a:lvl9pPr>
          </a:lstStyle>
          <a:p>
            <a:r>
              <a:rPr lang="en" dirty="0"/>
              <a:t>06</a:t>
            </a:r>
          </a:p>
        </p:txBody>
      </p:sp>
      <p:sp>
        <p:nvSpPr>
          <p:cNvPr id="3" name="Google Shape;624;p39">
            <a:extLst>
              <a:ext uri="{FF2B5EF4-FFF2-40B4-BE49-F238E27FC236}">
                <a16:creationId xmlns:a16="http://schemas.microsoft.com/office/drawing/2014/main" id="{9B507BF4-7EC7-40EF-0088-B0F8D8850BAF}"/>
              </a:ext>
            </a:extLst>
          </p:cNvPr>
          <p:cNvSpPr txBox="1">
            <a:spLocks/>
          </p:cNvSpPr>
          <p:nvPr/>
        </p:nvSpPr>
        <p:spPr>
          <a:xfrm>
            <a:off x="6028562" y="3941938"/>
            <a:ext cx="20823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6"/>
              </a:buClr>
              <a:buSzPts val="1400"/>
              <a:buFont typeface="Asap"/>
              <a:buNone/>
              <a:defRPr sz="1400" b="0" i="0" u="none" strike="noStrike" cap="none">
                <a:solidFill>
                  <a:schemeClr val="accent6"/>
                </a:solidFill>
                <a:latin typeface="Asap"/>
                <a:ea typeface="Asap"/>
                <a:cs typeface="Asap"/>
                <a:sym typeface="Asap"/>
              </a:defRPr>
            </a:lvl1pPr>
            <a:lvl2pPr marL="914400" marR="0" lvl="1" indent="-317500" algn="l" rtl="0">
              <a:lnSpc>
                <a:spcPct val="100000"/>
              </a:lnSpc>
              <a:spcBef>
                <a:spcPts val="0"/>
              </a:spcBef>
              <a:spcAft>
                <a:spcPts val="0"/>
              </a:spcAft>
              <a:buClr>
                <a:schemeClr val="accent6"/>
              </a:buClr>
              <a:buSzPts val="1400"/>
              <a:buFont typeface="Asap"/>
              <a:buNone/>
              <a:defRPr sz="1400" b="0" i="0" u="none" strike="noStrike" cap="none">
                <a:solidFill>
                  <a:schemeClr val="accent6"/>
                </a:solidFill>
                <a:latin typeface="Asap"/>
                <a:ea typeface="Asap"/>
                <a:cs typeface="Asap"/>
                <a:sym typeface="Asap"/>
              </a:defRPr>
            </a:lvl2pPr>
            <a:lvl3pPr marL="1371600" marR="0" lvl="2" indent="-317500" algn="l" rtl="0">
              <a:lnSpc>
                <a:spcPct val="100000"/>
              </a:lnSpc>
              <a:spcBef>
                <a:spcPts val="0"/>
              </a:spcBef>
              <a:spcAft>
                <a:spcPts val="0"/>
              </a:spcAft>
              <a:buClr>
                <a:schemeClr val="accent6"/>
              </a:buClr>
              <a:buSzPts val="1400"/>
              <a:buFont typeface="Asap"/>
              <a:buNone/>
              <a:defRPr sz="1400" b="0" i="0" u="none" strike="noStrike" cap="none">
                <a:solidFill>
                  <a:schemeClr val="accent6"/>
                </a:solidFill>
                <a:latin typeface="Asap"/>
                <a:ea typeface="Asap"/>
                <a:cs typeface="Asap"/>
                <a:sym typeface="Asap"/>
              </a:defRPr>
            </a:lvl3pPr>
            <a:lvl4pPr marL="1828800" marR="0" lvl="3" indent="-317500" algn="l" rtl="0">
              <a:lnSpc>
                <a:spcPct val="100000"/>
              </a:lnSpc>
              <a:spcBef>
                <a:spcPts val="0"/>
              </a:spcBef>
              <a:spcAft>
                <a:spcPts val="0"/>
              </a:spcAft>
              <a:buClr>
                <a:schemeClr val="accent6"/>
              </a:buClr>
              <a:buSzPts val="1400"/>
              <a:buFont typeface="Asap"/>
              <a:buNone/>
              <a:defRPr sz="1400" b="0" i="0" u="none" strike="noStrike" cap="none">
                <a:solidFill>
                  <a:schemeClr val="accent6"/>
                </a:solidFill>
                <a:latin typeface="Asap"/>
                <a:ea typeface="Asap"/>
                <a:cs typeface="Asap"/>
                <a:sym typeface="Asap"/>
              </a:defRPr>
            </a:lvl4pPr>
            <a:lvl5pPr marL="2286000" marR="0" lvl="4" indent="-317500" algn="l" rtl="0">
              <a:lnSpc>
                <a:spcPct val="100000"/>
              </a:lnSpc>
              <a:spcBef>
                <a:spcPts val="0"/>
              </a:spcBef>
              <a:spcAft>
                <a:spcPts val="0"/>
              </a:spcAft>
              <a:buClr>
                <a:schemeClr val="accent6"/>
              </a:buClr>
              <a:buSzPts val="1400"/>
              <a:buFont typeface="Asap"/>
              <a:buNone/>
              <a:defRPr sz="1400" b="0" i="0" u="none" strike="noStrike" cap="none">
                <a:solidFill>
                  <a:schemeClr val="accent6"/>
                </a:solidFill>
                <a:latin typeface="Asap"/>
                <a:ea typeface="Asap"/>
                <a:cs typeface="Asap"/>
                <a:sym typeface="Asap"/>
              </a:defRPr>
            </a:lvl5pPr>
            <a:lvl6pPr marL="2743200" marR="0" lvl="5" indent="-317500" algn="l" rtl="0">
              <a:lnSpc>
                <a:spcPct val="100000"/>
              </a:lnSpc>
              <a:spcBef>
                <a:spcPts val="0"/>
              </a:spcBef>
              <a:spcAft>
                <a:spcPts val="0"/>
              </a:spcAft>
              <a:buClr>
                <a:schemeClr val="accent6"/>
              </a:buClr>
              <a:buSzPts val="1400"/>
              <a:buFont typeface="Asap"/>
              <a:buNone/>
              <a:defRPr sz="1400" b="0" i="0" u="none" strike="noStrike" cap="none">
                <a:solidFill>
                  <a:schemeClr val="accent6"/>
                </a:solidFill>
                <a:latin typeface="Asap"/>
                <a:ea typeface="Asap"/>
                <a:cs typeface="Asap"/>
                <a:sym typeface="Asap"/>
              </a:defRPr>
            </a:lvl6pPr>
            <a:lvl7pPr marL="3200400" marR="0" lvl="6" indent="-317500" algn="l" rtl="0">
              <a:lnSpc>
                <a:spcPct val="100000"/>
              </a:lnSpc>
              <a:spcBef>
                <a:spcPts val="0"/>
              </a:spcBef>
              <a:spcAft>
                <a:spcPts val="0"/>
              </a:spcAft>
              <a:buClr>
                <a:schemeClr val="accent6"/>
              </a:buClr>
              <a:buSzPts val="1400"/>
              <a:buFont typeface="Asap"/>
              <a:buNone/>
              <a:defRPr sz="1400" b="0" i="0" u="none" strike="noStrike" cap="none">
                <a:solidFill>
                  <a:schemeClr val="accent6"/>
                </a:solidFill>
                <a:latin typeface="Asap"/>
                <a:ea typeface="Asap"/>
                <a:cs typeface="Asap"/>
                <a:sym typeface="Asap"/>
              </a:defRPr>
            </a:lvl7pPr>
            <a:lvl8pPr marL="3657600" marR="0" lvl="7" indent="-317500" algn="l" rtl="0">
              <a:lnSpc>
                <a:spcPct val="100000"/>
              </a:lnSpc>
              <a:spcBef>
                <a:spcPts val="0"/>
              </a:spcBef>
              <a:spcAft>
                <a:spcPts val="0"/>
              </a:spcAft>
              <a:buClr>
                <a:schemeClr val="accent6"/>
              </a:buClr>
              <a:buSzPts val="1400"/>
              <a:buFont typeface="Asap"/>
              <a:buNone/>
              <a:defRPr sz="1400" b="0" i="0" u="none" strike="noStrike" cap="none">
                <a:solidFill>
                  <a:schemeClr val="accent6"/>
                </a:solidFill>
                <a:latin typeface="Asap"/>
                <a:ea typeface="Asap"/>
                <a:cs typeface="Asap"/>
                <a:sym typeface="Asap"/>
              </a:defRPr>
            </a:lvl8pPr>
            <a:lvl9pPr marL="4114800" marR="0" lvl="8" indent="-317500" algn="l" rtl="0">
              <a:lnSpc>
                <a:spcPct val="100000"/>
              </a:lnSpc>
              <a:spcBef>
                <a:spcPts val="0"/>
              </a:spcBef>
              <a:spcAft>
                <a:spcPts val="0"/>
              </a:spcAft>
              <a:buClr>
                <a:schemeClr val="accent6"/>
              </a:buClr>
              <a:buSzPts val="1400"/>
              <a:buFont typeface="Asap"/>
              <a:buNone/>
              <a:defRPr sz="1400" b="0" i="0" u="none" strike="noStrike" cap="none">
                <a:solidFill>
                  <a:schemeClr val="accent6"/>
                </a:solidFill>
                <a:latin typeface="Asap"/>
                <a:ea typeface="Asap"/>
                <a:cs typeface="Asap"/>
                <a:sym typeface="Asap"/>
              </a:defRPr>
            </a:lvl9pPr>
          </a:lstStyle>
          <a:p>
            <a:pPr marL="0" lvl="0" indent="0" algn="l" rtl="0">
              <a:spcBef>
                <a:spcPts val="0"/>
              </a:spcBef>
              <a:spcAft>
                <a:spcPts val="1600"/>
              </a:spcAft>
              <a:buNone/>
            </a:pPr>
            <a:r>
              <a:rPr lang="en-US" sz="1400" dirty="0">
                <a:solidFill>
                  <a:schemeClr val="accent6"/>
                </a:solidFill>
                <a:latin typeface="Asap"/>
                <a:ea typeface="Asap"/>
                <a:cs typeface="Asap"/>
                <a:sym typeface="Asap"/>
              </a:rPr>
              <a:t>The reference taken to make this project</a:t>
            </a:r>
          </a:p>
        </p:txBody>
      </p:sp>
      <p:sp>
        <p:nvSpPr>
          <p:cNvPr id="6" name="Google Shape;629;p39">
            <a:extLst>
              <a:ext uri="{FF2B5EF4-FFF2-40B4-BE49-F238E27FC236}">
                <a16:creationId xmlns:a16="http://schemas.microsoft.com/office/drawing/2014/main" id="{E0FBB8A6-A1DD-D35C-B744-AC0A1C5A6718}"/>
              </a:ext>
            </a:extLst>
          </p:cNvPr>
          <p:cNvSpPr txBox="1">
            <a:spLocks/>
          </p:cNvSpPr>
          <p:nvPr/>
        </p:nvSpPr>
        <p:spPr>
          <a:xfrm>
            <a:off x="6028562" y="3453381"/>
            <a:ext cx="23364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6"/>
              </a:buClr>
              <a:buSzPts val="2400"/>
              <a:buFont typeface="Bebas Neue"/>
              <a:buNone/>
              <a:defRPr sz="1900" b="1" i="0" u="none" strike="noStrike" cap="none">
                <a:solidFill>
                  <a:schemeClr val="accent6"/>
                </a:solidFill>
                <a:latin typeface="Audiowide"/>
                <a:ea typeface="Audiowide"/>
                <a:cs typeface="Audiowide"/>
                <a:sym typeface="Audiowide"/>
              </a:defRPr>
            </a:lvl1pPr>
            <a:lvl2pPr marL="914400" marR="0" lvl="1" indent="-317500"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9pPr>
          </a:lstStyle>
          <a:p>
            <a:pPr marL="0" indent="0"/>
            <a:r>
              <a:rPr lang="en-US" dirty="0"/>
              <a:t>R</a:t>
            </a:r>
            <a:r>
              <a:rPr lang="en-IN" dirty="0"/>
              <a:t>EFERENCE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cxnSp>
        <p:nvCxnSpPr>
          <p:cNvPr id="1021" name="Google Shape;1021;p60"/>
          <p:cNvCxnSpPr/>
          <p:nvPr/>
        </p:nvCxnSpPr>
        <p:spPr>
          <a:xfrm>
            <a:off x="423875" y="1089300"/>
            <a:ext cx="8298300" cy="0"/>
          </a:xfrm>
          <a:prstGeom prst="straightConnector1">
            <a:avLst/>
          </a:prstGeom>
          <a:noFill/>
          <a:ln w="9525" cap="flat" cmpd="sng">
            <a:solidFill>
              <a:schemeClr val="accent6"/>
            </a:solidFill>
            <a:prstDash val="solid"/>
            <a:round/>
            <a:headEnd type="none" w="med" len="med"/>
            <a:tailEnd type="none" w="med" len="med"/>
          </a:ln>
        </p:spPr>
      </p:cxnSp>
      <p:sp>
        <p:nvSpPr>
          <p:cNvPr id="2" name="Google Shape;1184;p63">
            <a:extLst>
              <a:ext uri="{FF2B5EF4-FFF2-40B4-BE49-F238E27FC236}">
                <a16:creationId xmlns:a16="http://schemas.microsoft.com/office/drawing/2014/main" id="{6061996A-9BB6-F1ED-F55E-7D41EEE56584}"/>
              </a:ext>
            </a:extLst>
          </p:cNvPr>
          <p:cNvSpPr txBox="1"/>
          <p:nvPr/>
        </p:nvSpPr>
        <p:spPr>
          <a:xfrm>
            <a:off x="531628" y="1220918"/>
            <a:ext cx="7775943" cy="3365256"/>
          </a:xfrm>
          <a:prstGeom prst="rect">
            <a:avLst/>
          </a:prstGeom>
          <a:noFill/>
          <a:ln>
            <a:noFill/>
          </a:ln>
        </p:spPr>
        <p:txBody>
          <a:bodyPr spcFirstLastPara="1" wrap="square" lIns="91425" tIns="91425" rIns="91425" bIns="91425" anchor="ctr" anchorCtr="0">
            <a:noAutofit/>
          </a:bodyPr>
          <a:lstStyle/>
          <a:p>
            <a:pPr algn="just"/>
            <a:r>
              <a:rPr lang="en-US" b="0" i="0" dirty="0">
                <a:solidFill>
                  <a:srgbClr val="D1D5DB"/>
                </a:solidFill>
                <a:effectLst/>
                <a:latin typeface="Söhne"/>
              </a:rPr>
              <a:t>In this project, we have implemented an active noise cancellation algorithm to remove ambient noise from a noisy message signal. We first recorded a noisy message signal and generated a clean message signal. We then used an adaptive filter to generate an anti-noise signal that cancels out the original noise signal. By updating the filter coefficients based on the error signal, we were able to generate an anti-noise signal that closely matched the original noise signal in phase and amplitude, leading to a reduction in ambient noise.</a:t>
            </a:r>
          </a:p>
          <a:p>
            <a:pPr algn="just"/>
            <a:r>
              <a:rPr lang="en-US" b="0" i="0" dirty="0">
                <a:solidFill>
                  <a:srgbClr val="D1D5DB"/>
                </a:solidFill>
                <a:effectLst/>
                <a:latin typeface="Söhne"/>
              </a:rPr>
              <a:t>The results of the noise cancellation algorithm were evaluated by comparing the original signal, the noisy signal, and the estimated clean signal. The estimated clean signal closely matched the original signal, with a significant reduction in ambient noise. The effectiveness of the noise cancellation algorithm depended on the step size, filter length, and other parameters, which needed to be carefully tuned to achieve optimal results.</a:t>
            </a:r>
          </a:p>
          <a:p>
            <a:pPr algn="just"/>
            <a:r>
              <a:rPr lang="en-US" b="0" i="0" dirty="0">
                <a:solidFill>
                  <a:srgbClr val="D1D5DB"/>
                </a:solidFill>
                <a:effectLst/>
                <a:latin typeface="Söhne"/>
              </a:rPr>
              <a:t>Overall, the project demonstrated the effectiveness of active noise cancellation in reducing ambient noise in a noisy message signal. The algorithm has applications in a wide range of fields, including audio processing, telecommunications, and biomedical engineering, where ambient noise can interfere with signal quality and reliability.</a:t>
            </a:r>
          </a:p>
        </p:txBody>
      </p:sp>
      <p:grpSp>
        <p:nvGrpSpPr>
          <p:cNvPr id="5" name="Google Shape;2965;p73">
            <a:extLst>
              <a:ext uri="{FF2B5EF4-FFF2-40B4-BE49-F238E27FC236}">
                <a16:creationId xmlns:a16="http://schemas.microsoft.com/office/drawing/2014/main" id="{85D54DD5-EAED-4058-523B-75458B960D9B}"/>
              </a:ext>
            </a:extLst>
          </p:cNvPr>
          <p:cNvGrpSpPr/>
          <p:nvPr/>
        </p:nvGrpSpPr>
        <p:grpSpPr>
          <a:xfrm flipH="1">
            <a:off x="3801231" y="315532"/>
            <a:ext cx="1236736" cy="707959"/>
            <a:chOff x="2855775" y="3257300"/>
            <a:chExt cx="2638600" cy="1753000"/>
          </a:xfrm>
        </p:grpSpPr>
        <p:sp>
          <p:nvSpPr>
            <p:cNvPr id="6" name="Google Shape;2966;p73">
              <a:extLst>
                <a:ext uri="{FF2B5EF4-FFF2-40B4-BE49-F238E27FC236}">
                  <a16:creationId xmlns:a16="http://schemas.microsoft.com/office/drawing/2014/main" id="{20089866-7681-E5C2-BAD5-C3660B42C47F}"/>
                </a:ext>
              </a:extLst>
            </p:cNvPr>
            <p:cNvSpPr/>
            <p:nvPr/>
          </p:nvSpPr>
          <p:spPr>
            <a:xfrm>
              <a:off x="5419125" y="4087075"/>
              <a:ext cx="75250" cy="41375"/>
            </a:xfrm>
            <a:custGeom>
              <a:avLst/>
              <a:gdLst/>
              <a:ahLst/>
              <a:cxnLst/>
              <a:rect l="l" t="t" r="r" b="b"/>
              <a:pathLst>
                <a:path w="3010" h="1655" extrusionOk="0">
                  <a:moveTo>
                    <a:pt x="0" y="1"/>
                  </a:moveTo>
                  <a:lnTo>
                    <a:pt x="0"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67;p73">
              <a:extLst>
                <a:ext uri="{FF2B5EF4-FFF2-40B4-BE49-F238E27FC236}">
                  <a16:creationId xmlns:a16="http://schemas.microsoft.com/office/drawing/2014/main" id="{EEAFB662-633E-507C-B07D-CC648E830224}"/>
                </a:ext>
              </a:extLst>
            </p:cNvPr>
            <p:cNvSpPr/>
            <p:nvPr/>
          </p:nvSpPr>
          <p:spPr>
            <a:xfrm>
              <a:off x="5342900" y="4087075"/>
              <a:ext cx="76250" cy="41375"/>
            </a:xfrm>
            <a:custGeom>
              <a:avLst/>
              <a:gdLst/>
              <a:ahLst/>
              <a:cxnLst/>
              <a:rect l="l" t="t" r="r" b="b"/>
              <a:pathLst>
                <a:path w="3050" h="1655" extrusionOk="0">
                  <a:moveTo>
                    <a:pt x="0" y="1"/>
                  </a:moveTo>
                  <a:lnTo>
                    <a:pt x="0" y="1655"/>
                  </a:lnTo>
                  <a:lnTo>
                    <a:pt x="3049" y="1655"/>
                  </a:lnTo>
                  <a:lnTo>
                    <a:pt x="3049"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68;p73">
              <a:extLst>
                <a:ext uri="{FF2B5EF4-FFF2-40B4-BE49-F238E27FC236}">
                  <a16:creationId xmlns:a16="http://schemas.microsoft.com/office/drawing/2014/main" id="{B039A279-66D5-0F7D-6EC7-B7A8230DEA86}"/>
                </a:ext>
              </a:extLst>
            </p:cNvPr>
            <p:cNvSpPr/>
            <p:nvPr/>
          </p:nvSpPr>
          <p:spPr>
            <a:xfrm>
              <a:off x="5267650" y="4087075"/>
              <a:ext cx="75275" cy="41375"/>
            </a:xfrm>
            <a:custGeom>
              <a:avLst/>
              <a:gdLst/>
              <a:ahLst/>
              <a:cxnLst/>
              <a:rect l="l" t="t" r="r" b="b"/>
              <a:pathLst>
                <a:path w="3011" h="1655" extrusionOk="0">
                  <a:moveTo>
                    <a:pt x="1" y="1"/>
                  </a:moveTo>
                  <a:lnTo>
                    <a:pt x="1" y="1655"/>
                  </a:lnTo>
                  <a:lnTo>
                    <a:pt x="3010" y="1655"/>
                  </a:lnTo>
                  <a:lnTo>
                    <a:pt x="3010"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69;p73">
              <a:extLst>
                <a:ext uri="{FF2B5EF4-FFF2-40B4-BE49-F238E27FC236}">
                  <a16:creationId xmlns:a16="http://schemas.microsoft.com/office/drawing/2014/main" id="{FD5228E8-2278-FEB8-1AD1-8BEBC06CD876}"/>
                </a:ext>
              </a:extLst>
            </p:cNvPr>
            <p:cNvSpPr/>
            <p:nvPr/>
          </p:nvSpPr>
          <p:spPr>
            <a:xfrm>
              <a:off x="5267650" y="4045725"/>
              <a:ext cx="75275" cy="41375"/>
            </a:xfrm>
            <a:custGeom>
              <a:avLst/>
              <a:gdLst/>
              <a:ahLst/>
              <a:cxnLst/>
              <a:rect l="l" t="t" r="r" b="b"/>
              <a:pathLst>
                <a:path w="3011" h="1655" extrusionOk="0">
                  <a:moveTo>
                    <a:pt x="1" y="1"/>
                  </a:moveTo>
                  <a:lnTo>
                    <a:pt x="1" y="1655"/>
                  </a:lnTo>
                  <a:lnTo>
                    <a:pt x="3010" y="1655"/>
                  </a:lnTo>
                  <a:lnTo>
                    <a:pt x="3010"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70;p73">
              <a:extLst>
                <a:ext uri="{FF2B5EF4-FFF2-40B4-BE49-F238E27FC236}">
                  <a16:creationId xmlns:a16="http://schemas.microsoft.com/office/drawing/2014/main" id="{CECB4A1A-50DA-A543-DF6E-87ACDDAEBF1C}"/>
                </a:ext>
              </a:extLst>
            </p:cNvPr>
            <p:cNvSpPr/>
            <p:nvPr/>
          </p:nvSpPr>
          <p:spPr>
            <a:xfrm>
              <a:off x="5192425" y="4087075"/>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71;p73">
              <a:extLst>
                <a:ext uri="{FF2B5EF4-FFF2-40B4-BE49-F238E27FC236}">
                  <a16:creationId xmlns:a16="http://schemas.microsoft.com/office/drawing/2014/main" id="{5584BFCD-39DD-7095-C59A-AD8975A40BCA}"/>
                </a:ext>
              </a:extLst>
            </p:cNvPr>
            <p:cNvSpPr/>
            <p:nvPr/>
          </p:nvSpPr>
          <p:spPr>
            <a:xfrm>
              <a:off x="5117200" y="4087075"/>
              <a:ext cx="75250" cy="41375"/>
            </a:xfrm>
            <a:custGeom>
              <a:avLst/>
              <a:gdLst/>
              <a:ahLst/>
              <a:cxnLst/>
              <a:rect l="l" t="t" r="r" b="b"/>
              <a:pathLst>
                <a:path w="3010" h="1655" extrusionOk="0">
                  <a:moveTo>
                    <a:pt x="0" y="1"/>
                  </a:moveTo>
                  <a:lnTo>
                    <a:pt x="0" y="1655"/>
                  </a:lnTo>
                  <a:lnTo>
                    <a:pt x="3010" y="1655"/>
                  </a:lnTo>
                  <a:lnTo>
                    <a:pt x="301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72;p73">
              <a:extLst>
                <a:ext uri="{FF2B5EF4-FFF2-40B4-BE49-F238E27FC236}">
                  <a16:creationId xmlns:a16="http://schemas.microsoft.com/office/drawing/2014/main" id="{D83F3CBA-1DD8-4501-F905-04DD3A1F9BAB}"/>
                </a:ext>
              </a:extLst>
            </p:cNvPr>
            <p:cNvSpPr/>
            <p:nvPr/>
          </p:nvSpPr>
          <p:spPr>
            <a:xfrm>
              <a:off x="5117200" y="4004125"/>
              <a:ext cx="75250" cy="41375"/>
            </a:xfrm>
            <a:custGeom>
              <a:avLst/>
              <a:gdLst/>
              <a:ahLst/>
              <a:cxnLst/>
              <a:rect l="l" t="t" r="r" b="b"/>
              <a:pathLst>
                <a:path w="3010" h="1655" extrusionOk="0">
                  <a:moveTo>
                    <a:pt x="0" y="1"/>
                  </a:moveTo>
                  <a:lnTo>
                    <a:pt x="0" y="1655"/>
                  </a:lnTo>
                  <a:lnTo>
                    <a:pt x="3010" y="1655"/>
                  </a:lnTo>
                  <a:lnTo>
                    <a:pt x="301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73;p73">
              <a:extLst>
                <a:ext uri="{FF2B5EF4-FFF2-40B4-BE49-F238E27FC236}">
                  <a16:creationId xmlns:a16="http://schemas.microsoft.com/office/drawing/2014/main" id="{B90124C9-2DC7-AF5A-DB4A-51010B1868A1}"/>
                </a:ext>
              </a:extLst>
            </p:cNvPr>
            <p:cNvSpPr/>
            <p:nvPr/>
          </p:nvSpPr>
          <p:spPr>
            <a:xfrm>
              <a:off x="5041975" y="4087075"/>
              <a:ext cx="75250" cy="41375"/>
            </a:xfrm>
            <a:custGeom>
              <a:avLst/>
              <a:gdLst/>
              <a:ahLst/>
              <a:cxnLst/>
              <a:rect l="l" t="t" r="r" b="b"/>
              <a:pathLst>
                <a:path w="3010" h="1655" extrusionOk="0">
                  <a:moveTo>
                    <a:pt x="0" y="1"/>
                  </a:moveTo>
                  <a:lnTo>
                    <a:pt x="0" y="1655"/>
                  </a:lnTo>
                  <a:lnTo>
                    <a:pt x="3009" y="1655"/>
                  </a:lnTo>
                  <a:lnTo>
                    <a:pt x="3009"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74;p73">
              <a:extLst>
                <a:ext uri="{FF2B5EF4-FFF2-40B4-BE49-F238E27FC236}">
                  <a16:creationId xmlns:a16="http://schemas.microsoft.com/office/drawing/2014/main" id="{5259EC6D-5BEC-A1A5-2B71-47EA8F38B08F}"/>
                </a:ext>
              </a:extLst>
            </p:cNvPr>
            <p:cNvSpPr/>
            <p:nvPr/>
          </p:nvSpPr>
          <p:spPr>
            <a:xfrm>
              <a:off x="5041975" y="4045725"/>
              <a:ext cx="75250" cy="41375"/>
            </a:xfrm>
            <a:custGeom>
              <a:avLst/>
              <a:gdLst/>
              <a:ahLst/>
              <a:cxnLst/>
              <a:rect l="l" t="t" r="r" b="b"/>
              <a:pathLst>
                <a:path w="3010" h="1655" extrusionOk="0">
                  <a:moveTo>
                    <a:pt x="0" y="1"/>
                  </a:moveTo>
                  <a:lnTo>
                    <a:pt x="0" y="1655"/>
                  </a:lnTo>
                  <a:lnTo>
                    <a:pt x="3009" y="1655"/>
                  </a:lnTo>
                  <a:lnTo>
                    <a:pt x="3009"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75;p73">
              <a:extLst>
                <a:ext uri="{FF2B5EF4-FFF2-40B4-BE49-F238E27FC236}">
                  <a16:creationId xmlns:a16="http://schemas.microsoft.com/office/drawing/2014/main" id="{C68288B1-C720-F1E4-E7DD-3838CF6E59BC}"/>
                </a:ext>
              </a:extLst>
            </p:cNvPr>
            <p:cNvSpPr/>
            <p:nvPr/>
          </p:nvSpPr>
          <p:spPr>
            <a:xfrm>
              <a:off x="4966725" y="4087075"/>
              <a:ext cx="75275" cy="41375"/>
            </a:xfrm>
            <a:custGeom>
              <a:avLst/>
              <a:gdLst/>
              <a:ahLst/>
              <a:cxnLst/>
              <a:rect l="l" t="t" r="r" b="b"/>
              <a:pathLst>
                <a:path w="3011" h="1655" extrusionOk="0">
                  <a:moveTo>
                    <a:pt x="1" y="1"/>
                  </a:moveTo>
                  <a:lnTo>
                    <a:pt x="1" y="1655"/>
                  </a:lnTo>
                  <a:lnTo>
                    <a:pt x="3010" y="1655"/>
                  </a:lnTo>
                  <a:lnTo>
                    <a:pt x="301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76;p73">
              <a:extLst>
                <a:ext uri="{FF2B5EF4-FFF2-40B4-BE49-F238E27FC236}">
                  <a16:creationId xmlns:a16="http://schemas.microsoft.com/office/drawing/2014/main" id="{49B6D4DA-318B-C458-A809-C6942ACBB395}"/>
                </a:ext>
              </a:extLst>
            </p:cNvPr>
            <p:cNvSpPr/>
            <p:nvPr/>
          </p:nvSpPr>
          <p:spPr>
            <a:xfrm>
              <a:off x="4891500" y="4045725"/>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77;p73">
              <a:extLst>
                <a:ext uri="{FF2B5EF4-FFF2-40B4-BE49-F238E27FC236}">
                  <a16:creationId xmlns:a16="http://schemas.microsoft.com/office/drawing/2014/main" id="{B089E0E4-2C87-CAE3-1898-605A0F75B1B9}"/>
                </a:ext>
              </a:extLst>
            </p:cNvPr>
            <p:cNvSpPr/>
            <p:nvPr/>
          </p:nvSpPr>
          <p:spPr>
            <a:xfrm>
              <a:off x="4815275" y="4087075"/>
              <a:ext cx="76250" cy="41375"/>
            </a:xfrm>
            <a:custGeom>
              <a:avLst/>
              <a:gdLst/>
              <a:ahLst/>
              <a:cxnLst/>
              <a:rect l="l" t="t" r="r" b="b"/>
              <a:pathLst>
                <a:path w="3050" h="1655" extrusionOk="0">
                  <a:moveTo>
                    <a:pt x="0" y="1"/>
                  </a:moveTo>
                  <a:lnTo>
                    <a:pt x="0" y="1655"/>
                  </a:lnTo>
                  <a:lnTo>
                    <a:pt x="3050" y="1655"/>
                  </a:lnTo>
                  <a:lnTo>
                    <a:pt x="305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78;p73">
              <a:extLst>
                <a:ext uri="{FF2B5EF4-FFF2-40B4-BE49-F238E27FC236}">
                  <a16:creationId xmlns:a16="http://schemas.microsoft.com/office/drawing/2014/main" id="{C8F2A384-F749-00D6-9802-F9C9B69F23E0}"/>
                </a:ext>
              </a:extLst>
            </p:cNvPr>
            <p:cNvSpPr/>
            <p:nvPr/>
          </p:nvSpPr>
          <p:spPr>
            <a:xfrm>
              <a:off x="4815275" y="4045725"/>
              <a:ext cx="76250" cy="41375"/>
            </a:xfrm>
            <a:custGeom>
              <a:avLst/>
              <a:gdLst/>
              <a:ahLst/>
              <a:cxnLst/>
              <a:rect l="l" t="t" r="r" b="b"/>
              <a:pathLst>
                <a:path w="3050" h="1655" extrusionOk="0">
                  <a:moveTo>
                    <a:pt x="0" y="1"/>
                  </a:moveTo>
                  <a:lnTo>
                    <a:pt x="0" y="1655"/>
                  </a:lnTo>
                  <a:lnTo>
                    <a:pt x="3050" y="1655"/>
                  </a:lnTo>
                  <a:lnTo>
                    <a:pt x="305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79;p73">
              <a:extLst>
                <a:ext uri="{FF2B5EF4-FFF2-40B4-BE49-F238E27FC236}">
                  <a16:creationId xmlns:a16="http://schemas.microsoft.com/office/drawing/2014/main" id="{8CF6D9E8-5313-7F95-2481-89E45E270469}"/>
                </a:ext>
              </a:extLst>
            </p:cNvPr>
            <p:cNvSpPr/>
            <p:nvPr/>
          </p:nvSpPr>
          <p:spPr>
            <a:xfrm>
              <a:off x="4740050" y="4087075"/>
              <a:ext cx="75250" cy="41375"/>
            </a:xfrm>
            <a:custGeom>
              <a:avLst/>
              <a:gdLst/>
              <a:ahLst/>
              <a:cxnLst/>
              <a:rect l="l" t="t" r="r" b="b"/>
              <a:pathLst>
                <a:path w="3010" h="1655" extrusionOk="0">
                  <a:moveTo>
                    <a:pt x="0" y="1"/>
                  </a:moveTo>
                  <a:lnTo>
                    <a:pt x="0" y="1655"/>
                  </a:lnTo>
                  <a:lnTo>
                    <a:pt x="3009" y="1655"/>
                  </a:lnTo>
                  <a:lnTo>
                    <a:pt x="3009"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80;p73">
              <a:extLst>
                <a:ext uri="{FF2B5EF4-FFF2-40B4-BE49-F238E27FC236}">
                  <a16:creationId xmlns:a16="http://schemas.microsoft.com/office/drawing/2014/main" id="{237B9570-BF9C-FD83-3EAC-8F81875A5E6E}"/>
                </a:ext>
              </a:extLst>
            </p:cNvPr>
            <p:cNvSpPr/>
            <p:nvPr/>
          </p:nvSpPr>
          <p:spPr>
            <a:xfrm>
              <a:off x="4740050" y="4004125"/>
              <a:ext cx="75250" cy="41375"/>
            </a:xfrm>
            <a:custGeom>
              <a:avLst/>
              <a:gdLst/>
              <a:ahLst/>
              <a:cxnLst/>
              <a:rect l="l" t="t" r="r" b="b"/>
              <a:pathLst>
                <a:path w="3010" h="1655" extrusionOk="0">
                  <a:moveTo>
                    <a:pt x="0" y="1"/>
                  </a:moveTo>
                  <a:lnTo>
                    <a:pt x="0" y="1655"/>
                  </a:lnTo>
                  <a:lnTo>
                    <a:pt x="3009" y="1655"/>
                  </a:lnTo>
                  <a:lnTo>
                    <a:pt x="3009"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981;p73">
              <a:extLst>
                <a:ext uri="{FF2B5EF4-FFF2-40B4-BE49-F238E27FC236}">
                  <a16:creationId xmlns:a16="http://schemas.microsoft.com/office/drawing/2014/main" id="{B48BC1CA-64F2-8620-6AD9-98BB6B885A42}"/>
                </a:ext>
              </a:extLst>
            </p:cNvPr>
            <p:cNvSpPr/>
            <p:nvPr/>
          </p:nvSpPr>
          <p:spPr>
            <a:xfrm>
              <a:off x="4664800" y="4087075"/>
              <a:ext cx="75275" cy="41375"/>
            </a:xfrm>
            <a:custGeom>
              <a:avLst/>
              <a:gdLst/>
              <a:ahLst/>
              <a:cxnLst/>
              <a:rect l="l" t="t" r="r" b="b"/>
              <a:pathLst>
                <a:path w="3011" h="1655" extrusionOk="0">
                  <a:moveTo>
                    <a:pt x="1" y="1"/>
                  </a:moveTo>
                  <a:lnTo>
                    <a:pt x="1" y="1655"/>
                  </a:lnTo>
                  <a:lnTo>
                    <a:pt x="3010" y="1655"/>
                  </a:lnTo>
                  <a:lnTo>
                    <a:pt x="3010" y="1"/>
                  </a:lnTo>
                  <a:close/>
                </a:path>
              </a:pathLst>
            </a:custGeom>
            <a:solidFill>
              <a:srgbClr val="FF0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982;p73">
              <a:extLst>
                <a:ext uri="{FF2B5EF4-FFF2-40B4-BE49-F238E27FC236}">
                  <a16:creationId xmlns:a16="http://schemas.microsoft.com/office/drawing/2014/main" id="{822046E1-A9FE-7855-FE13-5A354316F071}"/>
                </a:ext>
              </a:extLst>
            </p:cNvPr>
            <p:cNvSpPr/>
            <p:nvPr/>
          </p:nvSpPr>
          <p:spPr>
            <a:xfrm>
              <a:off x="4664800" y="4045725"/>
              <a:ext cx="75275" cy="41375"/>
            </a:xfrm>
            <a:custGeom>
              <a:avLst/>
              <a:gdLst/>
              <a:ahLst/>
              <a:cxnLst/>
              <a:rect l="l" t="t" r="r" b="b"/>
              <a:pathLst>
                <a:path w="3011" h="1655" extrusionOk="0">
                  <a:moveTo>
                    <a:pt x="1" y="1"/>
                  </a:moveTo>
                  <a:lnTo>
                    <a:pt x="1" y="1655"/>
                  </a:lnTo>
                  <a:lnTo>
                    <a:pt x="3010" y="1655"/>
                  </a:lnTo>
                  <a:lnTo>
                    <a:pt x="3010" y="1"/>
                  </a:lnTo>
                  <a:close/>
                </a:path>
              </a:pathLst>
            </a:custGeom>
            <a:solidFill>
              <a:srgbClr val="FF0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83;p73">
              <a:extLst>
                <a:ext uri="{FF2B5EF4-FFF2-40B4-BE49-F238E27FC236}">
                  <a16:creationId xmlns:a16="http://schemas.microsoft.com/office/drawing/2014/main" id="{FECE93BD-488C-28F9-1A3D-14A615B4CBDE}"/>
                </a:ext>
              </a:extLst>
            </p:cNvPr>
            <p:cNvSpPr/>
            <p:nvPr/>
          </p:nvSpPr>
          <p:spPr>
            <a:xfrm>
              <a:off x="4589575" y="4087075"/>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FF0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984;p73">
              <a:extLst>
                <a:ext uri="{FF2B5EF4-FFF2-40B4-BE49-F238E27FC236}">
                  <a16:creationId xmlns:a16="http://schemas.microsoft.com/office/drawing/2014/main" id="{7C1E8610-EBC5-96CE-CEF4-D166C66D9DD4}"/>
                </a:ext>
              </a:extLst>
            </p:cNvPr>
            <p:cNvSpPr/>
            <p:nvPr/>
          </p:nvSpPr>
          <p:spPr>
            <a:xfrm>
              <a:off x="4589575" y="4045725"/>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FF0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985;p73">
              <a:extLst>
                <a:ext uri="{FF2B5EF4-FFF2-40B4-BE49-F238E27FC236}">
                  <a16:creationId xmlns:a16="http://schemas.microsoft.com/office/drawing/2014/main" id="{B0A1CEA7-57FA-B31D-BE58-0A82CD009D18}"/>
                </a:ext>
              </a:extLst>
            </p:cNvPr>
            <p:cNvSpPr/>
            <p:nvPr/>
          </p:nvSpPr>
          <p:spPr>
            <a:xfrm>
              <a:off x="4589575" y="4004125"/>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FF0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986;p73">
              <a:extLst>
                <a:ext uri="{FF2B5EF4-FFF2-40B4-BE49-F238E27FC236}">
                  <a16:creationId xmlns:a16="http://schemas.microsoft.com/office/drawing/2014/main" id="{C9F385FC-8327-02B7-8F94-604FEC27A9C9}"/>
                </a:ext>
              </a:extLst>
            </p:cNvPr>
            <p:cNvSpPr/>
            <p:nvPr/>
          </p:nvSpPr>
          <p:spPr>
            <a:xfrm>
              <a:off x="4514350" y="4087075"/>
              <a:ext cx="75250" cy="41375"/>
            </a:xfrm>
            <a:custGeom>
              <a:avLst/>
              <a:gdLst/>
              <a:ahLst/>
              <a:cxnLst/>
              <a:rect l="l" t="t" r="r" b="b"/>
              <a:pathLst>
                <a:path w="3010" h="1655" extrusionOk="0">
                  <a:moveTo>
                    <a:pt x="0" y="1"/>
                  </a:moveTo>
                  <a:lnTo>
                    <a:pt x="0" y="1655"/>
                  </a:lnTo>
                  <a:lnTo>
                    <a:pt x="3010" y="1655"/>
                  </a:lnTo>
                  <a:lnTo>
                    <a:pt x="3010" y="1"/>
                  </a:lnTo>
                  <a:close/>
                </a:path>
              </a:pathLst>
            </a:custGeom>
            <a:solidFill>
              <a:srgbClr val="FF0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987;p73">
              <a:extLst>
                <a:ext uri="{FF2B5EF4-FFF2-40B4-BE49-F238E27FC236}">
                  <a16:creationId xmlns:a16="http://schemas.microsoft.com/office/drawing/2014/main" id="{FA18E005-753C-EE08-F16A-508364679F7A}"/>
                </a:ext>
              </a:extLst>
            </p:cNvPr>
            <p:cNvSpPr/>
            <p:nvPr/>
          </p:nvSpPr>
          <p:spPr>
            <a:xfrm>
              <a:off x="4514350" y="4045725"/>
              <a:ext cx="75250" cy="41375"/>
            </a:xfrm>
            <a:custGeom>
              <a:avLst/>
              <a:gdLst/>
              <a:ahLst/>
              <a:cxnLst/>
              <a:rect l="l" t="t" r="r" b="b"/>
              <a:pathLst>
                <a:path w="3010" h="1655" extrusionOk="0">
                  <a:moveTo>
                    <a:pt x="0" y="1"/>
                  </a:moveTo>
                  <a:lnTo>
                    <a:pt x="0" y="1655"/>
                  </a:lnTo>
                  <a:lnTo>
                    <a:pt x="3010" y="1655"/>
                  </a:lnTo>
                  <a:lnTo>
                    <a:pt x="3010" y="1"/>
                  </a:lnTo>
                  <a:close/>
                </a:path>
              </a:pathLst>
            </a:custGeom>
            <a:solidFill>
              <a:srgbClr val="FF0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988;p73">
              <a:extLst>
                <a:ext uri="{FF2B5EF4-FFF2-40B4-BE49-F238E27FC236}">
                  <a16:creationId xmlns:a16="http://schemas.microsoft.com/office/drawing/2014/main" id="{211F9C20-8E2F-457B-D737-2BF9D069E548}"/>
                </a:ext>
              </a:extLst>
            </p:cNvPr>
            <p:cNvSpPr/>
            <p:nvPr/>
          </p:nvSpPr>
          <p:spPr>
            <a:xfrm>
              <a:off x="4514350" y="3962775"/>
              <a:ext cx="75250" cy="41375"/>
            </a:xfrm>
            <a:custGeom>
              <a:avLst/>
              <a:gdLst/>
              <a:ahLst/>
              <a:cxnLst/>
              <a:rect l="l" t="t" r="r" b="b"/>
              <a:pathLst>
                <a:path w="3010" h="1655" extrusionOk="0">
                  <a:moveTo>
                    <a:pt x="0" y="1"/>
                  </a:moveTo>
                  <a:lnTo>
                    <a:pt x="0" y="1655"/>
                  </a:lnTo>
                  <a:lnTo>
                    <a:pt x="3010" y="1655"/>
                  </a:lnTo>
                  <a:lnTo>
                    <a:pt x="3010" y="1"/>
                  </a:lnTo>
                  <a:close/>
                </a:path>
              </a:pathLst>
            </a:custGeom>
            <a:solidFill>
              <a:srgbClr val="FF0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89;p73">
              <a:extLst>
                <a:ext uri="{FF2B5EF4-FFF2-40B4-BE49-F238E27FC236}">
                  <a16:creationId xmlns:a16="http://schemas.microsoft.com/office/drawing/2014/main" id="{59D8EE00-8135-4EDB-FABD-C8C9D2316C42}"/>
                </a:ext>
              </a:extLst>
            </p:cNvPr>
            <p:cNvSpPr/>
            <p:nvPr/>
          </p:nvSpPr>
          <p:spPr>
            <a:xfrm>
              <a:off x="4438875" y="4087075"/>
              <a:ext cx="75500" cy="41375"/>
            </a:xfrm>
            <a:custGeom>
              <a:avLst/>
              <a:gdLst/>
              <a:ahLst/>
              <a:cxnLst/>
              <a:rect l="l" t="t" r="r" b="b"/>
              <a:pathLst>
                <a:path w="3020" h="1655" extrusionOk="0">
                  <a:moveTo>
                    <a:pt x="0" y="1"/>
                  </a:moveTo>
                  <a:lnTo>
                    <a:pt x="0" y="1655"/>
                  </a:lnTo>
                  <a:lnTo>
                    <a:pt x="3019" y="1655"/>
                  </a:lnTo>
                  <a:lnTo>
                    <a:pt x="3019"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990;p73">
              <a:extLst>
                <a:ext uri="{FF2B5EF4-FFF2-40B4-BE49-F238E27FC236}">
                  <a16:creationId xmlns:a16="http://schemas.microsoft.com/office/drawing/2014/main" id="{52A98B98-F060-5565-19E2-3021020287CA}"/>
                </a:ext>
              </a:extLst>
            </p:cNvPr>
            <p:cNvSpPr/>
            <p:nvPr/>
          </p:nvSpPr>
          <p:spPr>
            <a:xfrm>
              <a:off x="4438875" y="4045725"/>
              <a:ext cx="75500" cy="41375"/>
            </a:xfrm>
            <a:custGeom>
              <a:avLst/>
              <a:gdLst/>
              <a:ahLst/>
              <a:cxnLst/>
              <a:rect l="l" t="t" r="r" b="b"/>
              <a:pathLst>
                <a:path w="3020" h="1655" extrusionOk="0">
                  <a:moveTo>
                    <a:pt x="0" y="1"/>
                  </a:moveTo>
                  <a:lnTo>
                    <a:pt x="0" y="1655"/>
                  </a:lnTo>
                  <a:lnTo>
                    <a:pt x="3019" y="1655"/>
                  </a:lnTo>
                  <a:lnTo>
                    <a:pt x="3019"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991;p73">
              <a:extLst>
                <a:ext uri="{FF2B5EF4-FFF2-40B4-BE49-F238E27FC236}">
                  <a16:creationId xmlns:a16="http://schemas.microsoft.com/office/drawing/2014/main" id="{DD8A187E-3816-6342-FF12-41D34A07B450}"/>
                </a:ext>
              </a:extLst>
            </p:cNvPr>
            <p:cNvSpPr/>
            <p:nvPr/>
          </p:nvSpPr>
          <p:spPr>
            <a:xfrm>
              <a:off x="4438875" y="4004125"/>
              <a:ext cx="75500" cy="41375"/>
            </a:xfrm>
            <a:custGeom>
              <a:avLst/>
              <a:gdLst/>
              <a:ahLst/>
              <a:cxnLst/>
              <a:rect l="l" t="t" r="r" b="b"/>
              <a:pathLst>
                <a:path w="3020" h="1655" extrusionOk="0">
                  <a:moveTo>
                    <a:pt x="0" y="1"/>
                  </a:moveTo>
                  <a:lnTo>
                    <a:pt x="0" y="1655"/>
                  </a:lnTo>
                  <a:lnTo>
                    <a:pt x="3019" y="1655"/>
                  </a:lnTo>
                  <a:lnTo>
                    <a:pt x="3019"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992;p73">
              <a:extLst>
                <a:ext uri="{FF2B5EF4-FFF2-40B4-BE49-F238E27FC236}">
                  <a16:creationId xmlns:a16="http://schemas.microsoft.com/office/drawing/2014/main" id="{26CC7C2A-BDBF-D32A-D1C5-178FD2EE4F4B}"/>
                </a:ext>
              </a:extLst>
            </p:cNvPr>
            <p:cNvSpPr/>
            <p:nvPr/>
          </p:nvSpPr>
          <p:spPr>
            <a:xfrm>
              <a:off x="4438875" y="3921425"/>
              <a:ext cx="75500" cy="41375"/>
            </a:xfrm>
            <a:custGeom>
              <a:avLst/>
              <a:gdLst/>
              <a:ahLst/>
              <a:cxnLst/>
              <a:rect l="l" t="t" r="r" b="b"/>
              <a:pathLst>
                <a:path w="3020" h="1655" extrusionOk="0">
                  <a:moveTo>
                    <a:pt x="0" y="0"/>
                  </a:moveTo>
                  <a:lnTo>
                    <a:pt x="0" y="1655"/>
                  </a:lnTo>
                  <a:lnTo>
                    <a:pt x="3019" y="1655"/>
                  </a:lnTo>
                  <a:lnTo>
                    <a:pt x="3019"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93;p73">
              <a:extLst>
                <a:ext uri="{FF2B5EF4-FFF2-40B4-BE49-F238E27FC236}">
                  <a16:creationId xmlns:a16="http://schemas.microsoft.com/office/drawing/2014/main" id="{C9A5727F-F7B9-5A91-3684-72795FC62626}"/>
                </a:ext>
              </a:extLst>
            </p:cNvPr>
            <p:cNvSpPr/>
            <p:nvPr/>
          </p:nvSpPr>
          <p:spPr>
            <a:xfrm>
              <a:off x="4363875" y="4087075"/>
              <a:ext cx="75275" cy="41375"/>
            </a:xfrm>
            <a:custGeom>
              <a:avLst/>
              <a:gdLst/>
              <a:ahLst/>
              <a:cxnLst/>
              <a:rect l="l" t="t" r="r" b="b"/>
              <a:pathLst>
                <a:path w="3011" h="1655" extrusionOk="0">
                  <a:moveTo>
                    <a:pt x="1" y="1"/>
                  </a:moveTo>
                  <a:lnTo>
                    <a:pt x="1" y="1655"/>
                  </a:lnTo>
                  <a:lnTo>
                    <a:pt x="3010" y="1655"/>
                  </a:lnTo>
                  <a:lnTo>
                    <a:pt x="301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994;p73">
              <a:extLst>
                <a:ext uri="{FF2B5EF4-FFF2-40B4-BE49-F238E27FC236}">
                  <a16:creationId xmlns:a16="http://schemas.microsoft.com/office/drawing/2014/main" id="{A7E582FE-56EB-45E5-4E49-A779DAAE3C70}"/>
                </a:ext>
              </a:extLst>
            </p:cNvPr>
            <p:cNvSpPr/>
            <p:nvPr/>
          </p:nvSpPr>
          <p:spPr>
            <a:xfrm>
              <a:off x="4363875" y="4045725"/>
              <a:ext cx="75275" cy="41375"/>
            </a:xfrm>
            <a:custGeom>
              <a:avLst/>
              <a:gdLst/>
              <a:ahLst/>
              <a:cxnLst/>
              <a:rect l="l" t="t" r="r" b="b"/>
              <a:pathLst>
                <a:path w="3011" h="1655" extrusionOk="0">
                  <a:moveTo>
                    <a:pt x="1" y="1"/>
                  </a:moveTo>
                  <a:lnTo>
                    <a:pt x="1" y="1655"/>
                  </a:lnTo>
                  <a:lnTo>
                    <a:pt x="3010" y="1655"/>
                  </a:lnTo>
                  <a:lnTo>
                    <a:pt x="301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995;p73">
              <a:extLst>
                <a:ext uri="{FF2B5EF4-FFF2-40B4-BE49-F238E27FC236}">
                  <a16:creationId xmlns:a16="http://schemas.microsoft.com/office/drawing/2014/main" id="{2F578B3F-4ED8-8EBC-CB22-0E8E252DAC9D}"/>
                </a:ext>
              </a:extLst>
            </p:cNvPr>
            <p:cNvSpPr/>
            <p:nvPr/>
          </p:nvSpPr>
          <p:spPr>
            <a:xfrm>
              <a:off x="4363875" y="4004125"/>
              <a:ext cx="75275" cy="41375"/>
            </a:xfrm>
            <a:custGeom>
              <a:avLst/>
              <a:gdLst/>
              <a:ahLst/>
              <a:cxnLst/>
              <a:rect l="l" t="t" r="r" b="b"/>
              <a:pathLst>
                <a:path w="3011" h="1655" extrusionOk="0">
                  <a:moveTo>
                    <a:pt x="1" y="1"/>
                  </a:moveTo>
                  <a:lnTo>
                    <a:pt x="1" y="1655"/>
                  </a:lnTo>
                  <a:lnTo>
                    <a:pt x="3010" y="1655"/>
                  </a:lnTo>
                  <a:lnTo>
                    <a:pt x="301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996;p73">
              <a:extLst>
                <a:ext uri="{FF2B5EF4-FFF2-40B4-BE49-F238E27FC236}">
                  <a16:creationId xmlns:a16="http://schemas.microsoft.com/office/drawing/2014/main" id="{36903586-6252-FF9A-535B-A0FFE2CCD23B}"/>
                </a:ext>
              </a:extLst>
            </p:cNvPr>
            <p:cNvSpPr/>
            <p:nvPr/>
          </p:nvSpPr>
          <p:spPr>
            <a:xfrm>
              <a:off x="4287400" y="4087075"/>
              <a:ext cx="76500" cy="41375"/>
            </a:xfrm>
            <a:custGeom>
              <a:avLst/>
              <a:gdLst/>
              <a:ahLst/>
              <a:cxnLst/>
              <a:rect l="l" t="t" r="r" b="b"/>
              <a:pathLst>
                <a:path w="3060" h="1655" extrusionOk="0">
                  <a:moveTo>
                    <a:pt x="1" y="1"/>
                  </a:moveTo>
                  <a:lnTo>
                    <a:pt x="1" y="1655"/>
                  </a:lnTo>
                  <a:lnTo>
                    <a:pt x="3060" y="1655"/>
                  </a:lnTo>
                  <a:lnTo>
                    <a:pt x="306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997;p73">
              <a:extLst>
                <a:ext uri="{FF2B5EF4-FFF2-40B4-BE49-F238E27FC236}">
                  <a16:creationId xmlns:a16="http://schemas.microsoft.com/office/drawing/2014/main" id="{18F13843-D429-C47F-02FD-51EB8CF39B26}"/>
                </a:ext>
              </a:extLst>
            </p:cNvPr>
            <p:cNvSpPr/>
            <p:nvPr/>
          </p:nvSpPr>
          <p:spPr>
            <a:xfrm>
              <a:off x="4287400" y="4045725"/>
              <a:ext cx="76500" cy="41375"/>
            </a:xfrm>
            <a:custGeom>
              <a:avLst/>
              <a:gdLst/>
              <a:ahLst/>
              <a:cxnLst/>
              <a:rect l="l" t="t" r="r" b="b"/>
              <a:pathLst>
                <a:path w="3060" h="1655" extrusionOk="0">
                  <a:moveTo>
                    <a:pt x="1" y="1"/>
                  </a:moveTo>
                  <a:lnTo>
                    <a:pt x="1" y="1655"/>
                  </a:lnTo>
                  <a:lnTo>
                    <a:pt x="3060" y="1655"/>
                  </a:lnTo>
                  <a:lnTo>
                    <a:pt x="306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998;p73">
              <a:extLst>
                <a:ext uri="{FF2B5EF4-FFF2-40B4-BE49-F238E27FC236}">
                  <a16:creationId xmlns:a16="http://schemas.microsoft.com/office/drawing/2014/main" id="{CB89DAFC-69FD-B0E4-D144-0394DD90177D}"/>
                </a:ext>
              </a:extLst>
            </p:cNvPr>
            <p:cNvSpPr/>
            <p:nvPr/>
          </p:nvSpPr>
          <p:spPr>
            <a:xfrm>
              <a:off x="4287400" y="4004125"/>
              <a:ext cx="76500" cy="41375"/>
            </a:xfrm>
            <a:custGeom>
              <a:avLst/>
              <a:gdLst/>
              <a:ahLst/>
              <a:cxnLst/>
              <a:rect l="l" t="t" r="r" b="b"/>
              <a:pathLst>
                <a:path w="3060" h="1655" extrusionOk="0">
                  <a:moveTo>
                    <a:pt x="1" y="1"/>
                  </a:moveTo>
                  <a:lnTo>
                    <a:pt x="1" y="1655"/>
                  </a:lnTo>
                  <a:lnTo>
                    <a:pt x="3060" y="1655"/>
                  </a:lnTo>
                  <a:lnTo>
                    <a:pt x="306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999;p73">
              <a:extLst>
                <a:ext uri="{FF2B5EF4-FFF2-40B4-BE49-F238E27FC236}">
                  <a16:creationId xmlns:a16="http://schemas.microsoft.com/office/drawing/2014/main" id="{676DFC26-1695-3DBE-0BCD-91EA96B47CC7}"/>
                </a:ext>
              </a:extLst>
            </p:cNvPr>
            <p:cNvSpPr/>
            <p:nvPr/>
          </p:nvSpPr>
          <p:spPr>
            <a:xfrm>
              <a:off x="4287400" y="3921425"/>
              <a:ext cx="76500" cy="41375"/>
            </a:xfrm>
            <a:custGeom>
              <a:avLst/>
              <a:gdLst/>
              <a:ahLst/>
              <a:cxnLst/>
              <a:rect l="l" t="t" r="r" b="b"/>
              <a:pathLst>
                <a:path w="3060" h="1655" extrusionOk="0">
                  <a:moveTo>
                    <a:pt x="1" y="0"/>
                  </a:moveTo>
                  <a:lnTo>
                    <a:pt x="1" y="1655"/>
                  </a:lnTo>
                  <a:lnTo>
                    <a:pt x="3060" y="1655"/>
                  </a:lnTo>
                  <a:lnTo>
                    <a:pt x="3060"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000;p73">
              <a:extLst>
                <a:ext uri="{FF2B5EF4-FFF2-40B4-BE49-F238E27FC236}">
                  <a16:creationId xmlns:a16="http://schemas.microsoft.com/office/drawing/2014/main" id="{5FCEA978-1D51-0DDF-A009-40D9F4888A50}"/>
                </a:ext>
              </a:extLst>
            </p:cNvPr>
            <p:cNvSpPr/>
            <p:nvPr/>
          </p:nvSpPr>
          <p:spPr>
            <a:xfrm>
              <a:off x="4287400" y="3880075"/>
              <a:ext cx="76500" cy="41375"/>
            </a:xfrm>
            <a:custGeom>
              <a:avLst/>
              <a:gdLst/>
              <a:ahLst/>
              <a:cxnLst/>
              <a:rect l="l" t="t" r="r" b="b"/>
              <a:pathLst>
                <a:path w="3060" h="1655" extrusionOk="0">
                  <a:moveTo>
                    <a:pt x="1" y="0"/>
                  </a:moveTo>
                  <a:lnTo>
                    <a:pt x="1" y="1654"/>
                  </a:lnTo>
                  <a:lnTo>
                    <a:pt x="3060" y="1654"/>
                  </a:lnTo>
                  <a:lnTo>
                    <a:pt x="3060"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001;p73">
              <a:extLst>
                <a:ext uri="{FF2B5EF4-FFF2-40B4-BE49-F238E27FC236}">
                  <a16:creationId xmlns:a16="http://schemas.microsoft.com/office/drawing/2014/main" id="{C91A11CC-C899-B921-AA8E-58FBC1FD27EF}"/>
                </a:ext>
              </a:extLst>
            </p:cNvPr>
            <p:cNvSpPr/>
            <p:nvPr/>
          </p:nvSpPr>
          <p:spPr>
            <a:xfrm>
              <a:off x="4287400" y="3837975"/>
              <a:ext cx="76500" cy="42125"/>
            </a:xfrm>
            <a:custGeom>
              <a:avLst/>
              <a:gdLst/>
              <a:ahLst/>
              <a:cxnLst/>
              <a:rect l="l" t="t" r="r" b="b"/>
              <a:pathLst>
                <a:path w="3060" h="1685" extrusionOk="0">
                  <a:moveTo>
                    <a:pt x="1" y="0"/>
                  </a:moveTo>
                  <a:lnTo>
                    <a:pt x="1" y="1684"/>
                  </a:lnTo>
                  <a:lnTo>
                    <a:pt x="3060" y="1684"/>
                  </a:lnTo>
                  <a:lnTo>
                    <a:pt x="3060"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002;p73">
              <a:extLst>
                <a:ext uri="{FF2B5EF4-FFF2-40B4-BE49-F238E27FC236}">
                  <a16:creationId xmlns:a16="http://schemas.microsoft.com/office/drawing/2014/main" id="{0EA475A5-B8F6-CF7E-8391-B5503CF81A0C}"/>
                </a:ext>
              </a:extLst>
            </p:cNvPr>
            <p:cNvSpPr/>
            <p:nvPr/>
          </p:nvSpPr>
          <p:spPr>
            <a:xfrm>
              <a:off x="4212175" y="4087075"/>
              <a:ext cx="75500" cy="41375"/>
            </a:xfrm>
            <a:custGeom>
              <a:avLst/>
              <a:gdLst/>
              <a:ahLst/>
              <a:cxnLst/>
              <a:rect l="l" t="t" r="r" b="b"/>
              <a:pathLst>
                <a:path w="3020" h="1655" extrusionOk="0">
                  <a:moveTo>
                    <a:pt x="1" y="1"/>
                  </a:moveTo>
                  <a:lnTo>
                    <a:pt x="1" y="1655"/>
                  </a:lnTo>
                  <a:lnTo>
                    <a:pt x="3020" y="1655"/>
                  </a:lnTo>
                  <a:lnTo>
                    <a:pt x="302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003;p73">
              <a:extLst>
                <a:ext uri="{FF2B5EF4-FFF2-40B4-BE49-F238E27FC236}">
                  <a16:creationId xmlns:a16="http://schemas.microsoft.com/office/drawing/2014/main" id="{24948E1E-2AD7-AB9E-D9F2-90BBE290F1C0}"/>
                </a:ext>
              </a:extLst>
            </p:cNvPr>
            <p:cNvSpPr/>
            <p:nvPr/>
          </p:nvSpPr>
          <p:spPr>
            <a:xfrm>
              <a:off x="4212175" y="4045725"/>
              <a:ext cx="75500" cy="41375"/>
            </a:xfrm>
            <a:custGeom>
              <a:avLst/>
              <a:gdLst/>
              <a:ahLst/>
              <a:cxnLst/>
              <a:rect l="l" t="t" r="r" b="b"/>
              <a:pathLst>
                <a:path w="3020" h="1655" extrusionOk="0">
                  <a:moveTo>
                    <a:pt x="1" y="1"/>
                  </a:moveTo>
                  <a:lnTo>
                    <a:pt x="1" y="1655"/>
                  </a:lnTo>
                  <a:lnTo>
                    <a:pt x="3020" y="1655"/>
                  </a:lnTo>
                  <a:lnTo>
                    <a:pt x="302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004;p73">
              <a:extLst>
                <a:ext uri="{FF2B5EF4-FFF2-40B4-BE49-F238E27FC236}">
                  <a16:creationId xmlns:a16="http://schemas.microsoft.com/office/drawing/2014/main" id="{93BC9056-07E4-1B6E-D58B-A0AA5F1B8F49}"/>
                </a:ext>
              </a:extLst>
            </p:cNvPr>
            <p:cNvSpPr/>
            <p:nvPr/>
          </p:nvSpPr>
          <p:spPr>
            <a:xfrm>
              <a:off x="4212175" y="4004125"/>
              <a:ext cx="75500" cy="41375"/>
            </a:xfrm>
            <a:custGeom>
              <a:avLst/>
              <a:gdLst/>
              <a:ahLst/>
              <a:cxnLst/>
              <a:rect l="l" t="t" r="r" b="b"/>
              <a:pathLst>
                <a:path w="3020" h="1655" extrusionOk="0">
                  <a:moveTo>
                    <a:pt x="1" y="1"/>
                  </a:moveTo>
                  <a:lnTo>
                    <a:pt x="1" y="1655"/>
                  </a:lnTo>
                  <a:lnTo>
                    <a:pt x="3020" y="1655"/>
                  </a:lnTo>
                  <a:lnTo>
                    <a:pt x="302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005;p73">
              <a:extLst>
                <a:ext uri="{FF2B5EF4-FFF2-40B4-BE49-F238E27FC236}">
                  <a16:creationId xmlns:a16="http://schemas.microsoft.com/office/drawing/2014/main" id="{D47135A0-FBC6-4C27-E057-67A620392257}"/>
                </a:ext>
              </a:extLst>
            </p:cNvPr>
            <p:cNvSpPr/>
            <p:nvPr/>
          </p:nvSpPr>
          <p:spPr>
            <a:xfrm>
              <a:off x="4212175" y="3962775"/>
              <a:ext cx="75500" cy="41375"/>
            </a:xfrm>
            <a:custGeom>
              <a:avLst/>
              <a:gdLst/>
              <a:ahLst/>
              <a:cxnLst/>
              <a:rect l="l" t="t" r="r" b="b"/>
              <a:pathLst>
                <a:path w="3020" h="1655" extrusionOk="0">
                  <a:moveTo>
                    <a:pt x="1" y="1"/>
                  </a:moveTo>
                  <a:lnTo>
                    <a:pt x="1" y="1655"/>
                  </a:lnTo>
                  <a:lnTo>
                    <a:pt x="3020" y="1655"/>
                  </a:lnTo>
                  <a:lnTo>
                    <a:pt x="302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006;p73">
              <a:extLst>
                <a:ext uri="{FF2B5EF4-FFF2-40B4-BE49-F238E27FC236}">
                  <a16:creationId xmlns:a16="http://schemas.microsoft.com/office/drawing/2014/main" id="{0F41C18E-4A72-19DC-91FA-D73476F55180}"/>
                </a:ext>
              </a:extLst>
            </p:cNvPr>
            <p:cNvSpPr/>
            <p:nvPr/>
          </p:nvSpPr>
          <p:spPr>
            <a:xfrm>
              <a:off x="4212175" y="3880075"/>
              <a:ext cx="75500" cy="41375"/>
            </a:xfrm>
            <a:custGeom>
              <a:avLst/>
              <a:gdLst/>
              <a:ahLst/>
              <a:cxnLst/>
              <a:rect l="l" t="t" r="r" b="b"/>
              <a:pathLst>
                <a:path w="3020" h="1655" extrusionOk="0">
                  <a:moveTo>
                    <a:pt x="1" y="0"/>
                  </a:moveTo>
                  <a:lnTo>
                    <a:pt x="1" y="1654"/>
                  </a:lnTo>
                  <a:lnTo>
                    <a:pt x="3020" y="1654"/>
                  </a:lnTo>
                  <a:lnTo>
                    <a:pt x="3020"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007;p73">
              <a:extLst>
                <a:ext uri="{FF2B5EF4-FFF2-40B4-BE49-F238E27FC236}">
                  <a16:creationId xmlns:a16="http://schemas.microsoft.com/office/drawing/2014/main" id="{9CB6E2A0-643E-4C04-677D-9983FCB0B4A2}"/>
                </a:ext>
              </a:extLst>
            </p:cNvPr>
            <p:cNvSpPr/>
            <p:nvPr/>
          </p:nvSpPr>
          <p:spPr>
            <a:xfrm>
              <a:off x="4136950" y="4087075"/>
              <a:ext cx="75250" cy="41375"/>
            </a:xfrm>
            <a:custGeom>
              <a:avLst/>
              <a:gdLst/>
              <a:ahLst/>
              <a:cxnLst/>
              <a:rect l="l" t="t" r="r" b="b"/>
              <a:pathLst>
                <a:path w="3010" h="1655" extrusionOk="0">
                  <a:moveTo>
                    <a:pt x="0" y="1"/>
                  </a:moveTo>
                  <a:lnTo>
                    <a:pt x="0" y="1655"/>
                  </a:lnTo>
                  <a:lnTo>
                    <a:pt x="3010" y="1655"/>
                  </a:lnTo>
                  <a:lnTo>
                    <a:pt x="301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008;p73">
              <a:extLst>
                <a:ext uri="{FF2B5EF4-FFF2-40B4-BE49-F238E27FC236}">
                  <a16:creationId xmlns:a16="http://schemas.microsoft.com/office/drawing/2014/main" id="{979CE3DA-3F7B-09D0-CB35-C3874D3B38DB}"/>
                </a:ext>
              </a:extLst>
            </p:cNvPr>
            <p:cNvSpPr/>
            <p:nvPr/>
          </p:nvSpPr>
          <p:spPr>
            <a:xfrm>
              <a:off x="4136950" y="4045725"/>
              <a:ext cx="75250" cy="41375"/>
            </a:xfrm>
            <a:custGeom>
              <a:avLst/>
              <a:gdLst/>
              <a:ahLst/>
              <a:cxnLst/>
              <a:rect l="l" t="t" r="r" b="b"/>
              <a:pathLst>
                <a:path w="3010" h="1655" extrusionOk="0">
                  <a:moveTo>
                    <a:pt x="0" y="1"/>
                  </a:moveTo>
                  <a:lnTo>
                    <a:pt x="0" y="1655"/>
                  </a:lnTo>
                  <a:lnTo>
                    <a:pt x="3010" y="1655"/>
                  </a:lnTo>
                  <a:lnTo>
                    <a:pt x="301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09;p73">
              <a:extLst>
                <a:ext uri="{FF2B5EF4-FFF2-40B4-BE49-F238E27FC236}">
                  <a16:creationId xmlns:a16="http://schemas.microsoft.com/office/drawing/2014/main" id="{07755A57-77BC-A8AA-D983-E0DA17462ADA}"/>
                </a:ext>
              </a:extLst>
            </p:cNvPr>
            <p:cNvSpPr/>
            <p:nvPr/>
          </p:nvSpPr>
          <p:spPr>
            <a:xfrm>
              <a:off x="4136950" y="4004125"/>
              <a:ext cx="75250" cy="41375"/>
            </a:xfrm>
            <a:custGeom>
              <a:avLst/>
              <a:gdLst/>
              <a:ahLst/>
              <a:cxnLst/>
              <a:rect l="l" t="t" r="r" b="b"/>
              <a:pathLst>
                <a:path w="3010" h="1655" extrusionOk="0">
                  <a:moveTo>
                    <a:pt x="0" y="1"/>
                  </a:moveTo>
                  <a:lnTo>
                    <a:pt x="0" y="1655"/>
                  </a:lnTo>
                  <a:lnTo>
                    <a:pt x="3010" y="1655"/>
                  </a:lnTo>
                  <a:lnTo>
                    <a:pt x="301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010;p73">
              <a:extLst>
                <a:ext uri="{FF2B5EF4-FFF2-40B4-BE49-F238E27FC236}">
                  <a16:creationId xmlns:a16="http://schemas.microsoft.com/office/drawing/2014/main" id="{34F8DE59-AA51-B35E-32D3-28F2E2725178}"/>
                </a:ext>
              </a:extLst>
            </p:cNvPr>
            <p:cNvSpPr/>
            <p:nvPr/>
          </p:nvSpPr>
          <p:spPr>
            <a:xfrm>
              <a:off x="4061725" y="4087075"/>
              <a:ext cx="75250" cy="41375"/>
            </a:xfrm>
            <a:custGeom>
              <a:avLst/>
              <a:gdLst/>
              <a:ahLst/>
              <a:cxnLst/>
              <a:rect l="l" t="t" r="r" b="b"/>
              <a:pathLst>
                <a:path w="3010" h="1655" extrusionOk="0">
                  <a:moveTo>
                    <a:pt x="0" y="1"/>
                  </a:moveTo>
                  <a:lnTo>
                    <a:pt x="0" y="1655"/>
                  </a:lnTo>
                  <a:lnTo>
                    <a:pt x="3009" y="1655"/>
                  </a:lnTo>
                  <a:lnTo>
                    <a:pt x="3009"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011;p73">
              <a:extLst>
                <a:ext uri="{FF2B5EF4-FFF2-40B4-BE49-F238E27FC236}">
                  <a16:creationId xmlns:a16="http://schemas.microsoft.com/office/drawing/2014/main" id="{05A34A76-0089-877A-26E9-5B92B0F05BDE}"/>
                </a:ext>
              </a:extLst>
            </p:cNvPr>
            <p:cNvSpPr/>
            <p:nvPr/>
          </p:nvSpPr>
          <p:spPr>
            <a:xfrm>
              <a:off x="4061725" y="4045725"/>
              <a:ext cx="75250" cy="41375"/>
            </a:xfrm>
            <a:custGeom>
              <a:avLst/>
              <a:gdLst/>
              <a:ahLst/>
              <a:cxnLst/>
              <a:rect l="l" t="t" r="r" b="b"/>
              <a:pathLst>
                <a:path w="3010" h="1655" extrusionOk="0">
                  <a:moveTo>
                    <a:pt x="0" y="1"/>
                  </a:moveTo>
                  <a:lnTo>
                    <a:pt x="0" y="1655"/>
                  </a:lnTo>
                  <a:lnTo>
                    <a:pt x="3009" y="1655"/>
                  </a:lnTo>
                  <a:lnTo>
                    <a:pt x="3009"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012;p73">
              <a:extLst>
                <a:ext uri="{FF2B5EF4-FFF2-40B4-BE49-F238E27FC236}">
                  <a16:creationId xmlns:a16="http://schemas.microsoft.com/office/drawing/2014/main" id="{C955D863-78ED-2DE2-B93E-C2B11E24A7DC}"/>
                </a:ext>
              </a:extLst>
            </p:cNvPr>
            <p:cNvSpPr/>
            <p:nvPr/>
          </p:nvSpPr>
          <p:spPr>
            <a:xfrm>
              <a:off x="4061725" y="4004125"/>
              <a:ext cx="75250" cy="41375"/>
            </a:xfrm>
            <a:custGeom>
              <a:avLst/>
              <a:gdLst/>
              <a:ahLst/>
              <a:cxnLst/>
              <a:rect l="l" t="t" r="r" b="b"/>
              <a:pathLst>
                <a:path w="3010" h="1655" extrusionOk="0">
                  <a:moveTo>
                    <a:pt x="0" y="1"/>
                  </a:moveTo>
                  <a:lnTo>
                    <a:pt x="0" y="1655"/>
                  </a:lnTo>
                  <a:lnTo>
                    <a:pt x="3009" y="1655"/>
                  </a:lnTo>
                  <a:lnTo>
                    <a:pt x="3009"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013;p73">
              <a:extLst>
                <a:ext uri="{FF2B5EF4-FFF2-40B4-BE49-F238E27FC236}">
                  <a16:creationId xmlns:a16="http://schemas.microsoft.com/office/drawing/2014/main" id="{B70C79B5-9AD0-EC27-306A-9455CD16E9F4}"/>
                </a:ext>
              </a:extLst>
            </p:cNvPr>
            <p:cNvSpPr/>
            <p:nvPr/>
          </p:nvSpPr>
          <p:spPr>
            <a:xfrm>
              <a:off x="4061725" y="3962775"/>
              <a:ext cx="75250" cy="41375"/>
            </a:xfrm>
            <a:custGeom>
              <a:avLst/>
              <a:gdLst/>
              <a:ahLst/>
              <a:cxnLst/>
              <a:rect l="l" t="t" r="r" b="b"/>
              <a:pathLst>
                <a:path w="3010" h="1655" extrusionOk="0">
                  <a:moveTo>
                    <a:pt x="0" y="1"/>
                  </a:moveTo>
                  <a:lnTo>
                    <a:pt x="0" y="1655"/>
                  </a:lnTo>
                  <a:lnTo>
                    <a:pt x="3009" y="1655"/>
                  </a:lnTo>
                  <a:lnTo>
                    <a:pt x="3009"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014;p73">
              <a:extLst>
                <a:ext uri="{FF2B5EF4-FFF2-40B4-BE49-F238E27FC236}">
                  <a16:creationId xmlns:a16="http://schemas.microsoft.com/office/drawing/2014/main" id="{46BCE2EC-CD17-BCE1-C73B-0D2EF2BC8A0B}"/>
                </a:ext>
              </a:extLst>
            </p:cNvPr>
            <p:cNvSpPr/>
            <p:nvPr/>
          </p:nvSpPr>
          <p:spPr>
            <a:xfrm>
              <a:off x="4061725" y="3921425"/>
              <a:ext cx="75250" cy="41375"/>
            </a:xfrm>
            <a:custGeom>
              <a:avLst/>
              <a:gdLst/>
              <a:ahLst/>
              <a:cxnLst/>
              <a:rect l="l" t="t" r="r" b="b"/>
              <a:pathLst>
                <a:path w="3010" h="1655" extrusionOk="0">
                  <a:moveTo>
                    <a:pt x="0" y="0"/>
                  </a:moveTo>
                  <a:lnTo>
                    <a:pt x="0" y="1655"/>
                  </a:lnTo>
                  <a:lnTo>
                    <a:pt x="3009" y="1655"/>
                  </a:lnTo>
                  <a:lnTo>
                    <a:pt x="3009" y="0"/>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015;p73">
              <a:extLst>
                <a:ext uri="{FF2B5EF4-FFF2-40B4-BE49-F238E27FC236}">
                  <a16:creationId xmlns:a16="http://schemas.microsoft.com/office/drawing/2014/main" id="{ECD08196-BBC7-12BE-058E-A4983F957E39}"/>
                </a:ext>
              </a:extLst>
            </p:cNvPr>
            <p:cNvSpPr/>
            <p:nvPr/>
          </p:nvSpPr>
          <p:spPr>
            <a:xfrm>
              <a:off x="4061725" y="3880075"/>
              <a:ext cx="75250" cy="41375"/>
            </a:xfrm>
            <a:custGeom>
              <a:avLst/>
              <a:gdLst/>
              <a:ahLst/>
              <a:cxnLst/>
              <a:rect l="l" t="t" r="r" b="b"/>
              <a:pathLst>
                <a:path w="3010" h="1655" extrusionOk="0">
                  <a:moveTo>
                    <a:pt x="0" y="0"/>
                  </a:moveTo>
                  <a:lnTo>
                    <a:pt x="0" y="1654"/>
                  </a:lnTo>
                  <a:lnTo>
                    <a:pt x="3009" y="1654"/>
                  </a:lnTo>
                  <a:lnTo>
                    <a:pt x="3009" y="0"/>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016;p73">
              <a:extLst>
                <a:ext uri="{FF2B5EF4-FFF2-40B4-BE49-F238E27FC236}">
                  <a16:creationId xmlns:a16="http://schemas.microsoft.com/office/drawing/2014/main" id="{83E4F9AA-BE6D-F6CD-475C-554AB167E43A}"/>
                </a:ext>
              </a:extLst>
            </p:cNvPr>
            <p:cNvSpPr/>
            <p:nvPr/>
          </p:nvSpPr>
          <p:spPr>
            <a:xfrm>
              <a:off x="3986475" y="4087075"/>
              <a:ext cx="75275" cy="41375"/>
            </a:xfrm>
            <a:custGeom>
              <a:avLst/>
              <a:gdLst/>
              <a:ahLst/>
              <a:cxnLst/>
              <a:rect l="l" t="t" r="r" b="b"/>
              <a:pathLst>
                <a:path w="3011" h="1655" extrusionOk="0">
                  <a:moveTo>
                    <a:pt x="1" y="1"/>
                  </a:moveTo>
                  <a:lnTo>
                    <a:pt x="1" y="1655"/>
                  </a:lnTo>
                  <a:lnTo>
                    <a:pt x="3010" y="1655"/>
                  </a:lnTo>
                  <a:lnTo>
                    <a:pt x="3010"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017;p73">
              <a:extLst>
                <a:ext uri="{FF2B5EF4-FFF2-40B4-BE49-F238E27FC236}">
                  <a16:creationId xmlns:a16="http://schemas.microsoft.com/office/drawing/2014/main" id="{70C7BB15-5794-AF4B-5B45-0AF2667ABCD4}"/>
                </a:ext>
              </a:extLst>
            </p:cNvPr>
            <p:cNvSpPr/>
            <p:nvPr/>
          </p:nvSpPr>
          <p:spPr>
            <a:xfrm>
              <a:off x="3986475" y="4045725"/>
              <a:ext cx="75275" cy="41375"/>
            </a:xfrm>
            <a:custGeom>
              <a:avLst/>
              <a:gdLst/>
              <a:ahLst/>
              <a:cxnLst/>
              <a:rect l="l" t="t" r="r" b="b"/>
              <a:pathLst>
                <a:path w="3011" h="1655" extrusionOk="0">
                  <a:moveTo>
                    <a:pt x="1" y="1"/>
                  </a:moveTo>
                  <a:lnTo>
                    <a:pt x="1" y="1655"/>
                  </a:lnTo>
                  <a:lnTo>
                    <a:pt x="3010" y="1655"/>
                  </a:lnTo>
                  <a:lnTo>
                    <a:pt x="3010"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018;p73">
              <a:extLst>
                <a:ext uri="{FF2B5EF4-FFF2-40B4-BE49-F238E27FC236}">
                  <a16:creationId xmlns:a16="http://schemas.microsoft.com/office/drawing/2014/main" id="{ECCBB3F7-A278-0D0A-8386-93343FFC252F}"/>
                </a:ext>
              </a:extLst>
            </p:cNvPr>
            <p:cNvSpPr/>
            <p:nvPr/>
          </p:nvSpPr>
          <p:spPr>
            <a:xfrm>
              <a:off x="3986475" y="4004125"/>
              <a:ext cx="75275" cy="41375"/>
            </a:xfrm>
            <a:custGeom>
              <a:avLst/>
              <a:gdLst/>
              <a:ahLst/>
              <a:cxnLst/>
              <a:rect l="l" t="t" r="r" b="b"/>
              <a:pathLst>
                <a:path w="3011" h="1655" extrusionOk="0">
                  <a:moveTo>
                    <a:pt x="1" y="1"/>
                  </a:moveTo>
                  <a:lnTo>
                    <a:pt x="1" y="1655"/>
                  </a:lnTo>
                  <a:lnTo>
                    <a:pt x="3010" y="1655"/>
                  </a:lnTo>
                  <a:lnTo>
                    <a:pt x="3010"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019;p73">
              <a:extLst>
                <a:ext uri="{FF2B5EF4-FFF2-40B4-BE49-F238E27FC236}">
                  <a16:creationId xmlns:a16="http://schemas.microsoft.com/office/drawing/2014/main" id="{64660F75-2635-C7DB-49D3-DCAC429EF60B}"/>
                </a:ext>
              </a:extLst>
            </p:cNvPr>
            <p:cNvSpPr/>
            <p:nvPr/>
          </p:nvSpPr>
          <p:spPr>
            <a:xfrm>
              <a:off x="3986475" y="3962775"/>
              <a:ext cx="75275" cy="41375"/>
            </a:xfrm>
            <a:custGeom>
              <a:avLst/>
              <a:gdLst/>
              <a:ahLst/>
              <a:cxnLst/>
              <a:rect l="l" t="t" r="r" b="b"/>
              <a:pathLst>
                <a:path w="3011" h="1655" extrusionOk="0">
                  <a:moveTo>
                    <a:pt x="1" y="1"/>
                  </a:moveTo>
                  <a:lnTo>
                    <a:pt x="1" y="1655"/>
                  </a:lnTo>
                  <a:lnTo>
                    <a:pt x="3010" y="1655"/>
                  </a:lnTo>
                  <a:lnTo>
                    <a:pt x="3010"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020;p73">
              <a:extLst>
                <a:ext uri="{FF2B5EF4-FFF2-40B4-BE49-F238E27FC236}">
                  <a16:creationId xmlns:a16="http://schemas.microsoft.com/office/drawing/2014/main" id="{F0695FA7-29FF-76C0-F2D6-02D893998D5E}"/>
                </a:ext>
              </a:extLst>
            </p:cNvPr>
            <p:cNvSpPr/>
            <p:nvPr/>
          </p:nvSpPr>
          <p:spPr>
            <a:xfrm>
              <a:off x="3986475" y="3921425"/>
              <a:ext cx="75275" cy="41375"/>
            </a:xfrm>
            <a:custGeom>
              <a:avLst/>
              <a:gdLst/>
              <a:ahLst/>
              <a:cxnLst/>
              <a:rect l="l" t="t" r="r" b="b"/>
              <a:pathLst>
                <a:path w="3011" h="1655" extrusionOk="0">
                  <a:moveTo>
                    <a:pt x="1" y="0"/>
                  </a:moveTo>
                  <a:lnTo>
                    <a:pt x="1" y="1655"/>
                  </a:lnTo>
                  <a:lnTo>
                    <a:pt x="3010" y="1655"/>
                  </a:lnTo>
                  <a:lnTo>
                    <a:pt x="3010" y="0"/>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021;p73">
              <a:extLst>
                <a:ext uri="{FF2B5EF4-FFF2-40B4-BE49-F238E27FC236}">
                  <a16:creationId xmlns:a16="http://schemas.microsoft.com/office/drawing/2014/main" id="{81DEF50E-BE81-59F8-AD8A-BE2817E8571A}"/>
                </a:ext>
              </a:extLst>
            </p:cNvPr>
            <p:cNvSpPr/>
            <p:nvPr/>
          </p:nvSpPr>
          <p:spPr>
            <a:xfrm>
              <a:off x="3986475" y="3880075"/>
              <a:ext cx="75275" cy="41375"/>
            </a:xfrm>
            <a:custGeom>
              <a:avLst/>
              <a:gdLst/>
              <a:ahLst/>
              <a:cxnLst/>
              <a:rect l="l" t="t" r="r" b="b"/>
              <a:pathLst>
                <a:path w="3011" h="1655" extrusionOk="0">
                  <a:moveTo>
                    <a:pt x="1" y="0"/>
                  </a:moveTo>
                  <a:lnTo>
                    <a:pt x="1" y="1654"/>
                  </a:lnTo>
                  <a:lnTo>
                    <a:pt x="3010" y="1654"/>
                  </a:lnTo>
                  <a:lnTo>
                    <a:pt x="3010" y="0"/>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022;p73">
              <a:extLst>
                <a:ext uri="{FF2B5EF4-FFF2-40B4-BE49-F238E27FC236}">
                  <a16:creationId xmlns:a16="http://schemas.microsoft.com/office/drawing/2014/main" id="{BB46F09C-AF5F-DD09-5F93-BDDF3244EFFE}"/>
                </a:ext>
              </a:extLst>
            </p:cNvPr>
            <p:cNvSpPr/>
            <p:nvPr/>
          </p:nvSpPr>
          <p:spPr>
            <a:xfrm>
              <a:off x="3986475" y="3796625"/>
              <a:ext cx="75275" cy="41375"/>
            </a:xfrm>
            <a:custGeom>
              <a:avLst/>
              <a:gdLst/>
              <a:ahLst/>
              <a:cxnLst/>
              <a:rect l="l" t="t" r="r" b="b"/>
              <a:pathLst>
                <a:path w="3011" h="1655" extrusionOk="0">
                  <a:moveTo>
                    <a:pt x="1" y="0"/>
                  </a:moveTo>
                  <a:lnTo>
                    <a:pt x="1" y="1654"/>
                  </a:lnTo>
                  <a:lnTo>
                    <a:pt x="3010" y="1654"/>
                  </a:lnTo>
                  <a:lnTo>
                    <a:pt x="3010" y="0"/>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023;p73">
              <a:extLst>
                <a:ext uri="{FF2B5EF4-FFF2-40B4-BE49-F238E27FC236}">
                  <a16:creationId xmlns:a16="http://schemas.microsoft.com/office/drawing/2014/main" id="{5E82F7B6-DA6A-79D9-AF21-1943E4A36B0E}"/>
                </a:ext>
              </a:extLst>
            </p:cNvPr>
            <p:cNvSpPr/>
            <p:nvPr/>
          </p:nvSpPr>
          <p:spPr>
            <a:xfrm>
              <a:off x="3986475" y="3713925"/>
              <a:ext cx="75275" cy="41375"/>
            </a:xfrm>
            <a:custGeom>
              <a:avLst/>
              <a:gdLst/>
              <a:ahLst/>
              <a:cxnLst/>
              <a:rect l="l" t="t" r="r" b="b"/>
              <a:pathLst>
                <a:path w="3011" h="1655" extrusionOk="0">
                  <a:moveTo>
                    <a:pt x="1" y="0"/>
                  </a:moveTo>
                  <a:lnTo>
                    <a:pt x="1" y="1654"/>
                  </a:lnTo>
                  <a:lnTo>
                    <a:pt x="3010" y="1654"/>
                  </a:lnTo>
                  <a:lnTo>
                    <a:pt x="3010" y="0"/>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3024;p73">
              <a:extLst>
                <a:ext uri="{FF2B5EF4-FFF2-40B4-BE49-F238E27FC236}">
                  <a16:creationId xmlns:a16="http://schemas.microsoft.com/office/drawing/2014/main" id="{3E79F045-441D-23BD-65DD-8B13C54C0E6C}"/>
                </a:ext>
              </a:extLst>
            </p:cNvPr>
            <p:cNvSpPr/>
            <p:nvPr/>
          </p:nvSpPr>
          <p:spPr>
            <a:xfrm>
              <a:off x="3911250" y="4087075"/>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3025;p73">
              <a:extLst>
                <a:ext uri="{FF2B5EF4-FFF2-40B4-BE49-F238E27FC236}">
                  <a16:creationId xmlns:a16="http://schemas.microsoft.com/office/drawing/2014/main" id="{81929634-4862-A8EA-A0DE-01AA1F910B2A}"/>
                </a:ext>
              </a:extLst>
            </p:cNvPr>
            <p:cNvSpPr/>
            <p:nvPr/>
          </p:nvSpPr>
          <p:spPr>
            <a:xfrm>
              <a:off x="3911250" y="4045725"/>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3026;p73">
              <a:extLst>
                <a:ext uri="{FF2B5EF4-FFF2-40B4-BE49-F238E27FC236}">
                  <a16:creationId xmlns:a16="http://schemas.microsoft.com/office/drawing/2014/main" id="{87B861E2-ABD3-4826-CF0D-5E900FB97EC1}"/>
                </a:ext>
              </a:extLst>
            </p:cNvPr>
            <p:cNvSpPr/>
            <p:nvPr/>
          </p:nvSpPr>
          <p:spPr>
            <a:xfrm>
              <a:off x="3911250" y="4004125"/>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3027;p73">
              <a:extLst>
                <a:ext uri="{FF2B5EF4-FFF2-40B4-BE49-F238E27FC236}">
                  <a16:creationId xmlns:a16="http://schemas.microsoft.com/office/drawing/2014/main" id="{BD17033E-1A20-F6ED-DE1C-C9D0EE6C4C3A}"/>
                </a:ext>
              </a:extLst>
            </p:cNvPr>
            <p:cNvSpPr/>
            <p:nvPr/>
          </p:nvSpPr>
          <p:spPr>
            <a:xfrm>
              <a:off x="3911250" y="3962775"/>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3028;p73">
              <a:extLst>
                <a:ext uri="{FF2B5EF4-FFF2-40B4-BE49-F238E27FC236}">
                  <a16:creationId xmlns:a16="http://schemas.microsoft.com/office/drawing/2014/main" id="{AB12A79F-AC08-2259-C6DF-93AD349D6433}"/>
                </a:ext>
              </a:extLst>
            </p:cNvPr>
            <p:cNvSpPr/>
            <p:nvPr/>
          </p:nvSpPr>
          <p:spPr>
            <a:xfrm>
              <a:off x="3911250" y="3921425"/>
              <a:ext cx="75250" cy="41375"/>
            </a:xfrm>
            <a:custGeom>
              <a:avLst/>
              <a:gdLst/>
              <a:ahLst/>
              <a:cxnLst/>
              <a:rect l="l" t="t" r="r" b="b"/>
              <a:pathLst>
                <a:path w="3010" h="1655" extrusionOk="0">
                  <a:moveTo>
                    <a:pt x="1" y="0"/>
                  </a:moveTo>
                  <a:lnTo>
                    <a:pt x="1" y="1655"/>
                  </a:lnTo>
                  <a:lnTo>
                    <a:pt x="3010" y="1655"/>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3029;p73">
              <a:extLst>
                <a:ext uri="{FF2B5EF4-FFF2-40B4-BE49-F238E27FC236}">
                  <a16:creationId xmlns:a16="http://schemas.microsoft.com/office/drawing/2014/main" id="{DB3C4A5F-B3EF-438F-82D0-84EDAEB658CE}"/>
                </a:ext>
              </a:extLst>
            </p:cNvPr>
            <p:cNvSpPr/>
            <p:nvPr/>
          </p:nvSpPr>
          <p:spPr>
            <a:xfrm>
              <a:off x="3911250" y="3880075"/>
              <a:ext cx="75250" cy="41375"/>
            </a:xfrm>
            <a:custGeom>
              <a:avLst/>
              <a:gdLst/>
              <a:ahLst/>
              <a:cxnLst/>
              <a:rect l="l" t="t" r="r" b="b"/>
              <a:pathLst>
                <a:path w="3010" h="1655" extrusionOk="0">
                  <a:moveTo>
                    <a:pt x="1" y="0"/>
                  </a:moveTo>
                  <a:lnTo>
                    <a:pt x="1" y="1654"/>
                  </a:lnTo>
                  <a:lnTo>
                    <a:pt x="3010" y="165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3030;p73">
              <a:extLst>
                <a:ext uri="{FF2B5EF4-FFF2-40B4-BE49-F238E27FC236}">
                  <a16:creationId xmlns:a16="http://schemas.microsoft.com/office/drawing/2014/main" id="{8A123811-05C6-1459-D1D3-2CA25F4BC4FD}"/>
                </a:ext>
              </a:extLst>
            </p:cNvPr>
            <p:cNvSpPr/>
            <p:nvPr/>
          </p:nvSpPr>
          <p:spPr>
            <a:xfrm>
              <a:off x="3911250" y="3837975"/>
              <a:ext cx="75250" cy="42125"/>
            </a:xfrm>
            <a:custGeom>
              <a:avLst/>
              <a:gdLst/>
              <a:ahLst/>
              <a:cxnLst/>
              <a:rect l="l" t="t" r="r" b="b"/>
              <a:pathLst>
                <a:path w="3010" h="1685" extrusionOk="0">
                  <a:moveTo>
                    <a:pt x="1" y="0"/>
                  </a:moveTo>
                  <a:lnTo>
                    <a:pt x="1" y="1684"/>
                  </a:lnTo>
                  <a:lnTo>
                    <a:pt x="3010" y="168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3031;p73">
              <a:extLst>
                <a:ext uri="{FF2B5EF4-FFF2-40B4-BE49-F238E27FC236}">
                  <a16:creationId xmlns:a16="http://schemas.microsoft.com/office/drawing/2014/main" id="{116D2A9A-A999-BD0D-A311-D908184B4460}"/>
                </a:ext>
              </a:extLst>
            </p:cNvPr>
            <p:cNvSpPr/>
            <p:nvPr/>
          </p:nvSpPr>
          <p:spPr>
            <a:xfrm>
              <a:off x="3911250" y="3796625"/>
              <a:ext cx="75250" cy="41375"/>
            </a:xfrm>
            <a:custGeom>
              <a:avLst/>
              <a:gdLst/>
              <a:ahLst/>
              <a:cxnLst/>
              <a:rect l="l" t="t" r="r" b="b"/>
              <a:pathLst>
                <a:path w="3010" h="1655" extrusionOk="0">
                  <a:moveTo>
                    <a:pt x="1" y="0"/>
                  </a:moveTo>
                  <a:lnTo>
                    <a:pt x="1" y="1654"/>
                  </a:lnTo>
                  <a:lnTo>
                    <a:pt x="3010" y="165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3032;p73">
              <a:extLst>
                <a:ext uri="{FF2B5EF4-FFF2-40B4-BE49-F238E27FC236}">
                  <a16:creationId xmlns:a16="http://schemas.microsoft.com/office/drawing/2014/main" id="{82AAE6CF-740C-C32F-D888-B7BD183E03BA}"/>
                </a:ext>
              </a:extLst>
            </p:cNvPr>
            <p:cNvSpPr/>
            <p:nvPr/>
          </p:nvSpPr>
          <p:spPr>
            <a:xfrm>
              <a:off x="3911250" y="3755275"/>
              <a:ext cx="75250" cy="41375"/>
            </a:xfrm>
            <a:custGeom>
              <a:avLst/>
              <a:gdLst/>
              <a:ahLst/>
              <a:cxnLst/>
              <a:rect l="l" t="t" r="r" b="b"/>
              <a:pathLst>
                <a:path w="3010" h="1655" extrusionOk="0">
                  <a:moveTo>
                    <a:pt x="1" y="0"/>
                  </a:moveTo>
                  <a:lnTo>
                    <a:pt x="1" y="1654"/>
                  </a:lnTo>
                  <a:lnTo>
                    <a:pt x="3010" y="165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3033;p73">
              <a:extLst>
                <a:ext uri="{FF2B5EF4-FFF2-40B4-BE49-F238E27FC236}">
                  <a16:creationId xmlns:a16="http://schemas.microsoft.com/office/drawing/2014/main" id="{D49A6566-1415-1969-AFB7-65ADB5FEA190}"/>
                </a:ext>
              </a:extLst>
            </p:cNvPr>
            <p:cNvSpPr/>
            <p:nvPr/>
          </p:nvSpPr>
          <p:spPr>
            <a:xfrm>
              <a:off x="3911250" y="3713925"/>
              <a:ext cx="75250" cy="41375"/>
            </a:xfrm>
            <a:custGeom>
              <a:avLst/>
              <a:gdLst/>
              <a:ahLst/>
              <a:cxnLst/>
              <a:rect l="l" t="t" r="r" b="b"/>
              <a:pathLst>
                <a:path w="3010" h="1655" extrusionOk="0">
                  <a:moveTo>
                    <a:pt x="1" y="0"/>
                  </a:moveTo>
                  <a:lnTo>
                    <a:pt x="1" y="1654"/>
                  </a:lnTo>
                  <a:lnTo>
                    <a:pt x="3010" y="165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3034;p73">
              <a:extLst>
                <a:ext uri="{FF2B5EF4-FFF2-40B4-BE49-F238E27FC236}">
                  <a16:creationId xmlns:a16="http://schemas.microsoft.com/office/drawing/2014/main" id="{72368B4C-C563-F272-B3CE-4C01C4199B3E}"/>
                </a:ext>
              </a:extLst>
            </p:cNvPr>
            <p:cNvSpPr/>
            <p:nvPr/>
          </p:nvSpPr>
          <p:spPr>
            <a:xfrm>
              <a:off x="3911250" y="3672550"/>
              <a:ext cx="75250" cy="41400"/>
            </a:xfrm>
            <a:custGeom>
              <a:avLst/>
              <a:gdLst/>
              <a:ahLst/>
              <a:cxnLst/>
              <a:rect l="l" t="t" r="r" b="b"/>
              <a:pathLst>
                <a:path w="3010" h="1656"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3035;p73">
              <a:extLst>
                <a:ext uri="{FF2B5EF4-FFF2-40B4-BE49-F238E27FC236}">
                  <a16:creationId xmlns:a16="http://schemas.microsoft.com/office/drawing/2014/main" id="{FB507FD6-117A-9719-20F6-45C73BDB0951}"/>
                </a:ext>
              </a:extLst>
            </p:cNvPr>
            <p:cNvSpPr/>
            <p:nvPr/>
          </p:nvSpPr>
          <p:spPr>
            <a:xfrm>
              <a:off x="3911250" y="3630950"/>
              <a:ext cx="75250" cy="41400"/>
            </a:xfrm>
            <a:custGeom>
              <a:avLst/>
              <a:gdLst/>
              <a:ahLst/>
              <a:cxnLst/>
              <a:rect l="l" t="t" r="r" b="b"/>
              <a:pathLst>
                <a:path w="3010" h="1656"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3036;p73">
              <a:extLst>
                <a:ext uri="{FF2B5EF4-FFF2-40B4-BE49-F238E27FC236}">
                  <a16:creationId xmlns:a16="http://schemas.microsoft.com/office/drawing/2014/main" id="{44F8625D-6A91-367D-B453-C45DA7F14DAC}"/>
                </a:ext>
              </a:extLst>
            </p:cNvPr>
            <p:cNvSpPr/>
            <p:nvPr/>
          </p:nvSpPr>
          <p:spPr>
            <a:xfrm>
              <a:off x="3911250" y="3589600"/>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3037;p73">
              <a:extLst>
                <a:ext uri="{FF2B5EF4-FFF2-40B4-BE49-F238E27FC236}">
                  <a16:creationId xmlns:a16="http://schemas.microsoft.com/office/drawing/2014/main" id="{C4E1ECF0-88AA-447B-020C-37142D9BAABC}"/>
                </a:ext>
              </a:extLst>
            </p:cNvPr>
            <p:cNvSpPr/>
            <p:nvPr/>
          </p:nvSpPr>
          <p:spPr>
            <a:xfrm>
              <a:off x="3911250" y="3547750"/>
              <a:ext cx="75250" cy="41875"/>
            </a:xfrm>
            <a:custGeom>
              <a:avLst/>
              <a:gdLst/>
              <a:ahLst/>
              <a:cxnLst/>
              <a:rect l="l" t="t" r="r" b="b"/>
              <a:pathLst>
                <a:path w="3010" h="1675" extrusionOk="0">
                  <a:moveTo>
                    <a:pt x="1" y="1"/>
                  </a:moveTo>
                  <a:lnTo>
                    <a:pt x="1" y="1675"/>
                  </a:lnTo>
                  <a:lnTo>
                    <a:pt x="3010" y="167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3038;p73">
              <a:extLst>
                <a:ext uri="{FF2B5EF4-FFF2-40B4-BE49-F238E27FC236}">
                  <a16:creationId xmlns:a16="http://schemas.microsoft.com/office/drawing/2014/main" id="{FD4F0A04-B886-8384-2007-79A589336CE6}"/>
                </a:ext>
              </a:extLst>
            </p:cNvPr>
            <p:cNvSpPr/>
            <p:nvPr/>
          </p:nvSpPr>
          <p:spPr>
            <a:xfrm>
              <a:off x="3911250" y="3506400"/>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3039;p73">
              <a:extLst>
                <a:ext uri="{FF2B5EF4-FFF2-40B4-BE49-F238E27FC236}">
                  <a16:creationId xmlns:a16="http://schemas.microsoft.com/office/drawing/2014/main" id="{3D4B2F7A-33F0-F7D9-920F-EC826656A773}"/>
                </a:ext>
              </a:extLst>
            </p:cNvPr>
            <p:cNvSpPr/>
            <p:nvPr/>
          </p:nvSpPr>
          <p:spPr>
            <a:xfrm>
              <a:off x="3911250" y="3423450"/>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3040;p73">
              <a:extLst>
                <a:ext uri="{FF2B5EF4-FFF2-40B4-BE49-F238E27FC236}">
                  <a16:creationId xmlns:a16="http://schemas.microsoft.com/office/drawing/2014/main" id="{ECD1C30A-4881-C846-F590-8D26892E5F80}"/>
                </a:ext>
              </a:extLst>
            </p:cNvPr>
            <p:cNvSpPr/>
            <p:nvPr/>
          </p:nvSpPr>
          <p:spPr>
            <a:xfrm>
              <a:off x="3836025" y="4087075"/>
              <a:ext cx="75250" cy="41375"/>
            </a:xfrm>
            <a:custGeom>
              <a:avLst/>
              <a:gdLst/>
              <a:ahLst/>
              <a:cxnLst/>
              <a:rect l="l" t="t" r="r" b="b"/>
              <a:pathLst>
                <a:path w="3010" h="1655" extrusionOk="0">
                  <a:moveTo>
                    <a:pt x="0" y="1"/>
                  </a:moveTo>
                  <a:lnTo>
                    <a:pt x="0"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3041;p73">
              <a:extLst>
                <a:ext uri="{FF2B5EF4-FFF2-40B4-BE49-F238E27FC236}">
                  <a16:creationId xmlns:a16="http://schemas.microsoft.com/office/drawing/2014/main" id="{23329342-375E-6BD0-B6E9-B1437F640E4B}"/>
                </a:ext>
              </a:extLst>
            </p:cNvPr>
            <p:cNvSpPr/>
            <p:nvPr/>
          </p:nvSpPr>
          <p:spPr>
            <a:xfrm>
              <a:off x="3836025" y="4045725"/>
              <a:ext cx="75250" cy="41375"/>
            </a:xfrm>
            <a:custGeom>
              <a:avLst/>
              <a:gdLst/>
              <a:ahLst/>
              <a:cxnLst/>
              <a:rect l="l" t="t" r="r" b="b"/>
              <a:pathLst>
                <a:path w="3010" h="1655" extrusionOk="0">
                  <a:moveTo>
                    <a:pt x="0" y="1"/>
                  </a:moveTo>
                  <a:lnTo>
                    <a:pt x="0"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3042;p73">
              <a:extLst>
                <a:ext uri="{FF2B5EF4-FFF2-40B4-BE49-F238E27FC236}">
                  <a16:creationId xmlns:a16="http://schemas.microsoft.com/office/drawing/2014/main" id="{D5EA5C09-A254-D285-26E4-C1949CD1B7C5}"/>
                </a:ext>
              </a:extLst>
            </p:cNvPr>
            <p:cNvSpPr/>
            <p:nvPr/>
          </p:nvSpPr>
          <p:spPr>
            <a:xfrm>
              <a:off x="3836025" y="4004125"/>
              <a:ext cx="75250" cy="41375"/>
            </a:xfrm>
            <a:custGeom>
              <a:avLst/>
              <a:gdLst/>
              <a:ahLst/>
              <a:cxnLst/>
              <a:rect l="l" t="t" r="r" b="b"/>
              <a:pathLst>
                <a:path w="3010" h="1655" extrusionOk="0">
                  <a:moveTo>
                    <a:pt x="0" y="1"/>
                  </a:moveTo>
                  <a:lnTo>
                    <a:pt x="0"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3043;p73">
              <a:extLst>
                <a:ext uri="{FF2B5EF4-FFF2-40B4-BE49-F238E27FC236}">
                  <a16:creationId xmlns:a16="http://schemas.microsoft.com/office/drawing/2014/main" id="{F883D08C-B940-08DB-1FC0-96142027202A}"/>
                </a:ext>
              </a:extLst>
            </p:cNvPr>
            <p:cNvSpPr/>
            <p:nvPr/>
          </p:nvSpPr>
          <p:spPr>
            <a:xfrm>
              <a:off x="3836025" y="3962775"/>
              <a:ext cx="75250" cy="41375"/>
            </a:xfrm>
            <a:custGeom>
              <a:avLst/>
              <a:gdLst/>
              <a:ahLst/>
              <a:cxnLst/>
              <a:rect l="l" t="t" r="r" b="b"/>
              <a:pathLst>
                <a:path w="3010" h="1655" extrusionOk="0">
                  <a:moveTo>
                    <a:pt x="0" y="1"/>
                  </a:moveTo>
                  <a:lnTo>
                    <a:pt x="0"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3044;p73">
              <a:extLst>
                <a:ext uri="{FF2B5EF4-FFF2-40B4-BE49-F238E27FC236}">
                  <a16:creationId xmlns:a16="http://schemas.microsoft.com/office/drawing/2014/main" id="{32EAF475-E540-5803-762A-D74BA3250B36}"/>
                </a:ext>
              </a:extLst>
            </p:cNvPr>
            <p:cNvSpPr/>
            <p:nvPr/>
          </p:nvSpPr>
          <p:spPr>
            <a:xfrm>
              <a:off x="3836025" y="3921425"/>
              <a:ext cx="75250" cy="41375"/>
            </a:xfrm>
            <a:custGeom>
              <a:avLst/>
              <a:gdLst/>
              <a:ahLst/>
              <a:cxnLst/>
              <a:rect l="l" t="t" r="r" b="b"/>
              <a:pathLst>
                <a:path w="3010" h="1655" extrusionOk="0">
                  <a:moveTo>
                    <a:pt x="0" y="0"/>
                  </a:moveTo>
                  <a:lnTo>
                    <a:pt x="0" y="1655"/>
                  </a:lnTo>
                  <a:lnTo>
                    <a:pt x="3010" y="1655"/>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3045;p73">
              <a:extLst>
                <a:ext uri="{FF2B5EF4-FFF2-40B4-BE49-F238E27FC236}">
                  <a16:creationId xmlns:a16="http://schemas.microsoft.com/office/drawing/2014/main" id="{1C822468-A817-872E-92CC-023683DCE6D3}"/>
                </a:ext>
              </a:extLst>
            </p:cNvPr>
            <p:cNvSpPr/>
            <p:nvPr/>
          </p:nvSpPr>
          <p:spPr>
            <a:xfrm>
              <a:off x="3836025" y="3880075"/>
              <a:ext cx="75250" cy="41375"/>
            </a:xfrm>
            <a:custGeom>
              <a:avLst/>
              <a:gdLst/>
              <a:ahLst/>
              <a:cxnLst/>
              <a:rect l="l" t="t" r="r" b="b"/>
              <a:pathLst>
                <a:path w="3010" h="1655" extrusionOk="0">
                  <a:moveTo>
                    <a:pt x="0" y="0"/>
                  </a:moveTo>
                  <a:lnTo>
                    <a:pt x="0" y="1654"/>
                  </a:lnTo>
                  <a:lnTo>
                    <a:pt x="3010" y="165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3046;p73">
              <a:extLst>
                <a:ext uri="{FF2B5EF4-FFF2-40B4-BE49-F238E27FC236}">
                  <a16:creationId xmlns:a16="http://schemas.microsoft.com/office/drawing/2014/main" id="{5D81075D-1696-6D6F-31AE-1AE611C616AF}"/>
                </a:ext>
              </a:extLst>
            </p:cNvPr>
            <p:cNvSpPr/>
            <p:nvPr/>
          </p:nvSpPr>
          <p:spPr>
            <a:xfrm>
              <a:off x="3836025" y="3837975"/>
              <a:ext cx="75250" cy="42125"/>
            </a:xfrm>
            <a:custGeom>
              <a:avLst/>
              <a:gdLst/>
              <a:ahLst/>
              <a:cxnLst/>
              <a:rect l="l" t="t" r="r" b="b"/>
              <a:pathLst>
                <a:path w="3010" h="1685" extrusionOk="0">
                  <a:moveTo>
                    <a:pt x="0" y="0"/>
                  </a:moveTo>
                  <a:lnTo>
                    <a:pt x="0" y="1684"/>
                  </a:lnTo>
                  <a:lnTo>
                    <a:pt x="3010" y="168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3047;p73">
              <a:extLst>
                <a:ext uri="{FF2B5EF4-FFF2-40B4-BE49-F238E27FC236}">
                  <a16:creationId xmlns:a16="http://schemas.microsoft.com/office/drawing/2014/main" id="{8E73474F-B134-D034-4CAD-CB9D54018AD3}"/>
                </a:ext>
              </a:extLst>
            </p:cNvPr>
            <p:cNvSpPr/>
            <p:nvPr/>
          </p:nvSpPr>
          <p:spPr>
            <a:xfrm>
              <a:off x="3836025" y="3796625"/>
              <a:ext cx="75250" cy="41375"/>
            </a:xfrm>
            <a:custGeom>
              <a:avLst/>
              <a:gdLst/>
              <a:ahLst/>
              <a:cxnLst/>
              <a:rect l="l" t="t" r="r" b="b"/>
              <a:pathLst>
                <a:path w="3010" h="1655" extrusionOk="0">
                  <a:moveTo>
                    <a:pt x="0" y="0"/>
                  </a:moveTo>
                  <a:lnTo>
                    <a:pt x="0" y="1654"/>
                  </a:lnTo>
                  <a:lnTo>
                    <a:pt x="3010" y="165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3048;p73">
              <a:extLst>
                <a:ext uri="{FF2B5EF4-FFF2-40B4-BE49-F238E27FC236}">
                  <a16:creationId xmlns:a16="http://schemas.microsoft.com/office/drawing/2014/main" id="{3D43C42C-CB28-301E-B581-917366EC1554}"/>
                </a:ext>
              </a:extLst>
            </p:cNvPr>
            <p:cNvSpPr/>
            <p:nvPr/>
          </p:nvSpPr>
          <p:spPr>
            <a:xfrm>
              <a:off x="3836025" y="3755275"/>
              <a:ext cx="75250" cy="41375"/>
            </a:xfrm>
            <a:custGeom>
              <a:avLst/>
              <a:gdLst/>
              <a:ahLst/>
              <a:cxnLst/>
              <a:rect l="l" t="t" r="r" b="b"/>
              <a:pathLst>
                <a:path w="3010" h="1655" extrusionOk="0">
                  <a:moveTo>
                    <a:pt x="0" y="0"/>
                  </a:moveTo>
                  <a:lnTo>
                    <a:pt x="0" y="1654"/>
                  </a:lnTo>
                  <a:lnTo>
                    <a:pt x="3010" y="165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3049;p73">
              <a:extLst>
                <a:ext uri="{FF2B5EF4-FFF2-40B4-BE49-F238E27FC236}">
                  <a16:creationId xmlns:a16="http://schemas.microsoft.com/office/drawing/2014/main" id="{25D13279-5685-EB46-559F-B6FD0010289B}"/>
                </a:ext>
              </a:extLst>
            </p:cNvPr>
            <p:cNvSpPr/>
            <p:nvPr/>
          </p:nvSpPr>
          <p:spPr>
            <a:xfrm>
              <a:off x="3836025" y="3672550"/>
              <a:ext cx="75250" cy="41400"/>
            </a:xfrm>
            <a:custGeom>
              <a:avLst/>
              <a:gdLst/>
              <a:ahLst/>
              <a:cxnLst/>
              <a:rect l="l" t="t" r="r" b="b"/>
              <a:pathLst>
                <a:path w="3010" h="1656" extrusionOk="0">
                  <a:moveTo>
                    <a:pt x="0" y="1"/>
                  </a:moveTo>
                  <a:lnTo>
                    <a:pt x="0"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3050;p73">
              <a:extLst>
                <a:ext uri="{FF2B5EF4-FFF2-40B4-BE49-F238E27FC236}">
                  <a16:creationId xmlns:a16="http://schemas.microsoft.com/office/drawing/2014/main" id="{520AC8AD-D0D5-7359-4178-7B81244254E7}"/>
                </a:ext>
              </a:extLst>
            </p:cNvPr>
            <p:cNvSpPr/>
            <p:nvPr/>
          </p:nvSpPr>
          <p:spPr>
            <a:xfrm>
              <a:off x="3836025" y="3589600"/>
              <a:ext cx="75250" cy="41375"/>
            </a:xfrm>
            <a:custGeom>
              <a:avLst/>
              <a:gdLst/>
              <a:ahLst/>
              <a:cxnLst/>
              <a:rect l="l" t="t" r="r" b="b"/>
              <a:pathLst>
                <a:path w="3010" h="1655" extrusionOk="0">
                  <a:moveTo>
                    <a:pt x="0" y="1"/>
                  </a:moveTo>
                  <a:lnTo>
                    <a:pt x="0"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3051;p73">
              <a:extLst>
                <a:ext uri="{FF2B5EF4-FFF2-40B4-BE49-F238E27FC236}">
                  <a16:creationId xmlns:a16="http://schemas.microsoft.com/office/drawing/2014/main" id="{DDA2247D-B76E-5145-37C1-00F843106856}"/>
                </a:ext>
              </a:extLst>
            </p:cNvPr>
            <p:cNvSpPr/>
            <p:nvPr/>
          </p:nvSpPr>
          <p:spPr>
            <a:xfrm>
              <a:off x="3836025" y="3547750"/>
              <a:ext cx="75250" cy="41875"/>
            </a:xfrm>
            <a:custGeom>
              <a:avLst/>
              <a:gdLst/>
              <a:ahLst/>
              <a:cxnLst/>
              <a:rect l="l" t="t" r="r" b="b"/>
              <a:pathLst>
                <a:path w="3010" h="1675" extrusionOk="0">
                  <a:moveTo>
                    <a:pt x="0" y="1"/>
                  </a:moveTo>
                  <a:lnTo>
                    <a:pt x="0" y="1675"/>
                  </a:lnTo>
                  <a:lnTo>
                    <a:pt x="3010" y="167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3052;p73">
              <a:extLst>
                <a:ext uri="{FF2B5EF4-FFF2-40B4-BE49-F238E27FC236}">
                  <a16:creationId xmlns:a16="http://schemas.microsoft.com/office/drawing/2014/main" id="{60B68D03-A3E4-191F-FB27-7F0FDE80284E}"/>
                </a:ext>
              </a:extLst>
            </p:cNvPr>
            <p:cNvSpPr/>
            <p:nvPr/>
          </p:nvSpPr>
          <p:spPr>
            <a:xfrm>
              <a:off x="3759800" y="4087075"/>
              <a:ext cx="76250" cy="41375"/>
            </a:xfrm>
            <a:custGeom>
              <a:avLst/>
              <a:gdLst/>
              <a:ahLst/>
              <a:cxnLst/>
              <a:rect l="l" t="t" r="r" b="b"/>
              <a:pathLst>
                <a:path w="3050" h="1655" extrusionOk="0">
                  <a:moveTo>
                    <a:pt x="0" y="1"/>
                  </a:moveTo>
                  <a:lnTo>
                    <a:pt x="0" y="1655"/>
                  </a:lnTo>
                  <a:lnTo>
                    <a:pt x="3049" y="1655"/>
                  </a:lnTo>
                  <a:lnTo>
                    <a:pt x="3049"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3053;p73">
              <a:extLst>
                <a:ext uri="{FF2B5EF4-FFF2-40B4-BE49-F238E27FC236}">
                  <a16:creationId xmlns:a16="http://schemas.microsoft.com/office/drawing/2014/main" id="{303512AD-80BF-EDDD-42F5-E5FFF90BD601}"/>
                </a:ext>
              </a:extLst>
            </p:cNvPr>
            <p:cNvSpPr/>
            <p:nvPr/>
          </p:nvSpPr>
          <p:spPr>
            <a:xfrm>
              <a:off x="3759800" y="4045725"/>
              <a:ext cx="76250" cy="41375"/>
            </a:xfrm>
            <a:custGeom>
              <a:avLst/>
              <a:gdLst/>
              <a:ahLst/>
              <a:cxnLst/>
              <a:rect l="l" t="t" r="r" b="b"/>
              <a:pathLst>
                <a:path w="3050" h="1655" extrusionOk="0">
                  <a:moveTo>
                    <a:pt x="0" y="1"/>
                  </a:moveTo>
                  <a:lnTo>
                    <a:pt x="0" y="1655"/>
                  </a:lnTo>
                  <a:lnTo>
                    <a:pt x="3049" y="1655"/>
                  </a:lnTo>
                  <a:lnTo>
                    <a:pt x="3049"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3054;p73">
              <a:extLst>
                <a:ext uri="{FF2B5EF4-FFF2-40B4-BE49-F238E27FC236}">
                  <a16:creationId xmlns:a16="http://schemas.microsoft.com/office/drawing/2014/main" id="{6ED72C1A-B9AD-E13C-9490-36158A8FFD9D}"/>
                </a:ext>
              </a:extLst>
            </p:cNvPr>
            <p:cNvSpPr/>
            <p:nvPr/>
          </p:nvSpPr>
          <p:spPr>
            <a:xfrm>
              <a:off x="3759800" y="4004125"/>
              <a:ext cx="76250" cy="41375"/>
            </a:xfrm>
            <a:custGeom>
              <a:avLst/>
              <a:gdLst/>
              <a:ahLst/>
              <a:cxnLst/>
              <a:rect l="l" t="t" r="r" b="b"/>
              <a:pathLst>
                <a:path w="3050" h="1655" extrusionOk="0">
                  <a:moveTo>
                    <a:pt x="0" y="1"/>
                  </a:moveTo>
                  <a:lnTo>
                    <a:pt x="0" y="1655"/>
                  </a:lnTo>
                  <a:lnTo>
                    <a:pt x="3049" y="1655"/>
                  </a:lnTo>
                  <a:lnTo>
                    <a:pt x="3049"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3055;p73">
              <a:extLst>
                <a:ext uri="{FF2B5EF4-FFF2-40B4-BE49-F238E27FC236}">
                  <a16:creationId xmlns:a16="http://schemas.microsoft.com/office/drawing/2014/main" id="{AF9E4F5A-A517-644E-01EA-92D875006F2E}"/>
                </a:ext>
              </a:extLst>
            </p:cNvPr>
            <p:cNvSpPr/>
            <p:nvPr/>
          </p:nvSpPr>
          <p:spPr>
            <a:xfrm>
              <a:off x="3759800" y="3962775"/>
              <a:ext cx="76250" cy="41375"/>
            </a:xfrm>
            <a:custGeom>
              <a:avLst/>
              <a:gdLst/>
              <a:ahLst/>
              <a:cxnLst/>
              <a:rect l="l" t="t" r="r" b="b"/>
              <a:pathLst>
                <a:path w="3050" h="1655" extrusionOk="0">
                  <a:moveTo>
                    <a:pt x="0" y="1"/>
                  </a:moveTo>
                  <a:lnTo>
                    <a:pt x="0" y="1655"/>
                  </a:lnTo>
                  <a:lnTo>
                    <a:pt x="3049" y="1655"/>
                  </a:lnTo>
                  <a:lnTo>
                    <a:pt x="3049"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3056;p73">
              <a:extLst>
                <a:ext uri="{FF2B5EF4-FFF2-40B4-BE49-F238E27FC236}">
                  <a16:creationId xmlns:a16="http://schemas.microsoft.com/office/drawing/2014/main" id="{A2A25B01-0558-912E-9A6A-7903E34DEB9F}"/>
                </a:ext>
              </a:extLst>
            </p:cNvPr>
            <p:cNvSpPr/>
            <p:nvPr/>
          </p:nvSpPr>
          <p:spPr>
            <a:xfrm>
              <a:off x="3759800" y="3921425"/>
              <a:ext cx="76250" cy="41375"/>
            </a:xfrm>
            <a:custGeom>
              <a:avLst/>
              <a:gdLst/>
              <a:ahLst/>
              <a:cxnLst/>
              <a:rect l="l" t="t" r="r" b="b"/>
              <a:pathLst>
                <a:path w="3050" h="1655" extrusionOk="0">
                  <a:moveTo>
                    <a:pt x="0" y="0"/>
                  </a:moveTo>
                  <a:lnTo>
                    <a:pt x="0" y="1655"/>
                  </a:lnTo>
                  <a:lnTo>
                    <a:pt x="3049" y="1655"/>
                  </a:lnTo>
                  <a:lnTo>
                    <a:pt x="3049"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3057;p73">
              <a:extLst>
                <a:ext uri="{FF2B5EF4-FFF2-40B4-BE49-F238E27FC236}">
                  <a16:creationId xmlns:a16="http://schemas.microsoft.com/office/drawing/2014/main" id="{0F0B4D56-E5A0-91BB-3174-A7414B8F5ADE}"/>
                </a:ext>
              </a:extLst>
            </p:cNvPr>
            <p:cNvSpPr/>
            <p:nvPr/>
          </p:nvSpPr>
          <p:spPr>
            <a:xfrm>
              <a:off x="3759800" y="3880075"/>
              <a:ext cx="76250" cy="41375"/>
            </a:xfrm>
            <a:custGeom>
              <a:avLst/>
              <a:gdLst/>
              <a:ahLst/>
              <a:cxnLst/>
              <a:rect l="l" t="t" r="r" b="b"/>
              <a:pathLst>
                <a:path w="3050" h="1655" extrusionOk="0">
                  <a:moveTo>
                    <a:pt x="0" y="0"/>
                  </a:moveTo>
                  <a:lnTo>
                    <a:pt x="0" y="1654"/>
                  </a:lnTo>
                  <a:lnTo>
                    <a:pt x="3049" y="1654"/>
                  </a:lnTo>
                  <a:lnTo>
                    <a:pt x="3049"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3058;p73">
              <a:extLst>
                <a:ext uri="{FF2B5EF4-FFF2-40B4-BE49-F238E27FC236}">
                  <a16:creationId xmlns:a16="http://schemas.microsoft.com/office/drawing/2014/main" id="{0E069DAC-8B7F-F815-7940-B3A58F9B1371}"/>
                </a:ext>
              </a:extLst>
            </p:cNvPr>
            <p:cNvSpPr/>
            <p:nvPr/>
          </p:nvSpPr>
          <p:spPr>
            <a:xfrm>
              <a:off x="3759800" y="3837975"/>
              <a:ext cx="76250" cy="42125"/>
            </a:xfrm>
            <a:custGeom>
              <a:avLst/>
              <a:gdLst/>
              <a:ahLst/>
              <a:cxnLst/>
              <a:rect l="l" t="t" r="r" b="b"/>
              <a:pathLst>
                <a:path w="3050" h="1685" extrusionOk="0">
                  <a:moveTo>
                    <a:pt x="0" y="0"/>
                  </a:moveTo>
                  <a:lnTo>
                    <a:pt x="0" y="1684"/>
                  </a:lnTo>
                  <a:lnTo>
                    <a:pt x="3049" y="1684"/>
                  </a:lnTo>
                  <a:lnTo>
                    <a:pt x="3049"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3059;p73">
              <a:extLst>
                <a:ext uri="{FF2B5EF4-FFF2-40B4-BE49-F238E27FC236}">
                  <a16:creationId xmlns:a16="http://schemas.microsoft.com/office/drawing/2014/main" id="{F8567104-4C10-175D-C328-8C2CE5239FBC}"/>
                </a:ext>
              </a:extLst>
            </p:cNvPr>
            <p:cNvSpPr/>
            <p:nvPr/>
          </p:nvSpPr>
          <p:spPr>
            <a:xfrm>
              <a:off x="3759800" y="3796625"/>
              <a:ext cx="76250" cy="41375"/>
            </a:xfrm>
            <a:custGeom>
              <a:avLst/>
              <a:gdLst/>
              <a:ahLst/>
              <a:cxnLst/>
              <a:rect l="l" t="t" r="r" b="b"/>
              <a:pathLst>
                <a:path w="3050" h="1655" extrusionOk="0">
                  <a:moveTo>
                    <a:pt x="0" y="0"/>
                  </a:moveTo>
                  <a:lnTo>
                    <a:pt x="0" y="1654"/>
                  </a:lnTo>
                  <a:lnTo>
                    <a:pt x="3049" y="1654"/>
                  </a:lnTo>
                  <a:lnTo>
                    <a:pt x="3049"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3060;p73">
              <a:extLst>
                <a:ext uri="{FF2B5EF4-FFF2-40B4-BE49-F238E27FC236}">
                  <a16:creationId xmlns:a16="http://schemas.microsoft.com/office/drawing/2014/main" id="{758FBC5D-6087-F5BF-2003-236604A77CCE}"/>
                </a:ext>
              </a:extLst>
            </p:cNvPr>
            <p:cNvSpPr/>
            <p:nvPr/>
          </p:nvSpPr>
          <p:spPr>
            <a:xfrm>
              <a:off x="3759800" y="3755275"/>
              <a:ext cx="76250" cy="41375"/>
            </a:xfrm>
            <a:custGeom>
              <a:avLst/>
              <a:gdLst/>
              <a:ahLst/>
              <a:cxnLst/>
              <a:rect l="l" t="t" r="r" b="b"/>
              <a:pathLst>
                <a:path w="3050" h="1655" extrusionOk="0">
                  <a:moveTo>
                    <a:pt x="0" y="0"/>
                  </a:moveTo>
                  <a:lnTo>
                    <a:pt x="0" y="1654"/>
                  </a:lnTo>
                  <a:lnTo>
                    <a:pt x="3049" y="1654"/>
                  </a:lnTo>
                  <a:lnTo>
                    <a:pt x="3049"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3061;p73">
              <a:extLst>
                <a:ext uri="{FF2B5EF4-FFF2-40B4-BE49-F238E27FC236}">
                  <a16:creationId xmlns:a16="http://schemas.microsoft.com/office/drawing/2014/main" id="{5B55BFAD-EAAE-E6D6-B701-CAA430BF7990}"/>
                </a:ext>
              </a:extLst>
            </p:cNvPr>
            <p:cNvSpPr/>
            <p:nvPr/>
          </p:nvSpPr>
          <p:spPr>
            <a:xfrm>
              <a:off x="3759800" y="3713925"/>
              <a:ext cx="76250" cy="41375"/>
            </a:xfrm>
            <a:custGeom>
              <a:avLst/>
              <a:gdLst/>
              <a:ahLst/>
              <a:cxnLst/>
              <a:rect l="l" t="t" r="r" b="b"/>
              <a:pathLst>
                <a:path w="3050" h="1655" extrusionOk="0">
                  <a:moveTo>
                    <a:pt x="0" y="0"/>
                  </a:moveTo>
                  <a:lnTo>
                    <a:pt x="0" y="1654"/>
                  </a:lnTo>
                  <a:lnTo>
                    <a:pt x="3049" y="1654"/>
                  </a:lnTo>
                  <a:lnTo>
                    <a:pt x="3049"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3062;p73">
              <a:extLst>
                <a:ext uri="{FF2B5EF4-FFF2-40B4-BE49-F238E27FC236}">
                  <a16:creationId xmlns:a16="http://schemas.microsoft.com/office/drawing/2014/main" id="{BBCEB204-E223-0C88-6912-FD553AAAEB8E}"/>
                </a:ext>
              </a:extLst>
            </p:cNvPr>
            <p:cNvSpPr/>
            <p:nvPr/>
          </p:nvSpPr>
          <p:spPr>
            <a:xfrm>
              <a:off x="3759800" y="3672550"/>
              <a:ext cx="76250" cy="41400"/>
            </a:xfrm>
            <a:custGeom>
              <a:avLst/>
              <a:gdLst/>
              <a:ahLst/>
              <a:cxnLst/>
              <a:rect l="l" t="t" r="r" b="b"/>
              <a:pathLst>
                <a:path w="3050" h="1656" extrusionOk="0">
                  <a:moveTo>
                    <a:pt x="0" y="1"/>
                  </a:moveTo>
                  <a:lnTo>
                    <a:pt x="0" y="1655"/>
                  </a:lnTo>
                  <a:lnTo>
                    <a:pt x="3049" y="1655"/>
                  </a:lnTo>
                  <a:lnTo>
                    <a:pt x="3049"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3063;p73">
              <a:extLst>
                <a:ext uri="{FF2B5EF4-FFF2-40B4-BE49-F238E27FC236}">
                  <a16:creationId xmlns:a16="http://schemas.microsoft.com/office/drawing/2014/main" id="{0F41BF6B-D16F-2AA2-679D-C1FE6CD0142D}"/>
                </a:ext>
              </a:extLst>
            </p:cNvPr>
            <p:cNvSpPr/>
            <p:nvPr/>
          </p:nvSpPr>
          <p:spPr>
            <a:xfrm>
              <a:off x="3759800" y="3630950"/>
              <a:ext cx="76250" cy="41400"/>
            </a:xfrm>
            <a:custGeom>
              <a:avLst/>
              <a:gdLst/>
              <a:ahLst/>
              <a:cxnLst/>
              <a:rect l="l" t="t" r="r" b="b"/>
              <a:pathLst>
                <a:path w="3050" h="1656" extrusionOk="0">
                  <a:moveTo>
                    <a:pt x="0" y="1"/>
                  </a:moveTo>
                  <a:lnTo>
                    <a:pt x="0" y="1655"/>
                  </a:lnTo>
                  <a:lnTo>
                    <a:pt x="3049" y="1655"/>
                  </a:lnTo>
                  <a:lnTo>
                    <a:pt x="3049"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3064;p73">
              <a:extLst>
                <a:ext uri="{FF2B5EF4-FFF2-40B4-BE49-F238E27FC236}">
                  <a16:creationId xmlns:a16="http://schemas.microsoft.com/office/drawing/2014/main" id="{6C7EEA6B-247C-3F79-5C05-FF8AF1D42CEC}"/>
                </a:ext>
              </a:extLst>
            </p:cNvPr>
            <p:cNvSpPr/>
            <p:nvPr/>
          </p:nvSpPr>
          <p:spPr>
            <a:xfrm>
              <a:off x="3759800" y="3589600"/>
              <a:ext cx="76250" cy="41375"/>
            </a:xfrm>
            <a:custGeom>
              <a:avLst/>
              <a:gdLst/>
              <a:ahLst/>
              <a:cxnLst/>
              <a:rect l="l" t="t" r="r" b="b"/>
              <a:pathLst>
                <a:path w="3050" h="1655" extrusionOk="0">
                  <a:moveTo>
                    <a:pt x="0" y="1"/>
                  </a:moveTo>
                  <a:lnTo>
                    <a:pt x="0" y="1655"/>
                  </a:lnTo>
                  <a:lnTo>
                    <a:pt x="3049" y="1655"/>
                  </a:lnTo>
                  <a:lnTo>
                    <a:pt x="3049"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3065;p73">
              <a:extLst>
                <a:ext uri="{FF2B5EF4-FFF2-40B4-BE49-F238E27FC236}">
                  <a16:creationId xmlns:a16="http://schemas.microsoft.com/office/drawing/2014/main" id="{3E552DA2-F005-9591-09BC-67AC5BBE2CFB}"/>
                </a:ext>
              </a:extLst>
            </p:cNvPr>
            <p:cNvSpPr/>
            <p:nvPr/>
          </p:nvSpPr>
          <p:spPr>
            <a:xfrm>
              <a:off x="3759800" y="3547750"/>
              <a:ext cx="76250" cy="41875"/>
            </a:xfrm>
            <a:custGeom>
              <a:avLst/>
              <a:gdLst/>
              <a:ahLst/>
              <a:cxnLst/>
              <a:rect l="l" t="t" r="r" b="b"/>
              <a:pathLst>
                <a:path w="3050" h="1675" extrusionOk="0">
                  <a:moveTo>
                    <a:pt x="0" y="1"/>
                  </a:moveTo>
                  <a:lnTo>
                    <a:pt x="0" y="1675"/>
                  </a:lnTo>
                  <a:lnTo>
                    <a:pt x="3049" y="1675"/>
                  </a:lnTo>
                  <a:lnTo>
                    <a:pt x="3049"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3066;p73">
              <a:extLst>
                <a:ext uri="{FF2B5EF4-FFF2-40B4-BE49-F238E27FC236}">
                  <a16:creationId xmlns:a16="http://schemas.microsoft.com/office/drawing/2014/main" id="{497CB990-1F7E-FCFD-8524-569AD9CA3F66}"/>
                </a:ext>
              </a:extLst>
            </p:cNvPr>
            <p:cNvSpPr/>
            <p:nvPr/>
          </p:nvSpPr>
          <p:spPr>
            <a:xfrm>
              <a:off x="3759800" y="3506400"/>
              <a:ext cx="76250" cy="41375"/>
            </a:xfrm>
            <a:custGeom>
              <a:avLst/>
              <a:gdLst/>
              <a:ahLst/>
              <a:cxnLst/>
              <a:rect l="l" t="t" r="r" b="b"/>
              <a:pathLst>
                <a:path w="3050" h="1655" extrusionOk="0">
                  <a:moveTo>
                    <a:pt x="0" y="1"/>
                  </a:moveTo>
                  <a:lnTo>
                    <a:pt x="0" y="1655"/>
                  </a:lnTo>
                  <a:lnTo>
                    <a:pt x="3049" y="1655"/>
                  </a:lnTo>
                  <a:lnTo>
                    <a:pt x="3049"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3067;p73">
              <a:extLst>
                <a:ext uri="{FF2B5EF4-FFF2-40B4-BE49-F238E27FC236}">
                  <a16:creationId xmlns:a16="http://schemas.microsoft.com/office/drawing/2014/main" id="{08FFB269-D25F-DC41-4F52-AE091A225929}"/>
                </a:ext>
              </a:extLst>
            </p:cNvPr>
            <p:cNvSpPr/>
            <p:nvPr/>
          </p:nvSpPr>
          <p:spPr>
            <a:xfrm>
              <a:off x="3759800" y="3464800"/>
              <a:ext cx="76250" cy="41625"/>
            </a:xfrm>
            <a:custGeom>
              <a:avLst/>
              <a:gdLst/>
              <a:ahLst/>
              <a:cxnLst/>
              <a:rect l="l" t="t" r="r" b="b"/>
              <a:pathLst>
                <a:path w="3050" h="1665" extrusionOk="0">
                  <a:moveTo>
                    <a:pt x="0" y="1"/>
                  </a:moveTo>
                  <a:lnTo>
                    <a:pt x="0" y="1665"/>
                  </a:lnTo>
                  <a:lnTo>
                    <a:pt x="3049" y="1665"/>
                  </a:lnTo>
                  <a:lnTo>
                    <a:pt x="3049"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3068;p73">
              <a:extLst>
                <a:ext uri="{FF2B5EF4-FFF2-40B4-BE49-F238E27FC236}">
                  <a16:creationId xmlns:a16="http://schemas.microsoft.com/office/drawing/2014/main" id="{47417475-CB7F-5077-9E8B-EA6A022E30D2}"/>
                </a:ext>
              </a:extLst>
            </p:cNvPr>
            <p:cNvSpPr/>
            <p:nvPr/>
          </p:nvSpPr>
          <p:spPr>
            <a:xfrm>
              <a:off x="3759800" y="3423450"/>
              <a:ext cx="76250" cy="41375"/>
            </a:xfrm>
            <a:custGeom>
              <a:avLst/>
              <a:gdLst/>
              <a:ahLst/>
              <a:cxnLst/>
              <a:rect l="l" t="t" r="r" b="b"/>
              <a:pathLst>
                <a:path w="3050" h="1655" extrusionOk="0">
                  <a:moveTo>
                    <a:pt x="0" y="1"/>
                  </a:moveTo>
                  <a:lnTo>
                    <a:pt x="0" y="1655"/>
                  </a:lnTo>
                  <a:lnTo>
                    <a:pt x="3049" y="1655"/>
                  </a:lnTo>
                  <a:lnTo>
                    <a:pt x="3049"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3069;p73">
              <a:extLst>
                <a:ext uri="{FF2B5EF4-FFF2-40B4-BE49-F238E27FC236}">
                  <a16:creationId xmlns:a16="http://schemas.microsoft.com/office/drawing/2014/main" id="{8095402C-5740-9048-12CB-A9A479F5423E}"/>
                </a:ext>
              </a:extLst>
            </p:cNvPr>
            <p:cNvSpPr/>
            <p:nvPr/>
          </p:nvSpPr>
          <p:spPr>
            <a:xfrm>
              <a:off x="3759800" y="3340750"/>
              <a:ext cx="76250" cy="41375"/>
            </a:xfrm>
            <a:custGeom>
              <a:avLst/>
              <a:gdLst/>
              <a:ahLst/>
              <a:cxnLst/>
              <a:rect l="l" t="t" r="r" b="b"/>
              <a:pathLst>
                <a:path w="3050" h="1655" extrusionOk="0">
                  <a:moveTo>
                    <a:pt x="0" y="0"/>
                  </a:moveTo>
                  <a:lnTo>
                    <a:pt x="0" y="1655"/>
                  </a:lnTo>
                  <a:lnTo>
                    <a:pt x="3049" y="1655"/>
                  </a:lnTo>
                  <a:lnTo>
                    <a:pt x="3049"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3070;p73">
              <a:extLst>
                <a:ext uri="{FF2B5EF4-FFF2-40B4-BE49-F238E27FC236}">
                  <a16:creationId xmlns:a16="http://schemas.microsoft.com/office/drawing/2014/main" id="{BCE1B940-D066-16B5-544D-54693FA6EB1E}"/>
                </a:ext>
              </a:extLst>
            </p:cNvPr>
            <p:cNvSpPr/>
            <p:nvPr/>
          </p:nvSpPr>
          <p:spPr>
            <a:xfrm>
              <a:off x="3759800" y="3257300"/>
              <a:ext cx="76250" cy="42125"/>
            </a:xfrm>
            <a:custGeom>
              <a:avLst/>
              <a:gdLst/>
              <a:ahLst/>
              <a:cxnLst/>
              <a:rect l="l" t="t" r="r" b="b"/>
              <a:pathLst>
                <a:path w="3050" h="1685" extrusionOk="0">
                  <a:moveTo>
                    <a:pt x="0" y="0"/>
                  </a:moveTo>
                  <a:lnTo>
                    <a:pt x="0" y="1684"/>
                  </a:lnTo>
                  <a:lnTo>
                    <a:pt x="3049" y="1684"/>
                  </a:lnTo>
                  <a:lnTo>
                    <a:pt x="3049"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3071;p73">
              <a:extLst>
                <a:ext uri="{FF2B5EF4-FFF2-40B4-BE49-F238E27FC236}">
                  <a16:creationId xmlns:a16="http://schemas.microsoft.com/office/drawing/2014/main" id="{029B1C16-3576-DEF9-D29D-8C6F6FD49852}"/>
                </a:ext>
              </a:extLst>
            </p:cNvPr>
            <p:cNvSpPr/>
            <p:nvPr/>
          </p:nvSpPr>
          <p:spPr>
            <a:xfrm>
              <a:off x="3684550" y="4087075"/>
              <a:ext cx="75275" cy="41375"/>
            </a:xfrm>
            <a:custGeom>
              <a:avLst/>
              <a:gdLst/>
              <a:ahLst/>
              <a:cxnLst/>
              <a:rect l="l" t="t" r="r" b="b"/>
              <a:pathLst>
                <a:path w="3011" h="1655"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3072;p73">
              <a:extLst>
                <a:ext uri="{FF2B5EF4-FFF2-40B4-BE49-F238E27FC236}">
                  <a16:creationId xmlns:a16="http://schemas.microsoft.com/office/drawing/2014/main" id="{37B1D2C5-F2A0-A7D8-4A86-9344F617E995}"/>
                </a:ext>
              </a:extLst>
            </p:cNvPr>
            <p:cNvSpPr/>
            <p:nvPr/>
          </p:nvSpPr>
          <p:spPr>
            <a:xfrm>
              <a:off x="3684550" y="4045725"/>
              <a:ext cx="75275" cy="41375"/>
            </a:xfrm>
            <a:custGeom>
              <a:avLst/>
              <a:gdLst/>
              <a:ahLst/>
              <a:cxnLst/>
              <a:rect l="l" t="t" r="r" b="b"/>
              <a:pathLst>
                <a:path w="3011" h="1655"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3073;p73">
              <a:extLst>
                <a:ext uri="{FF2B5EF4-FFF2-40B4-BE49-F238E27FC236}">
                  <a16:creationId xmlns:a16="http://schemas.microsoft.com/office/drawing/2014/main" id="{F0E4D969-3A36-A21C-A3D2-B0DC1463373A}"/>
                </a:ext>
              </a:extLst>
            </p:cNvPr>
            <p:cNvSpPr/>
            <p:nvPr/>
          </p:nvSpPr>
          <p:spPr>
            <a:xfrm>
              <a:off x="3684550" y="4004125"/>
              <a:ext cx="75275" cy="41375"/>
            </a:xfrm>
            <a:custGeom>
              <a:avLst/>
              <a:gdLst/>
              <a:ahLst/>
              <a:cxnLst/>
              <a:rect l="l" t="t" r="r" b="b"/>
              <a:pathLst>
                <a:path w="3011" h="1655"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3074;p73">
              <a:extLst>
                <a:ext uri="{FF2B5EF4-FFF2-40B4-BE49-F238E27FC236}">
                  <a16:creationId xmlns:a16="http://schemas.microsoft.com/office/drawing/2014/main" id="{A317353F-68AD-CE04-F3BD-6F8A4F8CE51F}"/>
                </a:ext>
              </a:extLst>
            </p:cNvPr>
            <p:cNvSpPr/>
            <p:nvPr/>
          </p:nvSpPr>
          <p:spPr>
            <a:xfrm>
              <a:off x="3684550" y="3962775"/>
              <a:ext cx="75275" cy="41375"/>
            </a:xfrm>
            <a:custGeom>
              <a:avLst/>
              <a:gdLst/>
              <a:ahLst/>
              <a:cxnLst/>
              <a:rect l="l" t="t" r="r" b="b"/>
              <a:pathLst>
                <a:path w="3011" h="1655"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3075;p73">
              <a:extLst>
                <a:ext uri="{FF2B5EF4-FFF2-40B4-BE49-F238E27FC236}">
                  <a16:creationId xmlns:a16="http://schemas.microsoft.com/office/drawing/2014/main" id="{D6CDE598-4FFC-EED2-5B05-B803923E153F}"/>
                </a:ext>
              </a:extLst>
            </p:cNvPr>
            <p:cNvSpPr/>
            <p:nvPr/>
          </p:nvSpPr>
          <p:spPr>
            <a:xfrm>
              <a:off x="3684550" y="3921425"/>
              <a:ext cx="75275" cy="41375"/>
            </a:xfrm>
            <a:custGeom>
              <a:avLst/>
              <a:gdLst/>
              <a:ahLst/>
              <a:cxnLst/>
              <a:rect l="l" t="t" r="r" b="b"/>
              <a:pathLst>
                <a:path w="3011" h="1655" extrusionOk="0">
                  <a:moveTo>
                    <a:pt x="1" y="0"/>
                  </a:moveTo>
                  <a:lnTo>
                    <a:pt x="1" y="1655"/>
                  </a:lnTo>
                  <a:lnTo>
                    <a:pt x="3010" y="1655"/>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3076;p73">
              <a:extLst>
                <a:ext uri="{FF2B5EF4-FFF2-40B4-BE49-F238E27FC236}">
                  <a16:creationId xmlns:a16="http://schemas.microsoft.com/office/drawing/2014/main" id="{287B979F-B079-674C-62C7-B2E49CBC46CD}"/>
                </a:ext>
              </a:extLst>
            </p:cNvPr>
            <p:cNvSpPr/>
            <p:nvPr/>
          </p:nvSpPr>
          <p:spPr>
            <a:xfrm>
              <a:off x="3684550" y="3880075"/>
              <a:ext cx="75275" cy="41375"/>
            </a:xfrm>
            <a:custGeom>
              <a:avLst/>
              <a:gdLst/>
              <a:ahLst/>
              <a:cxnLst/>
              <a:rect l="l" t="t" r="r" b="b"/>
              <a:pathLst>
                <a:path w="3011" h="1655" extrusionOk="0">
                  <a:moveTo>
                    <a:pt x="1" y="0"/>
                  </a:moveTo>
                  <a:lnTo>
                    <a:pt x="1" y="1654"/>
                  </a:lnTo>
                  <a:lnTo>
                    <a:pt x="3010" y="165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3077;p73">
              <a:extLst>
                <a:ext uri="{FF2B5EF4-FFF2-40B4-BE49-F238E27FC236}">
                  <a16:creationId xmlns:a16="http://schemas.microsoft.com/office/drawing/2014/main" id="{48A2C897-24EA-BAA4-C950-03E1554B5F27}"/>
                </a:ext>
              </a:extLst>
            </p:cNvPr>
            <p:cNvSpPr/>
            <p:nvPr/>
          </p:nvSpPr>
          <p:spPr>
            <a:xfrm>
              <a:off x="3684550" y="3796625"/>
              <a:ext cx="75275" cy="41375"/>
            </a:xfrm>
            <a:custGeom>
              <a:avLst/>
              <a:gdLst/>
              <a:ahLst/>
              <a:cxnLst/>
              <a:rect l="l" t="t" r="r" b="b"/>
              <a:pathLst>
                <a:path w="3011" h="1655" extrusionOk="0">
                  <a:moveTo>
                    <a:pt x="1" y="0"/>
                  </a:moveTo>
                  <a:lnTo>
                    <a:pt x="1" y="1654"/>
                  </a:lnTo>
                  <a:lnTo>
                    <a:pt x="3010" y="165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3078;p73">
              <a:extLst>
                <a:ext uri="{FF2B5EF4-FFF2-40B4-BE49-F238E27FC236}">
                  <a16:creationId xmlns:a16="http://schemas.microsoft.com/office/drawing/2014/main" id="{C77C6F1A-5208-01B0-2AEC-EF52697136ED}"/>
                </a:ext>
              </a:extLst>
            </p:cNvPr>
            <p:cNvSpPr/>
            <p:nvPr/>
          </p:nvSpPr>
          <p:spPr>
            <a:xfrm>
              <a:off x="3684550" y="3755275"/>
              <a:ext cx="75275" cy="41375"/>
            </a:xfrm>
            <a:custGeom>
              <a:avLst/>
              <a:gdLst/>
              <a:ahLst/>
              <a:cxnLst/>
              <a:rect l="l" t="t" r="r" b="b"/>
              <a:pathLst>
                <a:path w="3011" h="1655" extrusionOk="0">
                  <a:moveTo>
                    <a:pt x="1" y="0"/>
                  </a:moveTo>
                  <a:lnTo>
                    <a:pt x="1" y="1654"/>
                  </a:lnTo>
                  <a:lnTo>
                    <a:pt x="3010" y="165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3079;p73">
              <a:extLst>
                <a:ext uri="{FF2B5EF4-FFF2-40B4-BE49-F238E27FC236}">
                  <a16:creationId xmlns:a16="http://schemas.microsoft.com/office/drawing/2014/main" id="{D2360093-EFB9-F2FC-F0A1-F1B2944D07FC}"/>
                </a:ext>
              </a:extLst>
            </p:cNvPr>
            <p:cNvSpPr/>
            <p:nvPr/>
          </p:nvSpPr>
          <p:spPr>
            <a:xfrm>
              <a:off x="3609325" y="4087075"/>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3080;p73">
              <a:extLst>
                <a:ext uri="{FF2B5EF4-FFF2-40B4-BE49-F238E27FC236}">
                  <a16:creationId xmlns:a16="http://schemas.microsoft.com/office/drawing/2014/main" id="{DDB73F6A-5FCE-439B-C997-39F559224520}"/>
                </a:ext>
              </a:extLst>
            </p:cNvPr>
            <p:cNvSpPr/>
            <p:nvPr/>
          </p:nvSpPr>
          <p:spPr>
            <a:xfrm>
              <a:off x="3609325" y="4045725"/>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3081;p73">
              <a:extLst>
                <a:ext uri="{FF2B5EF4-FFF2-40B4-BE49-F238E27FC236}">
                  <a16:creationId xmlns:a16="http://schemas.microsoft.com/office/drawing/2014/main" id="{3740F662-88CE-E5A4-F95A-52CAD74366E0}"/>
                </a:ext>
              </a:extLst>
            </p:cNvPr>
            <p:cNvSpPr/>
            <p:nvPr/>
          </p:nvSpPr>
          <p:spPr>
            <a:xfrm>
              <a:off x="3609325" y="4004125"/>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3082;p73">
              <a:extLst>
                <a:ext uri="{FF2B5EF4-FFF2-40B4-BE49-F238E27FC236}">
                  <a16:creationId xmlns:a16="http://schemas.microsoft.com/office/drawing/2014/main" id="{E65877F1-CD5D-0204-B1D1-B374C98EE795}"/>
                </a:ext>
              </a:extLst>
            </p:cNvPr>
            <p:cNvSpPr/>
            <p:nvPr/>
          </p:nvSpPr>
          <p:spPr>
            <a:xfrm>
              <a:off x="3609325" y="3962775"/>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3083;p73">
              <a:extLst>
                <a:ext uri="{FF2B5EF4-FFF2-40B4-BE49-F238E27FC236}">
                  <a16:creationId xmlns:a16="http://schemas.microsoft.com/office/drawing/2014/main" id="{C51C1D00-E3F5-FE6D-6258-50C65E8CA30A}"/>
                </a:ext>
              </a:extLst>
            </p:cNvPr>
            <p:cNvSpPr/>
            <p:nvPr/>
          </p:nvSpPr>
          <p:spPr>
            <a:xfrm>
              <a:off x="3609325" y="3921425"/>
              <a:ext cx="75250" cy="41375"/>
            </a:xfrm>
            <a:custGeom>
              <a:avLst/>
              <a:gdLst/>
              <a:ahLst/>
              <a:cxnLst/>
              <a:rect l="l" t="t" r="r" b="b"/>
              <a:pathLst>
                <a:path w="3010" h="1655" extrusionOk="0">
                  <a:moveTo>
                    <a:pt x="1" y="0"/>
                  </a:moveTo>
                  <a:lnTo>
                    <a:pt x="1" y="1655"/>
                  </a:lnTo>
                  <a:lnTo>
                    <a:pt x="3010" y="1655"/>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3084;p73">
              <a:extLst>
                <a:ext uri="{FF2B5EF4-FFF2-40B4-BE49-F238E27FC236}">
                  <a16:creationId xmlns:a16="http://schemas.microsoft.com/office/drawing/2014/main" id="{3F79B630-464E-664F-59F5-FC3064933006}"/>
                </a:ext>
              </a:extLst>
            </p:cNvPr>
            <p:cNvSpPr/>
            <p:nvPr/>
          </p:nvSpPr>
          <p:spPr>
            <a:xfrm>
              <a:off x="3609325" y="3880075"/>
              <a:ext cx="75250" cy="41375"/>
            </a:xfrm>
            <a:custGeom>
              <a:avLst/>
              <a:gdLst/>
              <a:ahLst/>
              <a:cxnLst/>
              <a:rect l="l" t="t" r="r" b="b"/>
              <a:pathLst>
                <a:path w="3010" h="1655" extrusionOk="0">
                  <a:moveTo>
                    <a:pt x="1" y="0"/>
                  </a:moveTo>
                  <a:lnTo>
                    <a:pt x="1" y="1654"/>
                  </a:lnTo>
                  <a:lnTo>
                    <a:pt x="3010" y="165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3085;p73">
              <a:extLst>
                <a:ext uri="{FF2B5EF4-FFF2-40B4-BE49-F238E27FC236}">
                  <a16:creationId xmlns:a16="http://schemas.microsoft.com/office/drawing/2014/main" id="{E91A5B8E-8B3A-E42F-01B6-BFBA0D368AA2}"/>
                </a:ext>
              </a:extLst>
            </p:cNvPr>
            <p:cNvSpPr/>
            <p:nvPr/>
          </p:nvSpPr>
          <p:spPr>
            <a:xfrm>
              <a:off x="3609325" y="3837975"/>
              <a:ext cx="75250" cy="42125"/>
            </a:xfrm>
            <a:custGeom>
              <a:avLst/>
              <a:gdLst/>
              <a:ahLst/>
              <a:cxnLst/>
              <a:rect l="l" t="t" r="r" b="b"/>
              <a:pathLst>
                <a:path w="3010" h="1685" extrusionOk="0">
                  <a:moveTo>
                    <a:pt x="1" y="0"/>
                  </a:moveTo>
                  <a:lnTo>
                    <a:pt x="1" y="1684"/>
                  </a:lnTo>
                  <a:lnTo>
                    <a:pt x="3010" y="168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3086;p73">
              <a:extLst>
                <a:ext uri="{FF2B5EF4-FFF2-40B4-BE49-F238E27FC236}">
                  <a16:creationId xmlns:a16="http://schemas.microsoft.com/office/drawing/2014/main" id="{33DD76CE-BFC6-27E1-DC92-324EED62FD30}"/>
                </a:ext>
              </a:extLst>
            </p:cNvPr>
            <p:cNvSpPr/>
            <p:nvPr/>
          </p:nvSpPr>
          <p:spPr>
            <a:xfrm>
              <a:off x="3609325" y="3796625"/>
              <a:ext cx="75250" cy="41375"/>
            </a:xfrm>
            <a:custGeom>
              <a:avLst/>
              <a:gdLst/>
              <a:ahLst/>
              <a:cxnLst/>
              <a:rect l="l" t="t" r="r" b="b"/>
              <a:pathLst>
                <a:path w="3010" h="1655" extrusionOk="0">
                  <a:moveTo>
                    <a:pt x="1" y="0"/>
                  </a:moveTo>
                  <a:lnTo>
                    <a:pt x="1" y="1654"/>
                  </a:lnTo>
                  <a:lnTo>
                    <a:pt x="3010" y="165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3087;p73">
              <a:extLst>
                <a:ext uri="{FF2B5EF4-FFF2-40B4-BE49-F238E27FC236}">
                  <a16:creationId xmlns:a16="http://schemas.microsoft.com/office/drawing/2014/main" id="{EFF6C47D-4583-EB01-9084-EAEC20C49922}"/>
                </a:ext>
              </a:extLst>
            </p:cNvPr>
            <p:cNvSpPr/>
            <p:nvPr/>
          </p:nvSpPr>
          <p:spPr>
            <a:xfrm>
              <a:off x="3609325" y="3755275"/>
              <a:ext cx="75250" cy="41375"/>
            </a:xfrm>
            <a:custGeom>
              <a:avLst/>
              <a:gdLst/>
              <a:ahLst/>
              <a:cxnLst/>
              <a:rect l="l" t="t" r="r" b="b"/>
              <a:pathLst>
                <a:path w="3010" h="1655" extrusionOk="0">
                  <a:moveTo>
                    <a:pt x="1" y="0"/>
                  </a:moveTo>
                  <a:lnTo>
                    <a:pt x="1" y="1654"/>
                  </a:lnTo>
                  <a:lnTo>
                    <a:pt x="3010" y="165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3088;p73">
              <a:extLst>
                <a:ext uri="{FF2B5EF4-FFF2-40B4-BE49-F238E27FC236}">
                  <a16:creationId xmlns:a16="http://schemas.microsoft.com/office/drawing/2014/main" id="{827134B0-5121-E0CE-8165-FE8957001BE0}"/>
                </a:ext>
              </a:extLst>
            </p:cNvPr>
            <p:cNvSpPr/>
            <p:nvPr/>
          </p:nvSpPr>
          <p:spPr>
            <a:xfrm>
              <a:off x="3609325" y="3713925"/>
              <a:ext cx="75250" cy="41375"/>
            </a:xfrm>
            <a:custGeom>
              <a:avLst/>
              <a:gdLst/>
              <a:ahLst/>
              <a:cxnLst/>
              <a:rect l="l" t="t" r="r" b="b"/>
              <a:pathLst>
                <a:path w="3010" h="1655" extrusionOk="0">
                  <a:moveTo>
                    <a:pt x="1" y="0"/>
                  </a:moveTo>
                  <a:lnTo>
                    <a:pt x="1" y="1654"/>
                  </a:lnTo>
                  <a:lnTo>
                    <a:pt x="3010" y="165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3089;p73">
              <a:extLst>
                <a:ext uri="{FF2B5EF4-FFF2-40B4-BE49-F238E27FC236}">
                  <a16:creationId xmlns:a16="http://schemas.microsoft.com/office/drawing/2014/main" id="{5D61D8AD-8503-FB56-7F85-32EE8BAB452A}"/>
                </a:ext>
              </a:extLst>
            </p:cNvPr>
            <p:cNvSpPr/>
            <p:nvPr/>
          </p:nvSpPr>
          <p:spPr>
            <a:xfrm>
              <a:off x="3609325" y="3672550"/>
              <a:ext cx="75250" cy="41400"/>
            </a:xfrm>
            <a:custGeom>
              <a:avLst/>
              <a:gdLst/>
              <a:ahLst/>
              <a:cxnLst/>
              <a:rect l="l" t="t" r="r" b="b"/>
              <a:pathLst>
                <a:path w="3010" h="1656"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3090;p73">
              <a:extLst>
                <a:ext uri="{FF2B5EF4-FFF2-40B4-BE49-F238E27FC236}">
                  <a16:creationId xmlns:a16="http://schemas.microsoft.com/office/drawing/2014/main" id="{8C3D6C7C-85A8-AB68-7892-218D4BBF75B8}"/>
                </a:ext>
              </a:extLst>
            </p:cNvPr>
            <p:cNvSpPr/>
            <p:nvPr/>
          </p:nvSpPr>
          <p:spPr>
            <a:xfrm>
              <a:off x="3609325" y="3589600"/>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3091;p73">
              <a:extLst>
                <a:ext uri="{FF2B5EF4-FFF2-40B4-BE49-F238E27FC236}">
                  <a16:creationId xmlns:a16="http://schemas.microsoft.com/office/drawing/2014/main" id="{07A72A54-908F-D522-FB5D-9E79ECA400F6}"/>
                </a:ext>
              </a:extLst>
            </p:cNvPr>
            <p:cNvSpPr/>
            <p:nvPr/>
          </p:nvSpPr>
          <p:spPr>
            <a:xfrm>
              <a:off x="3534100" y="4087075"/>
              <a:ext cx="75250" cy="41375"/>
            </a:xfrm>
            <a:custGeom>
              <a:avLst/>
              <a:gdLst/>
              <a:ahLst/>
              <a:cxnLst/>
              <a:rect l="l" t="t" r="r" b="b"/>
              <a:pathLst>
                <a:path w="3010" h="1655" extrusionOk="0">
                  <a:moveTo>
                    <a:pt x="0" y="1"/>
                  </a:moveTo>
                  <a:lnTo>
                    <a:pt x="0" y="1655"/>
                  </a:lnTo>
                  <a:lnTo>
                    <a:pt x="3010" y="1655"/>
                  </a:lnTo>
                  <a:lnTo>
                    <a:pt x="3010"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3092;p73">
              <a:extLst>
                <a:ext uri="{FF2B5EF4-FFF2-40B4-BE49-F238E27FC236}">
                  <a16:creationId xmlns:a16="http://schemas.microsoft.com/office/drawing/2014/main" id="{CCA7132F-0F68-A6F2-F43E-92B287F8D8DC}"/>
                </a:ext>
              </a:extLst>
            </p:cNvPr>
            <p:cNvSpPr/>
            <p:nvPr/>
          </p:nvSpPr>
          <p:spPr>
            <a:xfrm>
              <a:off x="3534100" y="4045725"/>
              <a:ext cx="75250" cy="41375"/>
            </a:xfrm>
            <a:custGeom>
              <a:avLst/>
              <a:gdLst/>
              <a:ahLst/>
              <a:cxnLst/>
              <a:rect l="l" t="t" r="r" b="b"/>
              <a:pathLst>
                <a:path w="3010" h="1655" extrusionOk="0">
                  <a:moveTo>
                    <a:pt x="0" y="1"/>
                  </a:moveTo>
                  <a:lnTo>
                    <a:pt x="0" y="1655"/>
                  </a:lnTo>
                  <a:lnTo>
                    <a:pt x="3010" y="1655"/>
                  </a:lnTo>
                  <a:lnTo>
                    <a:pt x="3010"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3093;p73">
              <a:extLst>
                <a:ext uri="{FF2B5EF4-FFF2-40B4-BE49-F238E27FC236}">
                  <a16:creationId xmlns:a16="http://schemas.microsoft.com/office/drawing/2014/main" id="{52231531-A95E-F985-41ED-DEAD16FDD6F9}"/>
                </a:ext>
              </a:extLst>
            </p:cNvPr>
            <p:cNvSpPr/>
            <p:nvPr/>
          </p:nvSpPr>
          <p:spPr>
            <a:xfrm>
              <a:off x="3534100" y="4004125"/>
              <a:ext cx="75250" cy="41375"/>
            </a:xfrm>
            <a:custGeom>
              <a:avLst/>
              <a:gdLst/>
              <a:ahLst/>
              <a:cxnLst/>
              <a:rect l="l" t="t" r="r" b="b"/>
              <a:pathLst>
                <a:path w="3010" h="1655" extrusionOk="0">
                  <a:moveTo>
                    <a:pt x="0" y="1"/>
                  </a:moveTo>
                  <a:lnTo>
                    <a:pt x="0" y="1655"/>
                  </a:lnTo>
                  <a:lnTo>
                    <a:pt x="3010" y="1655"/>
                  </a:lnTo>
                  <a:lnTo>
                    <a:pt x="3010"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3094;p73">
              <a:extLst>
                <a:ext uri="{FF2B5EF4-FFF2-40B4-BE49-F238E27FC236}">
                  <a16:creationId xmlns:a16="http://schemas.microsoft.com/office/drawing/2014/main" id="{F75248A7-9F69-1328-61EE-4F1357F27252}"/>
                </a:ext>
              </a:extLst>
            </p:cNvPr>
            <p:cNvSpPr/>
            <p:nvPr/>
          </p:nvSpPr>
          <p:spPr>
            <a:xfrm>
              <a:off x="3534100" y="3962775"/>
              <a:ext cx="75250" cy="41375"/>
            </a:xfrm>
            <a:custGeom>
              <a:avLst/>
              <a:gdLst/>
              <a:ahLst/>
              <a:cxnLst/>
              <a:rect l="l" t="t" r="r" b="b"/>
              <a:pathLst>
                <a:path w="3010" h="1655" extrusionOk="0">
                  <a:moveTo>
                    <a:pt x="0" y="1"/>
                  </a:moveTo>
                  <a:lnTo>
                    <a:pt x="0" y="1655"/>
                  </a:lnTo>
                  <a:lnTo>
                    <a:pt x="3010" y="1655"/>
                  </a:lnTo>
                  <a:lnTo>
                    <a:pt x="3010"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3095;p73">
              <a:extLst>
                <a:ext uri="{FF2B5EF4-FFF2-40B4-BE49-F238E27FC236}">
                  <a16:creationId xmlns:a16="http://schemas.microsoft.com/office/drawing/2014/main" id="{8B6AAE04-A691-68E6-D7E1-1A3177D965D9}"/>
                </a:ext>
              </a:extLst>
            </p:cNvPr>
            <p:cNvSpPr/>
            <p:nvPr/>
          </p:nvSpPr>
          <p:spPr>
            <a:xfrm>
              <a:off x="3534100" y="3921425"/>
              <a:ext cx="75250" cy="41375"/>
            </a:xfrm>
            <a:custGeom>
              <a:avLst/>
              <a:gdLst/>
              <a:ahLst/>
              <a:cxnLst/>
              <a:rect l="l" t="t" r="r" b="b"/>
              <a:pathLst>
                <a:path w="3010" h="1655" extrusionOk="0">
                  <a:moveTo>
                    <a:pt x="0" y="0"/>
                  </a:moveTo>
                  <a:lnTo>
                    <a:pt x="0" y="1655"/>
                  </a:lnTo>
                  <a:lnTo>
                    <a:pt x="3010" y="1655"/>
                  </a:lnTo>
                  <a:lnTo>
                    <a:pt x="3010" y="0"/>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3096;p73">
              <a:extLst>
                <a:ext uri="{FF2B5EF4-FFF2-40B4-BE49-F238E27FC236}">
                  <a16:creationId xmlns:a16="http://schemas.microsoft.com/office/drawing/2014/main" id="{1713290D-8790-B7D9-78F4-FB95A351E1A3}"/>
                </a:ext>
              </a:extLst>
            </p:cNvPr>
            <p:cNvSpPr/>
            <p:nvPr/>
          </p:nvSpPr>
          <p:spPr>
            <a:xfrm>
              <a:off x="3534100" y="3837975"/>
              <a:ext cx="75250" cy="42125"/>
            </a:xfrm>
            <a:custGeom>
              <a:avLst/>
              <a:gdLst/>
              <a:ahLst/>
              <a:cxnLst/>
              <a:rect l="l" t="t" r="r" b="b"/>
              <a:pathLst>
                <a:path w="3010" h="1685" extrusionOk="0">
                  <a:moveTo>
                    <a:pt x="0" y="0"/>
                  </a:moveTo>
                  <a:lnTo>
                    <a:pt x="0" y="1684"/>
                  </a:lnTo>
                  <a:lnTo>
                    <a:pt x="3010" y="1684"/>
                  </a:lnTo>
                  <a:lnTo>
                    <a:pt x="3010" y="0"/>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3097;p73">
              <a:extLst>
                <a:ext uri="{FF2B5EF4-FFF2-40B4-BE49-F238E27FC236}">
                  <a16:creationId xmlns:a16="http://schemas.microsoft.com/office/drawing/2014/main" id="{AE4C8ED0-BA27-AA42-C071-CE288272CC65}"/>
                </a:ext>
              </a:extLst>
            </p:cNvPr>
            <p:cNvSpPr/>
            <p:nvPr/>
          </p:nvSpPr>
          <p:spPr>
            <a:xfrm>
              <a:off x="3458875" y="4087075"/>
              <a:ext cx="75250" cy="41375"/>
            </a:xfrm>
            <a:custGeom>
              <a:avLst/>
              <a:gdLst/>
              <a:ahLst/>
              <a:cxnLst/>
              <a:rect l="l" t="t" r="r" b="b"/>
              <a:pathLst>
                <a:path w="3010" h="1655" extrusionOk="0">
                  <a:moveTo>
                    <a:pt x="0" y="1"/>
                  </a:moveTo>
                  <a:lnTo>
                    <a:pt x="0" y="1655"/>
                  </a:lnTo>
                  <a:lnTo>
                    <a:pt x="3009" y="1655"/>
                  </a:lnTo>
                  <a:lnTo>
                    <a:pt x="3009"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3098;p73">
              <a:extLst>
                <a:ext uri="{FF2B5EF4-FFF2-40B4-BE49-F238E27FC236}">
                  <a16:creationId xmlns:a16="http://schemas.microsoft.com/office/drawing/2014/main" id="{22EEAD72-A06E-9855-123B-3E5C3E271E80}"/>
                </a:ext>
              </a:extLst>
            </p:cNvPr>
            <p:cNvSpPr/>
            <p:nvPr/>
          </p:nvSpPr>
          <p:spPr>
            <a:xfrm>
              <a:off x="3458875" y="4045725"/>
              <a:ext cx="75250" cy="41375"/>
            </a:xfrm>
            <a:custGeom>
              <a:avLst/>
              <a:gdLst/>
              <a:ahLst/>
              <a:cxnLst/>
              <a:rect l="l" t="t" r="r" b="b"/>
              <a:pathLst>
                <a:path w="3010" h="1655" extrusionOk="0">
                  <a:moveTo>
                    <a:pt x="0" y="1"/>
                  </a:moveTo>
                  <a:lnTo>
                    <a:pt x="0" y="1655"/>
                  </a:lnTo>
                  <a:lnTo>
                    <a:pt x="3009" y="1655"/>
                  </a:lnTo>
                  <a:lnTo>
                    <a:pt x="3009"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3099;p73">
              <a:extLst>
                <a:ext uri="{FF2B5EF4-FFF2-40B4-BE49-F238E27FC236}">
                  <a16:creationId xmlns:a16="http://schemas.microsoft.com/office/drawing/2014/main" id="{BA77FFC0-B670-93F8-9AE4-5BC236DA9765}"/>
                </a:ext>
              </a:extLst>
            </p:cNvPr>
            <p:cNvSpPr/>
            <p:nvPr/>
          </p:nvSpPr>
          <p:spPr>
            <a:xfrm>
              <a:off x="3458875" y="4004125"/>
              <a:ext cx="75250" cy="41375"/>
            </a:xfrm>
            <a:custGeom>
              <a:avLst/>
              <a:gdLst/>
              <a:ahLst/>
              <a:cxnLst/>
              <a:rect l="l" t="t" r="r" b="b"/>
              <a:pathLst>
                <a:path w="3010" h="1655" extrusionOk="0">
                  <a:moveTo>
                    <a:pt x="0" y="1"/>
                  </a:moveTo>
                  <a:lnTo>
                    <a:pt x="0" y="1655"/>
                  </a:lnTo>
                  <a:lnTo>
                    <a:pt x="3009" y="1655"/>
                  </a:lnTo>
                  <a:lnTo>
                    <a:pt x="3009"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3100;p73">
              <a:extLst>
                <a:ext uri="{FF2B5EF4-FFF2-40B4-BE49-F238E27FC236}">
                  <a16:creationId xmlns:a16="http://schemas.microsoft.com/office/drawing/2014/main" id="{0A1436D1-04AC-ADB8-C0B4-06EFBC0AC194}"/>
                </a:ext>
              </a:extLst>
            </p:cNvPr>
            <p:cNvSpPr/>
            <p:nvPr/>
          </p:nvSpPr>
          <p:spPr>
            <a:xfrm>
              <a:off x="3458875" y="3962775"/>
              <a:ext cx="75250" cy="41375"/>
            </a:xfrm>
            <a:custGeom>
              <a:avLst/>
              <a:gdLst/>
              <a:ahLst/>
              <a:cxnLst/>
              <a:rect l="l" t="t" r="r" b="b"/>
              <a:pathLst>
                <a:path w="3010" h="1655" extrusionOk="0">
                  <a:moveTo>
                    <a:pt x="0" y="1"/>
                  </a:moveTo>
                  <a:lnTo>
                    <a:pt x="0" y="1655"/>
                  </a:lnTo>
                  <a:lnTo>
                    <a:pt x="3009" y="1655"/>
                  </a:lnTo>
                  <a:lnTo>
                    <a:pt x="3009"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3101;p73">
              <a:extLst>
                <a:ext uri="{FF2B5EF4-FFF2-40B4-BE49-F238E27FC236}">
                  <a16:creationId xmlns:a16="http://schemas.microsoft.com/office/drawing/2014/main" id="{D269EEC9-8069-4F82-1302-1F2445AAA838}"/>
                </a:ext>
              </a:extLst>
            </p:cNvPr>
            <p:cNvSpPr/>
            <p:nvPr/>
          </p:nvSpPr>
          <p:spPr>
            <a:xfrm>
              <a:off x="3458875" y="3921425"/>
              <a:ext cx="75250" cy="41375"/>
            </a:xfrm>
            <a:custGeom>
              <a:avLst/>
              <a:gdLst/>
              <a:ahLst/>
              <a:cxnLst/>
              <a:rect l="l" t="t" r="r" b="b"/>
              <a:pathLst>
                <a:path w="3010" h="1655" extrusionOk="0">
                  <a:moveTo>
                    <a:pt x="0" y="0"/>
                  </a:moveTo>
                  <a:lnTo>
                    <a:pt x="0" y="1655"/>
                  </a:lnTo>
                  <a:lnTo>
                    <a:pt x="3009" y="1655"/>
                  </a:lnTo>
                  <a:lnTo>
                    <a:pt x="3009" y="0"/>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3102;p73">
              <a:extLst>
                <a:ext uri="{FF2B5EF4-FFF2-40B4-BE49-F238E27FC236}">
                  <a16:creationId xmlns:a16="http://schemas.microsoft.com/office/drawing/2014/main" id="{EA6D6BA1-B93C-DD7D-0CA5-27A9BD61B46A}"/>
                </a:ext>
              </a:extLst>
            </p:cNvPr>
            <p:cNvSpPr/>
            <p:nvPr/>
          </p:nvSpPr>
          <p:spPr>
            <a:xfrm>
              <a:off x="3458875" y="3880075"/>
              <a:ext cx="75250" cy="41375"/>
            </a:xfrm>
            <a:custGeom>
              <a:avLst/>
              <a:gdLst/>
              <a:ahLst/>
              <a:cxnLst/>
              <a:rect l="l" t="t" r="r" b="b"/>
              <a:pathLst>
                <a:path w="3010" h="1655" extrusionOk="0">
                  <a:moveTo>
                    <a:pt x="0" y="0"/>
                  </a:moveTo>
                  <a:lnTo>
                    <a:pt x="0" y="1654"/>
                  </a:lnTo>
                  <a:lnTo>
                    <a:pt x="3009" y="1654"/>
                  </a:lnTo>
                  <a:lnTo>
                    <a:pt x="3009" y="0"/>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3103;p73">
              <a:extLst>
                <a:ext uri="{FF2B5EF4-FFF2-40B4-BE49-F238E27FC236}">
                  <a16:creationId xmlns:a16="http://schemas.microsoft.com/office/drawing/2014/main" id="{4D8C5AB7-F5A6-C168-CA5A-D9B179877B6D}"/>
                </a:ext>
              </a:extLst>
            </p:cNvPr>
            <p:cNvSpPr/>
            <p:nvPr/>
          </p:nvSpPr>
          <p:spPr>
            <a:xfrm>
              <a:off x="3458875" y="3796625"/>
              <a:ext cx="75250" cy="41375"/>
            </a:xfrm>
            <a:custGeom>
              <a:avLst/>
              <a:gdLst/>
              <a:ahLst/>
              <a:cxnLst/>
              <a:rect l="l" t="t" r="r" b="b"/>
              <a:pathLst>
                <a:path w="3010" h="1655" extrusionOk="0">
                  <a:moveTo>
                    <a:pt x="0" y="0"/>
                  </a:moveTo>
                  <a:lnTo>
                    <a:pt x="0" y="1654"/>
                  </a:lnTo>
                  <a:lnTo>
                    <a:pt x="3009" y="1654"/>
                  </a:lnTo>
                  <a:lnTo>
                    <a:pt x="3009" y="0"/>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3104;p73">
              <a:extLst>
                <a:ext uri="{FF2B5EF4-FFF2-40B4-BE49-F238E27FC236}">
                  <a16:creationId xmlns:a16="http://schemas.microsoft.com/office/drawing/2014/main" id="{EF7F5B06-BED5-09D8-0647-ED26A5A770F4}"/>
                </a:ext>
              </a:extLst>
            </p:cNvPr>
            <p:cNvSpPr/>
            <p:nvPr/>
          </p:nvSpPr>
          <p:spPr>
            <a:xfrm>
              <a:off x="3383625" y="4087075"/>
              <a:ext cx="75275" cy="41375"/>
            </a:xfrm>
            <a:custGeom>
              <a:avLst/>
              <a:gdLst/>
              <a:ahLst/>
              <a:cxnLst/>
              <a:rect l="l" t="t" r="r" b="b"/>
              <a:pathLst>
                <a:path w="3011" h="1655" extrusionOk="0">
                  <a:moveTo>
                    <a:pt x="1" y="1"/>
                  </a:moveTo>
                  <a:lnTo>
                    <a:pt x="1" y="1655"/>
                  </a:lnTo>
                  <a:lnTo>
                    <a:pt x="3010" y="1655"/>
                  </a:lnTo>
                  <a:lnTo>
                    <a:pt x="301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3105;p73">
              <a:extLst>
                <a:ext uri="{FF2B5EF4-FFF2-40B4-BE49-F238E27FC236}">
                  <a16:creationId xmlns:a16="http://schemas.microsoft.com/office/drawing/2014/main" id="{531E67FF-9C8D-808E-8846-AC031A62399C}"/>
                </a:ext>
              </a:extLst>
            </p:cNvPr>
            <p:cNvSpPr/>
            <p:nvPr/>
          </p:nvSpPr>
          <p:spPr>
            <a:xfrm>
              <a:off x="3383625" y="4045725"/>
              <a:ext cx="75275" cy="41375"/>
            </a:xfrm>
            <a:custGeom>
              <a:avLst/>
              <a:gdLst/>
              <a:ahLst/>
              <a:cxnLst/>
              <a:rect l="l" t="t" r="r" b="b"/>
              <a:pathLst>
                <a:path w="3011" h="1655" extrusionOk="0">
                  <a:moveTo>
                    <a:pt x="1" y="1"/>
                  </a:moveTo>
                  <a:lnTo>
                    <a:pt x="1" y="1655"/>
                  </a:lnTo>
                  <a:lnTo>
                    <a:pt x="3010" y="1655"/>
                  </a:lnTo>
                  <a:lnTo>
                    <a:pt x="301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3106;p73">
              <a:extLst>
                <a:ext uri="{FF2B5EF4-FFF2-40B4-BE49-F238E27FC236}">
                  <a16:creationId xmlns:a16="http://schemas.microsoft.com/office/drawing/2014/main" id="{FAE1FF85-0BFE-55CB-979E-80F38035666B}"/>
                </a:ext>
              </a:extLst>
            </p:cNvPr>
            <p:cNvSpPr/>
            <p:nvPr/>
          </p:nvSpPr>
          <p:spPr>
            <a:xfrm>
              <a:off x="3383625" y="3962775"/>
              <a:ext cx="75275" cy="41375"/>
            </a:xfrm>
            <a:custGeom>
              <a:avLst/>
              <a:gdLst/>
              <a:ahLst/>
              <a:cxnLst/>
              <a:rect l="l" t="t" r="r" b="b"/>
              <a:pathLst>
                <a:path w="3011" h="1655" extrusionOk="0">
                  <a:moveTo>
                    <a:pt x="1" y="1"/>
                  </a:moveTo>
                  <a:lnTo>
                    <a:pt x="1" y="1655"/>
                  </a:lnTo>
                  <a:lnTo>
                    <a:pt x="3010" y="1655"/>
                  </a:lnTo>
                  <a:lnTo>
                    <a:pt x="301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3107;p73">
              <a:extLst>
                <a:ext uri="{FF2B5EF4-FFF2-40B4-BE49-F238E27FC236}">
                  <a16:creationId xmlns:a16="http://schemas.microsoft.com/office/drawing/2014/main" id="{3D972FE7-91D0-5524-2772-5D6048BA79B5}"/>
                </a:ext>
              </a:extLst>
            </p:cNvPr>
            <p:cNvSpPr/>
            <p:nvPr/>
          </p:nvSpPr>
          <p:spPr>
            <a:xfrm>
              <a:off x="3308400" y="4087075"/>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3108;p73">
              <a:extLst>
                <a:ext uri="{FF2B5EF4-FFF2-40B4-BE49-F238E27FC236}">
                  <a16:creationId xmlns:a16="http://schemas.microsoft.com/office/drawing/2014/main" id="{6297CCF2-928A-40D4-9053-396DBF8FBFC4}"/>
                </a:ext>
              </a:extLst>
            </p:cNvPr>
            <p:cNvSpPr/>
            <p:nvPr/>
          </p:nvSpPr>
          <p:spPr>
            <a:xfrm>
              <a:off x="3308400" y="4004125"/>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3109;p73">
              <a:extLst>
                <a:ext uri="{FF2B5EF4-FFF2-40B4-BE49-F238E27FC236}">
                  <a16:creationId xmlns:a16="http://schemas.microsoft.com/office/drawing/2014/main" id="{551EE239-4853-9B26-8E8B-9E9061850795}"/>
                </a:ext>
              </a:extLst>
            </p:cNvPr>
            <p:cNvSpPr/>
            <p:nvPr/>
          </p:nvSpPr>
          <p:spPr>
            <a:xfrm>
              <a:off x="3232175" y="4087075"/>
              <a:ext cx="76250" cy="41375"/>
            </a:xfrm>
            <a:custGeom>
              <a:avLst/>
              <a:gdLst/>
              <a:ahLst/>
              <a:cxnLst/>
              <a:rect l="l" t="t" r="r" b="b"/>
              <a:pathLst>
                <a:path w="3050" h="1655" extrusionOk="0">
                  <a:moveTo>
                    <a:pt x="1" y="1"/>
                  </a:moveTo>
                  <a:lnTo>
                    <a:pt x="1" y="1655"/>
                  </a:lnTo>
                  <a:lnTo>
                    <a:pt x="3050" y="1655"/>
                  </a:lnTo>
                  <a:lnTo>
                    <a:pt x="305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3110;p73">
              <a:extLst>
                <a:ext uri="{FF2B5EF4-FFF2-40B4-BE49-F238E27FC236}">
                  <a16:creationId xmlns:a16="http://schemas.microsoft.com/office/drawing/2014/main" id="{436E451D-9FC4-4A17-72F6-E27635675164}"/>
                </a:ext>
              </a:extLst>
            </p:cNvPr>
            <p:cNvSpPr/>
            <p:nvPr/>
          </p:nvSpPr>
          <p:spPr>
            <a:xfrm>
              <a:off x="3232175" y="4045725"/>
              <a:ext cx="76250" cy="41375"/>
            </a:xfrm>
            <a:custGeom>
              <a:avLst/>
              <a:gdLst/>
              <a:ahLst/>
              <a:cxnLst/>
              <a:rect l="l" t="t" r="r" b="b"/>
              <a:pathLst>
                <a:path w="3050" h="1655" extrusionOk="0">
                  <a:moveTo>
                    <a:pt x="1" y="1"/>
                  </a:moveTo>
                  <a:lnTo>
                    <a:pt x="1" y="1655"/>
                  </a:lnTo>
                  <a:lnTo>
                    <a:pt x="3050" y="1655"/>
                  </a:lnTo>
                  <a:lnTo>
                    <a:pt x="305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3111;p73">
              <a:extLst>
                <a:ext uri="{FF2B5EF4-FFF2-40B4-BE49-F238E27FC236}">
                  <a16:creationId xmlns:a16="http://schemas.microsoft.com/office/drawing/2014/main" id="{2603BD64-839F-B864-14CA-6722C86306C0}"/>
                </a:ext>
              </a:extLst>
            </p:cNvPr>
            <p:cNvSpPr/>
            <p:nvPr/>
          </p:nvSpPr>
          <p:spPr>
            <a:xfrm>
              <a:off x="3156950" y="4087075"/>
              <a:ext cx="75250" cy="41375"/>
            </a:xfrm>
            <a:custGeom>
              <a:avLst/>
              <a:gdLst/>
              <a:ahLst/>
              <a:cxnLst/>
              <a:rect l="l" t="t" r="r" b="b"/>
              <a:pathLst>
                <a:path w="3010" h="1655" extrusionOk="0">
                  <a:moveTo>
                    <a:pt x="0" y="1"/>
                  </a:moveTo>
                  <a:lnTo>
                    <a:pt x="0" y="1655"/>
                  </a:lnTo>
                  <a:lnTo>
                    <a:pt x="3010" y="1655"/>
                  </a:lnTo>
                  <a:lnTo>
                    <a:pt x="301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3112;p73">
              <a:extLst>
                <a:ext uri="{FF2B5EF4-FFF2-40B4-BE49-F238E27FC236}">
                  <a16:creationId xmlns:a16="http://schemas.microsoft.com/office/drawing/2014/main" id="{818A09B8-A1BE-986A-4548-F51446930F5A}"/>
                </a:ext>
              </a:extLst>
            </p:cNvPr>
            <p:cNvSpPr/>
            <p:nvPr/>
          </p:nvSpPr>
          <p:spPr>
            <a:xfrm>
              <a:off x="3081700" y="4087075"/>
              <a:ext cx="75275" cy="41375"/>
            </a:xfrm>
            <a:custGeom>
              <a:avLst/>
              <a:gdLst/>
              <a:ahLst/>
              <a:cxnLst/>
              <a:rect l="l" t="t" r="r" b="b"/>
              <a:pathLst>
                <a:path w="3011" h="1655" extrusionOk="0">
                  <a:moveTo>
                    <a:pt x="1" y="1"/>
                  </a:moveTo>
                  <a:lnTo>
                    <a:pt x="1" y="1655"/>
                  </a:lnTo>
                  <a:lnTo>
                    <a:pt x="3010" y="1655"/>
                  </a:lnTo>
                  <a:lnTo>
                    <a:pt x="301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3113;p73">
              <a:extLst>
                <a:ext uri="{FF2B5EF4-FFF2-40B4-BE49-F238E27FC236}">
                  <a16:creationId xmlns:a16="http://schemas.microsoft.com/office/drawing/2014/main" id="{1ED83CFB-4F0F-F7EE-4130-412376C1E118}"/>
                </a:ext>
              </a:extLst>
            </p:cNvPr>
            <p:cNvSpPr/>
            <p:nvPr/>
          </p:nvSpPr>
          <p:spPr>
            <a:xfrm>
              <a:off x="3081700" y="4045725"/>
              <a:ext cx="75275" cy="41375"/>
            </a:xfrm>
            <a:custGeom>
              <a:avLst/>
              <a:gdLst/>
              <a:ahLst/>
              <a:cxnLst/>
              <a:rect l="l" t="t" r="r" b="b"/>
              <a:pathLst>
                <a:path w="3011" h="1655" extrusionOk="0">
                  <a:moveTo>
                    <a:pt x="1" y="1"/>
                  </a:moveTo>
                  <a:lnTo>
                    <a:pt x="1" y="1655"/>
                  </a:lnTo>
                  <a:lnTo>
                    <a:pt x="3010" y="1655"/>
                  </a:lnTo>
                  <a:lnTo>
                    <a:pt x="301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3114;p73">
              <a:extLst>
                <a:ext uri="{FF2B5EF4-FFF2-40B4-BE49-F238E27FC236}">
                  <a16:creationId xmlns:a16="http://schemas.microsoft.com/office/drawing/2014/main" id="{CA6B9755-9D6E-C17E-F480-35FD61F21705}"/>
                </a:ext>
              </a:extLst>
            </p:cNvPr>
            <p:cNvSpPr/>
            <p:nvPr/>
          </p:nvSpPr>
          <p:spPr>
            <a:xfrm>
              <a:off x="3006475" y="4087075"/>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FF0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3115;p73">
              <a:extLst>
                <a:ext uri="{FF2B5EF4-FFF2-40B4-BE49-F238E27FC236}">
                  <a16:creationId xmlns:a16="http://schemas.microsoft.com/office/drawing/2014/main" id="{EDC531F6-16B2-9131-C1AE-6F4796EE5C4C}"/>
                </a:ext>
              </a:extLst>
            </p:cNvPr>
            <p:cNvSpPr/>
            <p:nvPr/>
          </p:nvSpPr>
          <p:spPr>
            <a:xfrm>
              <a:off x="2931250" y="4045725"/>
              <a:ext cx="75250" cy="41375"/>
            </a:xfrm>
            <a:custGeom>
              <a:avLst/>
              <a:gdLst/>
              <a:ahLst/>
              <a:cxnLst/>
              <a:rect l="l" t="t" r="r" b="b"/>
              <a:pathLst>
                <a:path w="3010" h="1655" extrusionOk="0">
                  <a:moveTo>
                    <a:pt x="0" y="1"/>
                  </a:moveTo>
                  <a:lnTo>
                    <a:pt x="0" y="1655"/>
                  </a:lnTo>
                  <a:lnTo>
                    <a:pt x="3010" y="1655"/>
                  </a:lnTo>
                  <a:lnTo>
                    <a:pt x="3010" y="1"/>
                  </a:lnTo>
                  <a:close/>
                </a:path>
              </a:pathLst>
            </a:custGeom>
            <a:solidFill>
              <a:srgbClr val="FF0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3116;p73">
              <a:extLst>
                <a:ext uri="{FF2B5EF4-FFF2-40B4-BE49-F238E27FC236}">
                  <a16:creationId xmlns:a16="http://schemas.microsoft.com/office/drawing/2014/main" id="{E94498AD-8D16-EBDE-95CF-02DCAD38F6E5}"/>
                </a:ext>
              </a:extLst>
            </p:cNvPr>
            <p:cNvSpPr/>
            <p:nvPr/>
          </p:nvSpPr>
          <p:spPr>
            <a:xfrm>
              <a:off x="2855775" y="4087075"/>
              <a:ext cx="75250" cy="41375"/>
            </a:xfrm>
            <a:custGeom>
              <a:avLst/>
              <a:gdLst/>
              <a:ahLst/>
              <a:cxnLst/>
              <a:rect l="l" t="t" r="r" b="b"/>
              <a:pathLst>
                <a:path w="3010" h="1655" extrusionOk="0">
                  <a:moveTo>
                    <a:pt x="0" y="1"/>
                  </a:moveTo>
                  <a:lnTo>
                    <a:pt x="0" y="1655"/>
                  </a:lnTo>
                  <a:lnTo>
                    <a:pt x="3010" y="1655"/>
                  </a:lnTo>
                  <a:lnTo>
                    <a:pt x="3010" y="1"/>
                  </a:lnTo>
                  <a:close/>
                </a:path>
              </a:pathLst>
            </a:custGeom>
            <a:solidFill>
              <a:srgbClr val="FF0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3117;p73">
              <a:extLst>
                <a:ext uri="{FF2B5EF4-FFF2-40B4-BE49-F238E27FC236}">
                  <a16:creationId xmlns:a16="http://schemas.microsoft.com/office/drawing/2014/main" id="{24D2CC73-1E63-B13A-89D1-F08C132039DC}"/>
                </a:ext>
              </a:extLst>
            </p:cNvPr>
            <p:cNvSpPr/>
            <p:nvPr/>
          </p:nvSpPr>
          <p:spPr>
            <a:xfrm>
              <a:off x="5419125" y="4139400"/>
              <a:ext cx="75250" cy="41375"/>
            </a:xfrm>
            <a:custGeom>
              <a:avLst/>
              <a:gdLst/>
              <a:ahLst/>
              <a:cxnLst/>
              <a:rect l="l" t="t" r="r" b="b"/>
              <a:pathLst>
                <a:path w="3010" h="1655" extrusionOk="0">
                  <a:moveTo>
                    <a:pt x="0" y="0"/>
                  </a:moveTo>
                  <a:lnTo>
                    <a:pt x="0" y="1654"/>
                  </a:lnTo>
                  <a:lnTo>
                    <a:pt x="3010" y="165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3118;p73">
              <a:extLst>
                <a:ext uri="{FF2B5EF4-FFF2-40B4-BE49-F238E27FC236}">
                  <a16:creationId xmlns:a16="http://schemas.microsoft.com/office/drawing/2014/main" id="{55A14EC3-7023-32A1-EE53-DFBD1DA1C0EA}"/>
                </a:ext>
              </a:extLst>
            </p:cNvPr>
            <p:cNvSpPr/>
            <p:nvPr/>
          </p:nvSpPr>
          <p:spPr>
            <a:xfrm>
              <a:off x="5342900" y="4139400"/>
              <a:ext cx="76250" cy="41375"/>
            </a:xfrm>
            <a:custGeom>
              <a:avLst/>
              <a:gdLst/>
              <a:ahLst/>
              <a:cxnLst/>
              <a:rect l="l" t="t" r="r" b="b"/>
              <a:pathLst>
                <a:path w="3050" h="1655" extrusionOk="0">
                  <a:moveTo>
                    <a:pt x="0" y="0"/>
                  </a:moveTo>
                  <a:lnTo>
                    <a:pt x="0" y="1654"/>
                  </a:lnTo>
                  <a:lnTo>
                    <a:pt x="3049" y="1654"/>
                  </a:lnTo>
                  <a:lnTo>
                    <a:pt x="3049"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3119;p73">
              <a:extLst>
                <a:ext uri="{FF2B5EF4-FFF2-40B4-BE49-F238E27FC236}">
                  <a16:creationId xmlns:a16="http://schemas.microsoft.com/office/drawing/2014/main" id="{B578F594-3C17-0AB0-5606-A89214EF322B}"/>
                </a:ext>
              </a:extLst>
            </p:cNvPr>
            <p:cNvSpPr/>
            <p:nvPr/>
          </p:nvSpPr>
          <p:spPr>
            <a:xfrm>
              <a:off x="5267650" y="4139400"/>
              <a:ext cx="75275" cy="41375"/>
            </a:xfrm>
            <a:custGeom>
              <a:avLst/>
              <a:gdLst/>
              <a:ahLst/>
              <a:cxnLst/>
              <a:rect l="l" t="t" r="r" b="b"/>
              <a:pathLst>
                <a:path w="3011" h="1655" extrusionOk="0">
                  <a:moveTo>
                    <a:pt x="1" y="0"/>
                  </a:moveTo>
                  <a:lnTo>
                    <a:pt x="1" y="1654"/>
                  </a:lnTo>
                  <a:lnTo>
                    <a:pt x="3010" y="1654"/>
                  </a:lnTo>
                  <a:lnTo>
                    <a:pt x="3010" y="0"/>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3120;p73">
              <a:extLst>
                <a:ext uri="{FF2B5EF4-FFF2-40B4-BE49-F238E27FC236}">
                  <a16:creationId xmlns:a16="http://schemas.microsoft.com/office/drawing/2014/main" id="{9298AD84-5C2F-DE67-8E9D-9EF0198B9FB0}"/>
                </a:ext>
              </a:extLst>
            </p:cNvPr>
            <p:cNvSpPr/>
            <p:nvPr/>
          </p:nvSpPr>
          <p:spPr>
            <a:xfrm>
              <a:off x="5267650" y="4180750"/>
              <a:ext cx="75275" cy="41375"/>
            </a:xfrm>
            <a:custGeom>
              <a:avLst/>
              <a:gdLst/>
              <a:ahLst/>
              <a:cxnLst/>
              <a:rect l="l" t="t" r="r" b="b"/>
              <a:pathLst>
                <a:path w="3011" h="1655" extrusionOk="0">
                  <a:moveTo>
                    <a:pt x="1" y="0"/>
                  </a:moveTo>
                  <a:lnTo>
                    <a:pt x="1" y="1654"/>
                  </a:lnTo>
                  <a:lnTo>
                    <a:pt x="3010" y="1654"/>
                  </a:lnTo>
                  <a:lnTo>
                    <a:pt x="3010" y="0"/>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3121;p73">
              <a:extLst>
                <a:ext uri="{FF2B5EF4-FFF2-40B4-BE49-F238E27FC236}">
                  <a16:creationId xmlns:a16="http://schemas.microsoft.com/office/drawing/2014/main" id="{0FE61492-0918-803A-3FA6-8A22EBB2A242}"/>
                </a:ext>
              </a:extLst>
            </p:cNvPr>
            <p:cNvSpPr/>
            <p:nvPr/>
          </p:nvSpPr>
          <p:spPr>
            <a:xfrm>
              <a:off x="5192425" y="4139400"/>
              <a:ext cx="75250" cy="41375"/>
            </a:xfrm>
            <a:custGeom>
              <a:avLst/>
              <a:gdLst/>
              <a:ahLst/>
              <a:cxnLst/>
              <a:rect l="l" t="t" r="r" b="b"/>
              <a:pathLst>
                <a:path w="3010" h="1655" extrusionOk="0">
                  <a:moveTo>
                    <a:pt x="1" y="0"/>
                  </a:moveTo>
                  <a:lnTo>
                    <a:pt x="1" y="1654"/>
                  </a:lnTo>
                  <a:lnTo>
                    <a:pt x="3010" y="1654"/>
                  </a:lnTo>
                  <a:lnTo>
                    <a:pt x="3010" y="0"/>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3122;p73">
              <a:extLst>
                <a:ext uri="{FF2B5EF4-FFF2-40B4-BE49-F238E27FC236}">
                  <a16:creationId xmlns:a16="http://schemas.microsoft.com/office/drawing/2014/main" id="{09BCDE1D-B549-E8A7-570C-BD836192E18B}"/>
                </a:ext>
              </a:extLst>
            </p:cNvPr>
            <p:cNvSpPr/>
            <p:nvPr/>
          </p:nvSpPr>
          <p:spPr>
            <a:xfrm>
              <a:off x="5117200" y="4139400"/>
              <a:ext cx="75250" cy="41375"/>
            </a:xfrm>
            <a:custGeom>
              <a:avLst/>
              <a:gdLst/>
              <a:ahLst/>
              <a:cxnLst/>
              <a:rect l="l" t="t" r="r" b="b"/>
              <a:pathLst>
                <a:path w="3010" h="1655" extrusionOk="0">
                  <a:moveTo>
                    <a:pt x="0" y="0"/>
                  </a:moveTo>
                  <a:lnTo>
                    <a:pt x="0" y="1654"/>
                  </a:lnTo>
                  <a:lnTo>
                    <a:pt x="3010" y="1654"/>
                  </a:lnTo>
                  <a:lnTo>
                    <a:pt x="3010"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3123;p73">
              <a:extLst>
                <a:ext uri="{FF2B5EF4-FFF2-40B4-BE49-F238E27FC236}">
                  <a16:creationId xmlns:a16="http://schemas.microsoft.com/office/drawing/2014/main" id="{A095DC26-CD5E-3B4E-289A-0D31D5864555}"/>
                </a:ext>
              </a:extLst>
            </p:cNvPr>
            <p:cNvSpPr/>
            <p:nvPr/>
          </p:nvSpPr>
          <p:spPr>
            <a:xfrm>
              <a:off x="5117200" y="4222100"/>
              <a:ext cx="75250" cy="41375"/>
            </a:xfrm>
            <a:custGeom>
              <a:avLst/>
              <a:gdLst/>
              <a:ahLst/>
              <a:cxnLst/>
              <a:rect l="l" t="t" r="r" b="b"/>
              <a:pathLst>
                <a:path w="3010" h="1655" extrusionOk="0">
                  <a:moveTo>
                    <a:pt x="0" y="0"/>
                  </a:moveTo>
                  <a:lnTo>
                    <a:pt x="0" y="1655"/>
                  </a:lnTo>
                  <a:lnTo>
                    <a:pt x="3010" y="1655"/>
                  </a:lnTo>
                  <a:lnTo>
                    <a:pt x="3010"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3124;p73">
              <a:extLst>
                <a:ext uri="{FF2B5EF4-FFF2-40B4-BE49-F238E27FC236}">
                  <a16:creationId xmlns:a16="http://schemas.microsoft.com/office/drawing/2014/main" id="{470D22A1-9B0C-D7BD-F0FC-5DD2FF3F557E}"/>
                </a:ext>
              </a:extLst>
            </p:cNvPr>
            <p:cNvSpPr/>
            <p:nvPr/>
          </p:nvSpPr>
          <p:spPr>
            <a:xfrm>
              <a:off x="5041975" y="4139400"/>
              <a:ext cx="75250" cy="41375"/>
            </a:xfrm>
            <a:custGeom>
              <a:avLst/>
              <a:gdLst/>
              <a:ahLst/>
              <a:cxnLst/>
              <a:rect l="l" t="t" r="r" b="b"/>
              <a:pathLst>
                <a:path w="3010" h="1655" extrusionOk="0">
                  <a:moveTo>
                    <a:pt x="0" y="0"/>
                  </a:moveTo>
                  <a:lnTo>
                    <a:pt x="0" y="1654"/>
                  </a:lnTo>
                  <a:lnTo>
                    <a:pt x="3009" y="1654"/>
                  </a:lnTo>
                  <a:lnTo>
                    <a:pt x="3009"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3125;p73">
              <a:extLst>
                <a:ext uri="{FF2B5EF4-FFF2-40B4-BE49-F238E27FC236}">
                  <a16:creationId xmlns:a16="http://schemas.microsoft.com/office/drawing/2014/main" id="{B52906B5-EF2B-2D32-70A8-899AA8599191}"/>
                </a:ext>
              </a:extLst>
            </p:cNvPr>
            <p:cNvSpPr/>
            <p:nvPr/>
          </p:nvSpPr>
          <p:spPr>
            <a:xfrm>
              <a:off x="5041975" y="4180750"/>
              <a:ext cx="75250" cy="41375"/>
            </a:xfrm>
            <a:custGeom>
              <a:avLst/>
              <a:gdLst/>
              <a:ahLst/>
              <a:cxnLst/>
              <a:rect l="l" t="t" r="r" b="b"/>
              <a:pathLst>
                <a:path w="3010" h="1655" extrusionOk="0">
                  <a:moveTo>
                    <a:pt x="0" y="0"/>
                  </a:moveTo>
                  <a:lnTo>
                    <a:pt x="0" y="1654"/>
                  </a:lnTo>
                  <a:lnTo>
                    <a:pt x="3009" y="1654"/>
                  </a:lnTo>
                  <a:lnTo>
                    <a:pt x="3009"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3126;p73">
              <a:extLst>
                <a:ext uri="{FF2B5EF4-FFF2-40B4-BE49-F238E27FC236}">
                  <a16:creationId xmlns:a16="http://schemas.microsoft.com/office/drawing/2014/main" id="{AAF053DC-1E08-B3EC-45BC-6E94C96D1198}"/>
                </a:ext>
              </a:extLst>
            </p:cNvPr>
            <p:cNvSpPr/>
            <p:nvPr/>
          </p:nvSpPr>
          <p:spPr>
            <a:xfrm>
              <a:off x="4966725" y="4139400"/>
              <a:ext cx="75275" cy="41375"/>
            </a:xfrm>
            <a:custGeom>
              <a:avLst/>
              <a:gdLst/>
              <a:ahLst/>
              <a:cxnLst/>
              <a:rect l="l" t="t" r="r" b="b"/>
              <a:pathLst>
                <a:path w="3011" h="1655" extrusionOk="0">
                  <a:moveTo>
                    <a:pt x="1" y="0"/>
                  </a:moveTo>
                  <a:lnTo>
                    <a:pt x="1" y="1654"/>
                  </a:lnTo>
                  <a:lnTo>
                    <a:pt x="3010" y="1654"/>
                  </a:lnTo>
                  <a:lnTo>
                    <a:pt x="3010"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3127;p73">
              <a:extLst>
                <a:ext uri="{FF2B5EF4-FFF2-40B4-BE49-F238E27FC236}">
                  <a16:creationId xmlns:a16="http://schemas.microsoft.com/office/drawing/2014/main" id="{51241E88-B44B-152D-1708-37085CBF8443}"/>
                </a:ext>
              </a:extLst>
            </p:cNvPr>
            <p:cNvSpPr/>
            <p:nvPr/>
          </p:nvSpPr>
          <p:spPr>
            <a:xfrm>
              <a:off x="4891500" y="4180750"/>
              <a:ext cx="75250" cy="41375"/>
            </a:xfrm>
            <a:custGeom>
              <a:avLst/>
              <a:gdLst/>
              <a:ahLst/>
              <a:cxnLst/>
              <a:rect l="l" t="t" r="r" b="b"/>
              <a:pathLst>
                <a:path w="3010" h="1655" extrusionOk="0">
                  <a:moveTo>
                    <a:pt x="1" y="0"/>
                  </a:moveTo>
                  <a:lnTo>
                    <a:pt x="1" y="1654"/>
                  </a:lnTo>
                  <a:lnTo>
                    <a:pt x="3010" y="1654"/>
                  </a:lnTo>
                  <a:lnTo>
                    <a:pt x="3010"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3128;p73">
              <a:extLst>
                <a:ext uri="{FF2B5EF4-FFF2-40B4-BE49-F238E27FC236}">
                  <a16:creationId xmlns:a16="http://schemas.microsoft.com/office/drawing/2014/main" id="{13C50E74-D20E-A306-C013-92B3A6C755A9}"/>
                </a:ext>
              </a:extLst>
            </p:cNvPr>
            <p:cNvSpPr/>
            <p:nvPr/>
          </p:nvSpPr>
          <p:spPr>
            <a:xfrm>
              <a:off x="4815275" y="4139400"/>
              <a:ext cx="76250" cy="41375"/>
            </a:xfrm>
            <a:custGeom>
              <a:avLst/>
              <a:gdLst/>
              <a:ahLst/>
              <a:cxnLst/>
              <a:rect l="l" t="t" r="r" b="b"/>
              <a:pathLst>
                <a:path w="3050" h="1655" extrusionOk="0">
                  <a:moveTo>
                    <a:pt x="0" y="0"/>
                  </a:moveTo>
                  <a:lnTo>
                    <a:pt x="0" y="1654"/>
                  </a:lnTo>
                  <a:lnTo>
                    <a:pt x="3050" y="1654"/>
                  </a:lnTo>
                  <a:lnTo>
                    <a:pt x="3050"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3129;p73">
              <a:extLst>
                <a:ext uri="{FF2B5EF4-FFF2-40B4-BE49-F238E27FC236}">
                  <a16:creationId xmlns:a16="http://schemas.microsoft.com/office/drawing/2014/main" id="{334BE143-D6D5-13CD-E30C-717EEC5F6905}"/>
                </a:ext>
              </a:extLst>
            </p:cNvPr>
            <p:cNvSpPr/>
            <p:nvPr/>
          </p:nvSpPr>
          <p:spPr>
            <a:xfrm>
              <a:off x="4815275" y="4180750"/>
              <a:ext cx="76250" cy="41375"/>
            </a:xfrm>
            <a:custGeom>
              <a:avLst/>
              <a:gdLst/>
              <a:ahLst/>
              <a:cxnLst/>
              <a:rect l="l" t="t" r="r" b="b"/>
              <a:pathLst>
                <a:path w="3050" h="1655" extrusionOk="0">
                  <a:moveTo>
                    <a:pt x="0" y="0"/>
                  </a:moveTo>
                  <a:lnTo>
                    <a:pt x="0" y="1654"/>
                  </a:lnTo>
                  <a:lnTo>
                    <a:pt x="3050" y="1654"/>
                  </a:lnTo>
                  <a:lnTo>
                    <a:pt x="3050"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3130;p73">
              <a:extLst>
                <a:ext uri="{FF2B5EF4-FFF2-40B4-BE49-F238E27FC236}">
                  <a16:creationId xmlns:a16="http://schemas.microsoft.com/office/drawing/2014/main" id="{9E418E32-FCED-648F-C01A-9435CA0CF016}"/>
                </a:ext>
              </a:extLst>
            </p:cNvPr>
            <p:cNvSpPr/>
            <p:nvPr/>
          </p:nvSpPr>
          <p:spPr>
            <a:xfrm>
              <a:off x="4740050" y="4139400"/>
              <a:ext cx="75250" cy="41375"/>
            </a:xfrm>
            <a:custGeom>
              <a:avLst/>
              <a:gdLst/>
              <a:ahLst/>
              <a:cxnLst/>
              <a:rect l="l" t="t" r="r" b="b"/>
              <a:pathLst>
                <a:path w="3010" h="1655" extrusionOk="0">
                  <a:moveTo>
                    <a:pt x="0" y="0"/>
                  </a:moveTo>
                  <a:lnTo>
                    <a:pt x="0" y="1654"/>
                  </a:lnTo>
                  <a:lnTo>
                    <a:pt x="3009" y="1654"/>
                  </a:lnTo>
                  <a:lnTo>
                    <a:pt x="3009"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3131;p73">
              <a:extLst>
                <a:ext uri="{FF2B5EF4-FFF2-40B4-BE49-F238E27FC236}">
                  <a16:creationId xmlns:a16="http://schemas.microsoft.com/office/drawing/2014/main" id="{54036B58-43A2-BDE8-45A6-0F2FD35EA315}"/>
                </a:ext>
              </a:extLst>
            </p:cNvPr>
            <p:cNvSpPr/>
            <p:nvPr/>
          </p:nvSpPr>
          <p:spPr>
            <a:xfrm>
              <a:off x="4740050" y="4222100"/>
              <a:ext cx="75250" cy="41375"/>
            </a:xfrm>
            <a:custGeom>
              <a:avLst/>
              <a:gdLst/>
              <a:ahLst/>
              <a:cxnLst/>
              <a:rect l="l" t="t" r="r" b="b"/>
              <a:pathLst>
                <a:path w="3010" h="1655" extrusionOk="0">
                  <a:moveTo>
                    <a:pt x="0" y="0"/>
                  </a:moveTo>
                  <a:lnTo>
                    <a:pt x="0" y="1655"/>
                  </a:lnTo>
                  <a:lnTo>
                    <a:pt x="3009" y="1655"/>
                  </a:lnTo>
                  <a:lnTo>
                    <a:pt x="3009"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3132;p73">
              <a:extLst>
                <a:ext uri="{FF2B5EF4-FFF2-40B4-BE49-F238E27FC236}">
                  <a16:creationId xmlns:a16="http://schemas.microsoft.com/office/drawing/2014/main" id="{00F25DE4-E31A-4496-7CEC-44BC2CDE117E}"/>
                </a:ext>
              </a:extLst>
            </p:cNvPr>
            <p:cNvSpPr/>
            <p:nvPr/>
          </p:nvSpPr>
          <p:spPr>
            <a:xfrm>
              <a:off x="4664800" y="4139400"/>
              <a:ext cx="75275" cy="41375"/>
            </a:xfrm>
            <a:custGeom>
              <a:avLst/>
              <a:gdLst/>
              <a:ahLst/>
              <a:cxnLst/>
              <a:rect l="l" t="t" r="r" b="b"/>
              <a:pathLst>
                <a:path w="3011" h="1655" extrusionOk="0">
                  <a:moveTo>
                    <a:pt x="1" y="0"/>
                  </a:moveTo>
                  <a:lnTo>
                    <a:pt x="1" y="1654"/>
                  </a:lnTo>
                  <a:lnTo>
                    <a:pt x="3010" y="1654"/>
                  </a:lnTo>
                  <a:lnTo>
                    <a:pt x="3010" y="0"/>
                  </a:lnTo>
                  <a:close/>
                </a:path>
              </a:pathLst>
            </a:custGeom>
            <a:solidFill>
              <a:srgbClr val="FF0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3133;p73">
              <a:extLst>
                <a:ext uri="{FF2B5EF4-FFF2-40B4-BE49-F238E27FC236}">
                  <a16:creationId xmlns:a16="http://schemas.microsoft.com/office/drawing/2014/main" id="{4B1236F2-5458-AFD7-8022-8EB9C00EBE5E}"/>
                </a:ext>
              </a:extLst>
            </p:cNvPr>
            <p:cNvSpPr/>
            <p:nvPr/>
          </p:nvSpPr>
          <p:spPr>
            <a:xfrm>
              <a:off x="4664800" y="4180750"/>
              <a:ext cx="75275" cy="41375"/>
            </a:xfrm>
            <a:custGeom>
              <a:avLst/>
              <a:gdLst/>
              <a:ahLst/>
              <a:cxnLst/>
              <a:rect l="l" t="t" r="r" b="b"/>
              <a:pathLst>
                <a:path w="3011" h="1655" extrusionOk="0">
                  <a:moveTo>
                    <a:pt x="1" y="0"/>
                  </a:moveTo>
                  <a:lnTo>
                    <a:pt x="1" y="1654"/>
                  </a:lnTo>
                  <a:lnTo>
                    <a:pt x="3010" y="1654"/>
                  </a:lnTo>
                  <a:lnTo>
                    <a:pt x="3010" y="0"/>
                  </a:lnTo>
                  <a:close/>
                </a:path>
              </a:pathLst>
            </a:custGeom>
            <a:solidFill>
              <a:srgbClr val="FF0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3134;p73">
              <a:extLst>
                <a:ext uri="{FF2B5EF4-FFF2-40B4-BE49-F238E27FC236}">
                  <a16:creationId xmlns:a16="http://schemas.microsoft.com/office/drawing/2014/main" id="{18DB3018-35D0-5C4E-D979-6C11B4FCF4D2}"/>
                </a:ext>
              </a:extLst>
            </p:cNvPr>
            <p:cNvSpPr/>
            <p:nvPr/>
          </p:nvSpPr>
          <p:spPr>
            <a:xfrm>
              <a:off x="4589575" y="4139400"/>
              <a:ext cx="75250" cy="41375"/>
            </a:xfrm>
            <a:custGeom>
              <a:avLst/>
              <a:gdLst/>
              <a:ahLst/>
              <a:cxnLst/>
              <a:rect l="l" t="t" r="r" b="b"/>
              <a:pathLst>
                <a:path w="3010" h="1655" extrusionOk="0">
                  <a:moveTo>
                    <a:pt x="1" y="0"/>
                  </a:moveTo>
                  <a:lnTo>
                    <a:pt x="1" y="1654"/>
                  </a:lnTo>
                  <a:lnTo>
                    <a:pt x="3010" y="1654"/>
                  </a:lnTo>
                  <a:lnTo>
                    <a:pt x="3010" y="0"/>
                  </a:lnTo>
                  <a:close/>
                </a:path>
              </a:pathLst>
            </a:custGeom>
            <a:solidFill>
              <a:srgbClr val="FF0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3135;p73">
              <a:extLst>
                <a:ext uri="{FF2B5EF4-FFF2-40B4-BE49-F238E27FC236}">
                  <a16:creationId xmlns:a16="http://schemas.microsoft.com/office/drawing/2014/main" id="{599589DC-73E9-171F-35FB-59D1BB56DEFC}"/>
                </a:ext>
              </a:extLst>
            </p:cNvPr>
            <p:cNvSpPr/>
            <p:nvPr/>
          </p:nvSpPr>
          <p:spPr>
            <a:xfrm>
              <a:off x="4589575" y="4180750"/>
              <a:ext cx="75250" cy="41375"/>
            </a:xfrm>
            <a:custGeom>
              <a:avLst/>
              <a:gdLst/>
              <a:ahLst/>
              <a:cxnLst/>
              <a:rect l="l" t="t" r="r" b="b"/>
              <a:pathLst>
                <a:path w="3010" h="1655" extrusionOk="0">
                  <a:moveTo>
                    <a:pt x="1" y="0"/>
                  </a:moveTo>
                  <a:lnTo>
                    <a:pt x="1" y="1654"/>
                  </a:lnTo>
                  <a:lnTo>
                    <a:pt x="3010" y="1654"/>
                  </a:lnTo>
                  <a:lnTo>
                    <a:pt x="3010" y="0"/>
                  </a:lnTo>
                  <a:close/>
                </a:path>
              </a:pathLst>
            </a:custGeom>
            <a:solidFill>
              <a:srgbClr val="FF0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3136;p73">
              <a:extLst>
                <a:ext uri="{FF2B5EF4-FFF2-40B4-BE49-F238E27FC236}">
                  <a16:creationId xmlns:a16="http://schemas.microsoft.com/office/drawing/2014/main" id="{3814ECB4-65C2-BBA9-D56B-D251FE8C118D}"/>
                </a:ext>
              </a:extLst>
            </p:cNvPr>
            <p:cNvSpPr/>
            <p:nvPr/>
          </p:nvSpPr>
          <p:spPr>
            <a:xfrm>
              <a:off x="4589575" y="4222100"/>
              <a:ext cx="75250" cy="41375"/>
            </a:xfrm>
            <a:custGeom>
              <a:avLst/>
              <a:gdLst/>
              <a:ahLst/>
              <a:cxnLst/>
              <a:rect l="l" t="t" r="r" b="b"/>
              <a:pathLst>
                <a:path w="3010" h="1655" extrusionOk="0">
                  <a:moveTo>
                    <a:pt x="1" y="0"/>
                  </a:moveTo>
                  <a:lnTo>
                    <a:pt x="1" y="1655"/>
                  </a:lnTo>
                  <a:lnTo>
                    <a:pt x="3010" y="1655"/>
                  </a:lnTo>
                  <a:lnTo>
                    <a:pt x="3010" y="0"/>
                  </a:lnTo>
                  <a:close/>
                </a:path>
              </a:pathLst>
            </a:custGeom>
            <a:solidFill>
              <a:srgbClr val="FF0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3137;p73">
              <a:extLst>
                <a:ext uri="{FF2B5EF4-FFF2-40B4-BE49-F238E27FC236}">
                  <a16:creationId xmlns:a16="http://schemas.microsoft.com/office/drawing/2014/main" id="{791F778B-3099-1703-6AD1-46AA3D9C567B}"/>
                </a:ext>
              </a:extLst>
            </p:cNvPr>
            <p:cNvSpPr/>
            <p:nvPr/>
          </p:nvSpPr>
          <p:spPr>
            <a:xfrm>
              <a:off x="4514350" y="4139400"/>
              <a:ext cx="75000" cy="41375"/>
            </a:xfrm>
            <a:custGeom>
              <a:avLst/>
              <a:gdLst/>
              <a:ahLst/>
              <a:cxnLst/>
              <a:rect l="l" t="t" r="r" b="b"/>
              <a:pathLst>
                <a:path w="3000" h="1655" extrusionOk="0">
                  <a:moveTo>
                    <a:pt x="0" y="0"/>
                  </a:moveTo>
                  <a:lnTo>
                    <a:pt x="0" y="1654"/>
                  </a:lnTo>
                  <a:lnTo>
                    <a:pt x="3000" y="1654"/>
                  </a:lnTo>
                  <a:lnTo>
                    <a:pt x="3000" y="0"/>
                  </a:lnTo>
                  <a:close/>
                </a:path>
              </a:pathLst>
            </a:custGeom>
            <a:solidFill>
              <a:srgbClr val="FF0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3138;p73">
              <a:extLst>
                <a:ext uri="{FF2B5EF4-FFF2-40B4-BE49-F238E27FC236}">
                  <a16:creationId xmlns:a16="http://schemas.microsoft.com/office/drawing/2014/main" id="{48AE8041-74D3-A243-EA5D-3E810D42438C}"/>
                </a:ext>
              </a:extLst>
            </p:cNvPr>
            <p:cNvSpPr/>
            <p:nvPr/>
          </p:nvSpPr>
          <p:spPr>
            <a:xfrm>
              <a:off x="4514350" y="4180750"/>
              <a:ext cx="75000" cy="41375"/>
            </a:xfrm>
            <a:custGeom>
              <a:avLst/>
              <a:gdLst/>
              <a:ahLst/>
              <a:cxnLst/>
              <a:rect l="l" t="t" r="r" b="b"/>
              <a:pathLst>
                <a:path w="3000" h="1655" extrusionOk="0">
                  <a:moveTo>
                    <a:pt x="0" y="0"/>
                  </a:moveTo>
                  <a:lnTo>
                    <a:pt x="0" y="1654"/>
                  </a:lnTo>
                  <a:lnTo>
                    <a:pt x="3000" y="1654"/>
                  </a:lnTo>
                  <a:lnTo>
                    <a:pt x="3000" y="0"/>
                  </a:lnTo>
                  <a:close/>
                </a:path>
              </a:pathLst>
            </a:custGeom>
            <a:solidFill>
              <a:srgbClr val="FF0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3139;p73">
              <a:extLst>
                <a:ext uri="{FF2B5EF4-FFF2-40B4-BE49-F238E27FC236}">
                  <a16:creationId xmlns:a16="http://schemas.microsoft.com/office/drawing/2014/main" id="{9CCEF460-ADB4-B74F-B8C2-8B2533F32531}"/>
                </a:ext>
              </a:extLst>
            </p:cNvPr>
            <p:cNvSpPr/>
            <p:nvPr/>
          </p:nvSpPr>
          <p:spPr>
            <a:xfrm>
              <a:off x="4514350" y="4263450"/>
              <a:ext cx="75000" cy="41375"/>
            </a:xfrm>
            <a:custGeom>
              <a:avLst/>
              <a:gdLst/>
              <a:ahLst/>
              <a:cxnLst/>
              <a:rect l="l" t="t" r="r" b="b"/>
              <a:pathLst>
                <a:path w="3000" h="1655" extrusionOk="0">
                  <a:moveTo>
                    <a:pt x="0" y="1"/>
                  </a:moveTo>
                  <a:lnTo>
                    <a:pt x="0" y="1655"/>
                  </a:lnTo>
                  <a:lnTo>
                    <a:pt x="3000" y="1655"/>
                  </a:lnTo>
                  <a:lnTo>
                    <a:pt x="3000" y="1"/>
                  </a:lnTo>
                  <a:close/>
                </a:path>
              </a:pathLst>
            </a:custGeom>
            <a:solidFill>
              <a:srgbClr val="FF0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3140;p73">
              <a:extLst>
                <a:ext uri="{FF2B5EF4-FFF2-40B4-BE49-F238E27FC236}">
                  <a16:creationId xmlns:a16="http://schemas.microsoft.com/office/drawing/2014/main" id="{4CBB9188-6C2A-174F-08D6-0C3ABD1316B8}"/>
                </a:ext>
              </a:extLst>
            </p:cNvPr>
            <p:cNvSpPr/>
            <p:nvPr/>
          </p:nvSpPr>
          <p:spPr>
            <a:xfrm>
              <a:off x="4438875" y="4139400"/>
              <a:ext cx="75500" cy="41375"/>
            </a:xfrm>
            <a:custGeom>
              <a:avLst/>
              <a:gdLst/>
              <a:ahLst/>
              <a:cxnLst/>
              <a:rect l="l" t="t" r="r" b="b"/>
              <a:pathLst>
                <a:path w="3020" h="1655" extrusionOk="0">
                  <a:moveTo>
                    <a:pt x="0" y="0"/>
                  </a:moveTo>
                  <a:lnTo>
                    <a:pt x="0" y="1654"/>
                  </a:lnTo>
                  <a:lnTo>
                    <a:pt x="3019" y="1654"/>
                  </a:lnTo>
                  <a:lnTo>
                    <a:pt x="3019"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3141;p73">
              <a:extLst>
                <a:ext uri="{FF2B5EF4-FFF2-40B4-BE49-F238E27FC236}">
                  <a16:creationId xmlns:a16="http://schemas.microsoft.com/office/drawing/2014/main" id="{8AAFC125-95D8-1768-43A4-841D61DE6743}"/>
                </a:ext>
              </a:extLst>
            </p:cNvPr>
            <p:cNvSpPr/>
            <p:nvPr/>
          </p:nvSpPr>
          <p:spPr>
            <a:xfrm>
              <a:off x="4438875" y="4180750"/>
              <a:ext cx="75500" cy="41375"/>
            </a:xfrm>
            <a:custGeom>
              <a:avLst/>
              <a:gdLst/>
              <a:ahLst/>
              <a:cxnLst/>
              <a:rect l="l" t="t" r="r" b="b"/>
              <a:pathLst>
                <a:path w="3020" h="1655" extrusionOk="0">
                  <a:moveTo>
                    <a:pt x="0" y="0"/>
                  </a:moveTo>
                  <a:lnTo>
                    <a:pt x="0" y="1654"/>
                  </a:lnTo>
                  <a:lnTo>
                    <a:pt x="3019" y="1654"/>
                  </a:lnTo>
                  <a:lnTo>
                    <a:pt x="3019"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3142;p73">
              <a:extLst>
                <a:ext uri="{FF2B5EF4-FFF2-40B4-BE49-F238E27FC236}">
                  <a16:creationId xmlns:a16="http://schemas.microsoft.com/office/drawing/2014/main" id="{63115F6E-C89F-BF21-4AF5-3A8352AF134C}"/>
                </a:ext>
              </a:extLst>
            </p:cNvPr>
            <p:cNvSpPr/>
            <p:nvPr/>
          </p:nvSpPr>
          <p:spPr>
            <a:xfrm>
              <a:off x="4438875" y="4222100"/>
              <a:ext cx="75500" cy="41375"/>
            </a:xfrm>
            <a:custGeom>
              <a:avLst/>
              <a:gdLst/>
              <a:ahLst/>
              <a:cxnLst/>
              <a:rect l="l" t="t" r="r" b="b"/>
              <a:pathLst>
                <a:path w="3020" h="1655" extrusionOk="0">
                  <a:moveTo>
                    <a:pt x="0" y="0"/>
                  </a:moveTo>
                  <a:lnTo>
                    <a:pt x="0" y="1655"/>
                  </a:lnTo>
                  <a:lnTo>
                    <a:pt x="3019" y="1655"/>
                  </a:lnTo>
                  <a:lnTo>
                    <a:pt x="3019"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3143;p73">
              <a:extLst>
                <a:ext uri="{FF2B5EF4-FFF2-40B4-BE49-F238E27FC236}">
                  <a16:creationId xmlns:a16="http://schemas.microsoft.com/office/drawing/2014/main" id="{1A7926CA-C9BB-B5B0-8059-653622FB505F}"/>
                </a:ext>
              </a:extLst>
            </p:cNvPr>
            <p:cNvSpPr/>
            <p:nvPr/>
          </p:nvSpPr>
          <p:spPr>
            <a:xfrm>
              <a:off x="4438875" y="4305050"/>
              <a:ext cx="75500" cy="41375"/>
            </a:xfrm>
            <a:custGeom>
              <a:avLst/>
              <a:gdLst/>
              <a:ahLst/>
              <a:cxnLst/>
              <a:rect l="l" t="t" r="r" b="b"/>
              <a:pathLst>
                <a:path w="3020" h="1655" extrusionOk="0">
                  <a:moveTo>
                    <a:pt x="0" y="1"/>
                  </a:moveTo>
                  <a:lnTo>
                    <a:pt x="0" y="1655"/>
                  </a:lnTo>
                  <a:lnTo>
                    <a:pt x="3019" y="1655"/>
                  </a:lnTo>
                  <a:lnTo>
                    <a:pt x="3019"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3144;p73">
              <a:extLst>
                <a:ext uri="{FF2B5EF4-FFF2-40B4-BE49-F238E27FC236}">
                  <a16:creationId xmlns:a16="http://schemas.microsoft.com/office/drawing/2014/main" id="{CAEA7B77-2E57-F55B-9A26-CF45A6EE8143}"/>
                </a:ext>
              </a:extLst>
            </p:cNvPr>
            <p:cNvSpPr/>
            <p:nvPr/>
          </p:nvSpPr>
          <p:spPr>
            <a:xfrm>
              <a:off x="4363875" y="4139400"/>
              <a:ext cx="75275" cy="41375"/>
            </a:xfrm>
            <a:custGeom>
              <a:avLst/>
              <a:gdLst/>
              <a:ahLst/>
              <a:cxnLst/>
              <a:rect l="l" t="t" r="r" b="b"/>
              <a:pathLst>
                <a:path w="3011" h="1655" extrusionOk="0">
                  <a:moveTo>
                    <a:pt x="1" y="0"/>
                  </a:moveTo>
                  <a:lnTo>
                    <a:pt x="1" y="1654"/>
                  </a:lnTo>
                  <a:lnTo>
                    <a:pt x="3010" y="1654"/>
                  </a:lnTo>
                  <a:lnTo>
                    <a:pt x="3010"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3145;p73">
              <a:extLst>
                <a:ext uri="{FF2B5EF4-FFF2-40B4-BE49-F238E27FC236}">
                  <a16:creationId xmlns:a16="http://schemas.microsoft.com/office/drawing/2014/main" id="{966A3F82-4F94-83C1-5E50-D8BAA04A0B7D}"/>
                </a:ext>
              </a:extLst>
            </p:cNvPr>
            <p:cNvSpPr/>
            <p:nvPr/>
          </p:nvSpPr>
          <p:spPr>
            <a:xfrm>
              <a:off x="4363875" y="4180750"/>
              <a:ext cx="75275" cy="41375"/>
            </a:xfrm>
            <a:custGeom>
              <a:avLst/>
              <a:gdLst/>
              <a:ahLst/>
              <a:cxnLst/>
              <a:rect l="l" t="t" r="r" b="b"/>
              <a:pathLst>
                <a:path w="3011" h="1655" extrusionOk="0">
                  <a:moveTo>
                    <a:pt x="1" y="0"/>
                  </a:moveTo>
                  <a:lnTo>
                    <a:pt x="1" y="1654"/>
                  </a:lnTo>
                  <a:lnTo>
                    <a:pt x="3010" y="1654"/>
                  </a:lnTo>
                  <a:lnTo>
                    <a:pt x="3010"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3146;p73">
              <a:extLst>
                <a:ext uri="{FF2B5EF4-FFF2-40B4-BE49-F238E27FC236}">
                  <a16:creationId xmlns:a16="http://schemas.microsoft.com/office/drawing/2014/main" id="{F27513CF-D0EB-230A-9264-0BB4F398461A}"/>
                </a:ext>
              </a:extLst>
            </p:cNvPr>
            <p:cNvSpPr/>
            <p:nvPr/>
          </p:nvSpPr>
          <p:spPr>
            <a:xfrm>
              <a:off x="4363875" y="4222100"/>
              <a:ext cx="75275" cy="41375"/>
            </a:xfrm>
            <a:custGeom>
              <a:avLst/>
              <a:gdLst/>
              <a:ahLst/>
              <a:cxnLst/>
              <a:rect l="l" t="t" r="r" b="b"/>
              <a:pathLst>
                <a:path w="3011" h="1655" extrusionOk="0">
                  <a:moveTo>
                    <a:pt x="1" y="0"/>
                  </a:moveTo>
                  <a:lnTo>
                    <a:pt x="1" y="1655"/>
                  </a:lnTo>
                  <a:lnTo>
                    <a:pt x="3010" y="1655"/>
                  </a:lnTo>
                  <a:lnTo>
                    <a:pt x="3010"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3147;p73">
              <a:extLst>
                <a:ext uri="{FF2B5EF4-FFF2-40B4-BE49-F238E27FC236}">
                  <a16:creationId xmlns:a16="http://schemas.microsoft.com/office/drawing/2014/main" id="{AB2CC290-89FF-9ADE-236D-A0A0A2DAB04A}"/>
                </a:ext>
              </a:extLst>
            </p:cNvPr>
            <p:cNvSpPr/>
            <p:nvPr/>
          </p:nvSpPr>
          <p:spPr>
            <a:xfrm>
              <a:off x="4287400" y="4139400"/>
              <a:ext cx="76500" cy="41375"/>
            </a:xfrm>
            <a:custGeom>
              <a:avLst/>
              <a:gdLst/>
              <a:ahLst/>
              <a:cxnLst/>
              <a:rect l="l" t="t" r="r" b="b"/>
              <a:pathLst>
                <a:path w="3060" h="1655" extrusionOk="0">
                  <a:moveTo>
                    <a:pt x="1" y="0"/>
                  </a:moveTo>
                  <a:lnTo>
                    <a:pt x="1" y="1654"/>
                  </a:lnTo>
                  <a:lnTo>
                    <a:pt x="3060" y="1654"/>
                  </a:lnTo>
                  <a:lnTo>
                    <a:pt x="3060"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3148;p73">
              <a:extLst>
                <a:ext uri="{FF2B5EF4-FFF2-40B4-BE49-F238E27FC236}">
                  <a16:creationId xmlns:a16="http://schemas.microsoft.com/office/drawing/2014/main" id="{13BE66C9-5424-EE74-7309-BEDACA9E9B5D}"/>
                </a:ext>
              </a:extLst>
            </p:cNvPr>
            <p:cNvSpPr/>
            <p:nvPr/>
          </p:nvSpPr>
          <p:spPr>
            <a:xfrm>
              <a:off x="4287400" y="4180750"/>
              <a:ext cx="76500" cy="41375"/>
            </a:xfrm>
            <a:custGeom>
              <a:avLst/>
              <a:gdLst/>
              <a:ahLst/>
              <a:cxnLst/>
              <a:rect l="l" t="t" r="r" b="b"/>
              <a:pathLst>
                <a:path w="3060" h="1655" extrusionOk="0">
                  <a:moveTo>
                    <a:pt x="1" y="0"/>
                  </a:moveTo>
                  <a:lnTo>
                    <a:pt x="1" y="1654"/>
                  </a:lnTo>
                  <a:lnTo>
                    <a:pt x="3060" y="1654"/>
                  </a:lnTo>
                  <a:lnTo>
                    <a:pt x="3060"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3149;p73">
              <a:extLst>
                <a:ext uri="{FF2B5EF4-FFF2-40B4-BE49-F238E27FC236}">
                  <a16:creationId xmlns:a16="http://schemas.microsoft.com/office/drawing/2014/main" id="{2944B39B-2D0A-3410-4A2A-59F9A9402971}"/>
                </a:ext>
              </a:extLst>
            </p:cNvPr>
            <p:cNvSpPr/>
            <p:nvPr/>
          </p:nvSpPr>
          <p:spPr>
            <a:xfrm>
              <a:off x="4287400" y="4222100"/>
              <a:ext cx="76500" cy="41375"/>
            </a:xfrm>
            <a:custGeom>
              <a:avLst/>
              <a:gdLst/>
              <a:ahLst/>
              <a:cxnLst/>
              <a:rect l="l" t="t" r="r" b="b"/>
              <a:pathLst>
                <a:path w="3060" h="1655" extrusionOk="0">
                  <a:moveTo>
                    <a:pt x="1" y="0"/>
                  </a:moveTo>
                  <a:lnTo>
                    <a:pt x="1" y="1655"/>
                  </a:lnTo>
                  <a:lnTo>
                    <a:pt x="3060" y="1655"/>
                  </a:lnTo>
                  <a:lnTo>
                    <a:pt x="3060"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3150;p73">
              <a:extLst>
                <a:ext uri="{FF2B5EF4-FFF2-40B4-BE49-F238E27FC236}">
                  <a16:creationId xmlns:a16="http://schemas.microsoft.com/office/drawing/2014/main" id="{687ECFD6-90E9-E0C9-6476-F15AFF184AC9}"/>
                </a:ext>
              </a:extLst>
            </p:cNvPr>
            <p:cNvSpPr/>
            <p:nvPr/>
          </p:nvSpPr>
          <p:spPr>
            <a:xfrm>
              <a:off x="4287400" y="4305050"/>
              <a:ext cx="76500" cy="41375"/>
            </a:xfrm>
            <a:custGeom>
              <a:avLst/>
              <a:gdLst/>
              <a:ahLst/>
              <a:cxnLst/>
              <a:rect l="l" t="t" r="r" b="b"/>
              <a:pathLst>
                <a:path w="3060" h="1655" extrusionOk="0">
                  <a:moveTo>
                    <a:pt x="1" y="1"/>
                  </a:moveTo>
                  <a:lnTo>
                    <a:pt x="1" y="1655"/>
                  </a:lnTo>
                  <a:lnTo>
                    <a:pt x="3060" y="1655"/>
                  </a:lnTo>
                  <a:lnTo>
                    <a:pt x="306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3151;p73">
              <a:extLst>
                <a:ext uri="{FF2B5EF4-FFF2-40B4-BE49-F238E27FC236}">
                  <a16:creationId xmlns:a16="http://schemas.microsoft.com/office/drawing/2014/main" id="{0893D8AC-E917-0C49-6784-BDB8586B38D5}"/>
                </a:ext>
              </a:extLst>
            </p:cNvPr>
            <p:cNvSpPr/>
            <p:nvPr/>
          </p:nvSpPr>
          <p:spPr>
            <a:xfrm>
              <a:off x="4287400" y="4346400"/>
              <a:ext cx="76500" cy="41375"/>
            </a:xfrm>
            <a:custGeom>
              <a:avLst/>
              <a:gdLst/>
              <a:ahLst/>
              <a:cxnLst/>
              <a:rect l="l" t="t" r="r" b="b"/>
              <a:pathLst>
                <a:path w="3060" h="1655" extrusionOk="0">
                  <a:moveTo>
                    <a:pt x="1" y="1"/>
                  </a:moveTo>
                  <a:lnTo>
                    <a:pt x="1" y="1655"/>
                  </a:lnTo>
                  <a:lnTo>
                    <a:pt x="3060" y="1655"/>
                  </a:lnTo>
                  <a:lnTo>
                    <a:pt x="306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3152;p73">
              <a:extLst>
                <a:ext uri="{FF2B5EF4-FFF2-40B4-BE49-F238E27FC236}">
                  <a16:creationId xmlns:a16="http://schemas.microsoft.com/office/drawing/2014/main" id="{3EB74FBE-D436-29F9-3509-93F20DFC58D5}"/>
                </a:ext>
              </a:extLst>
            </p:cNvPr>
            <p:cNvSpPr/>
            <p:nvPr/>
          </p:nvSpPr>
          <p:spPr>
            <a:xfrm>
              <a:off x="4287400" y="4387750"/>
              <a:ext cx="76500" cy="41875"/>
            </a:xfrm>
            <a:custGeom>
              <a:avLst/>
              <a:gdLst/>
              <a:ahLst/>
              <a:cxnLst/>
              <a:rect l="l" t="t" r="r" b="b"/>
              <a:pathLst>
                <a:path w="3060" h="1675" extrusionOk="0">
                  <a:moveTo>
                    <a:pt x="1" y="1"/>
                  </a:moveTo>
                  <a:lnTo>
                    <a:pt x="1" y="1675"/>
                  </a:lnTo>
                  <a:lnTo>
                    <a:pt x="3060" y="1675"/>
                  </a:lnTo>
                  <a:lnTo>
                    <a:pt x="306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3153;p73">
              <a:extLst>
                <a:ext uri="{FF2B5EF4-FFF2-40B4-BE49-F238E27FC236}">
                  <a16:creationId xmlns:a16="http://schemas.microsoft.com/office/drawing/2014/main" id="{9E6F5300-285D-573B-3D8C-116DF1A2FBB2}"/>
                </a:ext>
              </a:extLst>
            </p:cNvPr>
            <p:cNvSpPr/>
            <p:nvPr/>
          </p:nvSpPr>
          <p:spPr>
            <a:xfrm>
              <a:off x="4212175" y="4139400"/>
              <a:ext cx="75250" cy="41375"/>
            </a:xfrm>
            <a:custGeom>
              <a:avLst/>
              <a:gdLst/>
              <a:ahLst/>
              <a:cxnLst/>
              <a:rect l="l" t="t" r="r" b="b"/>
              <a:pathLst>
                <a:path w="3010" h="1655" extrusionOk="0">
                  <a:moveTo>
                    <a:pt x="1" y="0"/>
                  </a:moveTo>
                  <a:lnTo>
                    <a:pt x="1" y="1654"/>
                  </a:lnTo>
                  <a:lnTo>
                    <a:pt x="3010" y="1654"/>
                  </a:lnTo>
                  <a:lnTo>
                    <a:pt x="3010"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3154;p73">
              <a:extLst>
                <a:ext uri="{FF2B5EF4-FFF2-40B4-BE49-F238E27FC236}">
                  <a16:creationId xmlns:a16="http://schemas.microsoft.com/office/drawing/2014/main" id="{DD2983BD-06C0-FED7-156B-52417A71B1CE}"/>
                </a:ext>
              </a:extLst>
            </p:cNvPr>
            <p:cNvSpPr/>
            <p:nvPr/>
          </p:nvSpPr>
          <p:spPr>
            <a:xfrm>
              <a:off x="4212175" y="4180750"/>
              <a:ext cx="75250" cy="41375"/>
            </a:xfrm>
            <a:custGeom>
              <a:avLst/>
              <a:gdLst/>
              <a:ahLst/>
              <a:cxnLst/>
              <a:rect l="l" t="t" r="r" b="b"/>
              <a:pathLst>
                <a:path w="3010" h="1655" extrusionOk="0">
                  <a:moveTo>
                    <a:pt x="1" y="0"/>
                  </a:moveTo>
                  <a:lnTo>
                    <a:pt x="1" y="1654"/>
                  </a:lnTo>
                  <a:lnTo>
                    <a:pt x="3010" y="1654"/>
                  </a:lnTo>
                  <a:lnTo>
                    <a:pt x="3010"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3155;p73">
              <a:extLst>
                <a:ext uri="{FF2B5EF4-FFF2-40B4-BE49-F238E27FC236}">
                  <a16:creationId xmlns:a16="http://schemas.microsoft.com/office/drawing/2014/main" id="{4ACBE263-F1D3-D52F-0354-61A55B9E9FDA}"/>
                </a:ext>
              </a:extLst>
            </p:cNvPr>
            <p:cNvSpPr/>
            <p:nvPr/>
          </p:nvSpPr>
          <p:spPr>
            <a:xfrm>
              <a:off x="4212175" y="4222100"/>
              <a:ext cx="75250" cy="41375"/>
            </a:xfrm>
            <a:custGeom>
              <a:avLst/>
              <a:gdLst/>
              <a:ahLst/>
              <a:cxnLst/>
              <a:rect l="l" t="t" r="r" b="b"/>
              <a:pathLst>
                <a:path w="3010" h="1655" extrusionOk="0">
                  <a:moveTo>
                    <a:pt x="1" y="0"/>
                  </a:moveTo>
                  <a:lnTo>
                    <a:pt x="1" y="1655"/>
                  </a:lnTo>
                  <a:lnTo>
                    <a:pt x="3010" y="1655"/>
                  </a:lnTo>
                  <a:lnTo>
                    <a:pt x="3010"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3156;p73">
              <a:extLst>
                <a:ext uri="{FF2B5EF4-FFF2-40B4-BE49-F238E27FC236}">
                  <a16:creationId xmlns:a16="http://schemas.microsoft.com/office/drawing/2014/main" id="{829DC072-02FA-A657-2FF9-6DAE0728A44F}"/>
                </a:ext>
              </a:extLst>
            </p:cNvPr>
            <p:cNvSpPr/>
            <p:nvPr/>
          </p:nvSpPr>
          <p:spPr>
            <a:xfrm>
              <a:off x="4212175" y="4263450"/>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3157;p73">
              <a:extLst>
                <a:ext uri="{FF2B5EF4-FFF2-40B4-BE49-F238E27FC236}">
                  <a16:creationId xmlns:a16="http://schemas.microsoft.com/office/drawing/2014/main" id="{0C87032C-954A-1DAE-42E3-5923069ADE1F}"/>
                </a:ext>
              </a:extLst>
            </p:cNvPr>
            <p:cNvSpPr/>
            <p:nvPr/>
          </p:nvSpPr>
          <p:spPr>
            <a:xfrm>
              <a:off x="4212175" y="4346400"/>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3158;p73">
              <a:extLst>
                <a:ext uri="{FF2B5EF4-FFF2-40B4-BE49-F238E27FC236}">
                  <a16:creationId xmlns:a16="http://schemas.microsoft.com/office/drawing/2014/main" id="{F21A40E1-B877-AFF5-5382-D6AF62227BA3}"/>
                </a:ext>
              </a:extLst>
            </p:cNvPr>
            <p:cNvSpPr/>
            <p:nvPr/>
          </p:nvSpPr>
          <p:spPr>
            <a:xfrm>
              <a:off x="4136950" y="4139400"/>
              <a:ext cx="75250" cy="41375"/>
            </a:xfrm>
            <a:custGeom>
              <a:avLst/>
              <a:gdLst/>
              <a:ahLst/>
              <a:cxnLst/>
              <a:rect l="l" t="t" r="r" b="b"/>
              <a:pathLst>
                <a:path w="3010" h="1655" extrusionOk="0">
                  <a:moveTo>
                    <a:pt x="0" y="0"/>
                  </a:moveTo>
                  <a:lnTo>
                    <a:pt x="0" y="1654"/>
                  </a:lnTo>
                  <a:lnTo>
                    <a:pt x="3010" y="1654"/>
                  </a:lnTo>
                  <a:lnTo>
                    <a:pt x="3010"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3159;p73">
              <a:extLst>
                <a:ext uri="{FF2B5EF4-FFF2-40B4-BE49-F238E27FC236}">
                  <a16:creationId xmlns:a16="http://schemas.microsoft.com/office/drawing/2014/main" id="{84E752BC-B53D-71C8-20E3-C01071D49103}"/>
                </a:ext>
              </a:extLst>
            </p:cNvPr>
            <p:cNvSpPr/>
            <p:nvPr/>
          </p:nvSpPr>
          <p:spPr>
            <a:xfrm>
              <a:off x="4136950" y="4180750"/>
              <a:ext cx="75250" cy="41375"/>
            </a:xfrm>
            <a:custGeom>
              <a:avLst/>
              <a:gdLst/>
              <a:ahLst/>
              <a:cxnLst/>
              <a:rect l="l" t="t" r="r" b="b"/>
              <a:pathLst>
                <a:path w="3010" h="1655" extrusionOk="0">
                  <a:moveTo>
                    <a:pt x="0" y="0"/>
                  </a:moveTo>
                  <a:lnTo>
                    <a:pt x="0" y="1654"/>
                  </a:lnTo>
                  <a:lnTo>
                    <a:pt x="3010" y="1654"/>
                  </a:lnTo>
                  <a:lnTo>
                    <a:pt x="3010"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3160;p73">
              <a:extLst>
                <a:ext uri="{FF2B5EF4-FFF2-40B4-BE49-F238E27FC236}">
                  <a16:creationId xmlns:a16="http://schemas.microsoft.com/office/drawing/2014/main" id="{A6C2D1E1-F8D8-3667-4033-AA168634BC93}"/>
                </a:ext>
              </a:extLst>
            </p:cNvPr>
            <p:cNvSpPr/>
            <p:nvPr/>
          </p:nvSpPr>
          <p:spPr>
            <a:xfrm>
              <a:off x="4136950" y="4222100"/>
              <a:ext cx="75250" cy="41375"/>
            </a:xfrm>
            <a:custGeom>
              <a:avLst/>
              <a:gdLst/>
              <a:ahLst/>
              <a:cxnLst/>
              <a:rect l="l" t="t" r="r" b="b"/>
              <a:pathLst>
                <a:path w="3010" h="1655" extrusionOk="0">
                  <a:moveTo>
                    <a:pt x="0" y="0"/>
                  </a:moveTo>
                  <a:lnTo>
                    <a:pt x="0" y="1655"/>
                  </a:lnTo>
                  <a:lnTo>
                    <a:pt x="3010" y="1655"/>
                  </a:lnTo>
                  <a:lnTo>
                    <a:pt x="3010"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3161;p73">
              <a:extLst>
                <a:ext uri="{FF2B5EF4-FFF2-40B4-BE49-F238E27FC236}">
                  <a16:creationId xmlns:a16="http://schemas.microsoft.com/office/drawing/2014/main" id="{2D2F7624-C1FC-08FF-5CEE-A6D0F08DE804}"/>
                </a:ext>
              </a:extLst>
            </p:cNvPr>
            <p:cNvSpPr/>
            <p:nvPr/>
          </p:nvSpPr>
          <p:spPr>
            <a:xfrm>
              <a:off x="4061725" y="4139400"/>
              <a:ext cx="75250" cy="41375"/>
            </a:xfrm>
            <a:custGeom>
              <a:avLst/>
              <a:gdLst/>
              <a:ahLst/>
              <a:cxnLst/>
              <a:rect l="l" t="t" r="r" b="b"/>
              <a:pathLst>
                <a:path w="3010" h="1655" extrusionOk="0">
                  <a:moveTo>
                    <a:pt x="0" y="0"/>
                  </a:moveTo>
                  <a:lnTo>
                    <a:pt x="0" y="1654"/>
                  </a:lnTo>
                  <a:lnTo>
                    <a:pt x="3009" y="1654"/>
                  </a:lnTo>
                  <a:lnTo>
                    <a:pt x="3009" y="0"/>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3162;p73">
              <a:extLst>
                <a:ext uri="{FF2B5EF4-FFF2-40B4-BE49-F238E27FC236}">
                  <a16:creationId xmlns:a16="http://schemas.microsoft.com/office/drawing/2014/main" id="{266B921A-A178-85B0-7785-8C39B30809C6}"/>
                </a:ext>
              </a:extLst>
            </p:cNvPr>
            <p:cNvSpPr/>
            <p:nvPr/>
          </p:nvSpPr>
          <p:spPr>
            <a:xfrm>
              <a:off x="4061725" y="4180750"/>
              <a:ext cx="75250" cy="41375"/>
            </a:xfrm>
            <a:custGeom>
              <a:avLst/>
              <a:gdLst/>
              <a:ahLst/>
              <a:cxnLst/>
              <a:rect l="l" t="t" r="r" b="b"/>
              <a:pathLst>
                <a:path w="3010" h="1655" extrusionOk="0">
                  <a:moveTo>
                    <a:pt x="0" y="0"/>
                  </a:moveTo>
                  <a:lnTo>
                    <a:pt x="0" y="1654"/>
                  </a:lnTo>
                  <a:lnTo>
                    <a:pt x="3009" y="1654"/>
                  </a:lnTo>
                  <a:lnTo>
                    <a:pt x="3009" y="0"/>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3163;p73">
              <a:extLst>
                <a:ext uri="{FF2B5EF4-FFF2-40B4-BE49-F238E27FC236}">
                  <a16:creationId xmlns:a16="http://schemas.microsoft.com/office/drawing/2014/main" id="{BF6C5092-6316-F105-4843-78894BE833BA}"/>
                </a:ext>
              </a:extLst>
            </p:cNvPr>
            <p:cNvSpPr/>
            <p:nvPr/>
          </p:nvSpPr>
          <p:spPr>
            <a:xfrm>
              <a:off x="4061725" y="4222100"/>
              <a:ext cx="75250" cy="41375"/>
            </a:xfrm>
            <a:custGeom>
              <a:avLst/>
              <a:gdLst/>
              <a:ahLst/>
              <a:cxnLst/>
              <a:rect l="l" t="t" r="r" b="b"/>
              <a:pathLst>
                <a:path w="3010" h="1655" extrusionOk="0">
                  <a:moveTo>
                    <a:pt x="0" y="0"/>
                  </a:moveTo>
                  <a:lnTo>
                    <a:pt x="0" y="1655"/>
                  </a:lnTo>
                  <a:lnTo>
                    <a:pt x="3009" y="1655"/>
                  </a:lnTo>
                  <a:lnTo>
                    <a:pt x="3009" y="0"/>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3164;p73">
              <a:extLst>
                <a:ext uri="{FF2B5EF4-FFF2-40B4-BE49-F238E27FC236}">
                  <a16:creationId xmlns:a16="http://schemas.microsoft.com/office/drawing/2014/main" id="{56A6E20F-1D06-E345-7351-049B1BA099DF}"/>
                </a:ext>
              </a:extLst>
            </p:cNvPr>
            <p:cNvSpPr/>
            <p:nvPr/>
          </p:nvSpPr>
          <p:spPr>
            <a:xfrm>
              <a:off x="4061725" y="4263450"/>
              <a:ext cx="75250" cy="41375"/>
            </a:xfrm>
            <a:custGeom>
              <a:avLst/>
              <a:gdLst/>
              <a:ahLst/>
              <a:cxnLst/>
              <a:rect l="l" t="t" r="r" b="b"/>
              <a:pathLst>
                <a:path w="3010" h="1655" extrusionOk="0">
                  <a:moveTo>
                    <a:pt x="0" y="1"/>
                  </a:moveTo>
                  <a:lnTo>
                    <a:pt x="0" y="1655"/>
                  </a:lnTo>
                  <a:lnTo>
                    <a:pt x="3009" y="1655"/>
                  </a:lnTo>
                  <a:lnTo>
                    <a:pt x="3009"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3165;p73">
              <a:extLst>
                <a:ext uri="{FF2B5EF4-FFF2-40B4-BE49-F238E27FC236}">
                  <a16:creationId xmlns:a16="http://schemas.microsoft.com/office/drawing/2014/main" id="{5D99E5CC-757D-135A-E3F7-1DBF856CC319}"/>
                </a:ext>
              </a:extLst>
            </p:cNvPr>
            <p:cNvSpPr/>
            <p:nvPr/>
          </p:nvSpPr>
          <p:spPr>
            <a:xfrm>
              <a:off x="4061725" y="4305050"/>
              <a:ext cx="75250" cy="41375"/>
            </a:xfrm>
            <a:custGeom>
              <a:avLst/>
              <a:gdLst/>
              <a:ahLst/>
              <a:cxnLst/>
              <a:rect l="l" t="t" r="r" b="b"/>
              <a:pathLst>
                <a:path w="3010" h="1655" extrusionOk="0">
                  <a:moveTo>
                    <a:pt x="0" y="1"/>
                  </a:moveTo>
                  <a:lnTo>
                    <a:pt x="0" y="1655"/>
                  </a:lnTo>
                  <a:lnTo>
                    <a:pt x="3009" y="1655"/>
                  </a:lnTo>
                  <a:lnTo>
                    <a:pt x="3009"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3166;p73">
              <a:extLst>
                <a:ext uri="{FF2B5EF4-FFF2-40B4-BE49-F238E27FC236}">
                  <a16:creationId xmlns:a16="http://schemas.microsoft.com/office/drawing/2014/main" id="{E6B76F62-2086-EA18-CA07-5848089E5BDE}"/>
                </a:ext>
              </a:extLst>
            </p:cNvPr>
            <p:cNvSpPr/>
            <p:nvPr/>
          </p:nvSpPr>
          <p:spPr>
            <a:xfrm>
              <a:off x="4061725" y="4346400"/>
              <a:ext cx="75250" cy="41375"/>
            </a:xfrm>
            <a:custGeom>
              <a:avLst/>
              <a:gdLst/>
              <a:ahLst/>
              <a:cxnLst/>
              <a:rect l="l" t="t" r="r" b="b"/>
              <a:pathLst>
                <a:path w="3010" h="1655" extrusionOk="0">
                  <a:moveTo>
                    <a:pt x="0" y="1"/>
                  </a:moveTo>
                  <a:lnTo>
                    <a:pt x="0" y="1655"/>
                  </a:lnTo>
                  <a:lnTo>
                    <a:pt x="3009" y="1655"/>
                  </a:lnTo>
                  <a:lnTo>
                    <a:pt x="3009"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3167;p73">
              <a:extLst>
                <a:ext uri="{FF2B5EF4-FFF2-40B4-BE49-F238E27FC236}">
                  <a16:creationId xmlns:a16="http://schemas.microsoft.com/office/drawing/2014/main" id="{BF22BF60-002C-8455-BF84-0B678AFA32B4}"/>
                </a:ext>
              </a:extLst>
            </p:cNvPr>
            <p:cNvSpPr/>
            <p:nvPr/>
          </p:nvSpPr>
          <p:spPr>
            <a:xfrm>
              <a:off x="3986475" y="4139400"/>
              <a:ext cx="75275" cy="41375"/>
            </a:xfrm>
            <a:custGeom>
              <a:avLst/>
              <a:gdLst/>
              <a:ahLst/>
              <a:cxnLst/>
              <a:rect l="l" t="t" r="r" b="b"/>
              <a:pathLst>
                <a:path w="3011" h="1655" extrusionOk="0">
                  <a:moveTo>
                    <a:pt x="1" y="0"/>
                  </a:moveTo>
                  <a:lnTo>
                    <a:pt x="1" y="1654"/>
                  </a:lnTo>
                  <a:lnTo>
                    <a:pt x="3010" y="1654"/>
                  </a:lnTo>
                  <a:lnTo>
                    <a:pt x="3010" y="0"/>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3168;p73">
              <a:extLst>
                <a:ext uri="{FF2B5EF4-FFF2-40B4-BE49-F238E27FC236}">
                  <a16:creationId xmlns:a16="http://schemas.microsoft.com/office/drawing/2014/main" id="{42CA4264-994C-9DD0-6A58-D51542183E1B}"/>
                </a:ext>
              </a:extLst>
            </p:cNvPr>
            <p:cNvSpPr/>
            <p:nvPr/>
          </p:nvSpPr>
          <p:spPr>
            <a:xfrm>
              <a:off x="3986475" y="4180750"/>
              <a:ext cx="75275" cy="41375"/>
            </a:xfrm>
            <a:custGeom>
              <a:avLst/>
              <a:gdLst/>
              <a:ahLst/>
              <a:cxnLst/>
              <a:rect l="l" t="t" r="r" b="b"/>
              <a:pathLst>
                <a:path w="3011" h="1655" extrusionOk="0">
                  <a:moveTo>
                    <a:pt x="1" y="0"/>
                  </a:moveTo>
                  <a:lnTo>
                    <a:pt x="1" y="1654"/>
                  </a:lnTo>
                  <a:lnTo>
                    <a:pt x="3010" y="1654"/>
                  </a:lnTo>
                  <a:lnTo>
                    <a:pt x="3010" y="0"/>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3169;p73">
              <a:extLst>
                <a:ext uri="{FF2B5EF4-FFF2-40B4-BE49-F238E27FC236}">
                  <a16:creationId xmlns:a16="http://schemas.microsoft.com/office/drawing/2014/main" id="{4B7015F5-8A6D-EDA4-EFAA-E8111C03C7F4}"/>
                </a:ext>
              </a:extLst>
            </p:cNvPr>
            <p:cNvSpPr/>
            <p:nvPr/>
          </p:nvSpPr>
          <p:spPr>
            <a:xfrm>
              <a:off x="3986475" y="4222100"/>
              <a:ext cx="75275" cy="41375"/>
            </a:xfrm>
            <a:custGeom>
              <a:avLst/>
              <a:gdLst/>
              <a:ahLst/>
              <a:cxnLst/>
              <a:rect l="l" t="t" r="r" b="b"/>
              <a:pathLst>
                <a:path w="3011" h="1655" extrusionOk="0">
                  <a:moveTo>
                    <a:pt x="1" y="0"/>
                  </a:moveTo>
                  <a:lnTo>
                    <a:pt x="1" y="1655"/>
                  </a:lnTo>
                  <a:lnTo>
                    <a:pt x="3010" y="1655"/>
                  </a:lnTo>
                  <a:lnTo>
                    <a:pt x="3010" y="0"/>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3170;p73">
              <a:extLst>
                <a:ext uri="{FF2B5EF4-FFF2-40B4-BE49-F238E27FC236}">
                  <a16:creationId xmlns:a16="http://schemas.microsoft.com/office/drawing/2014/main" id="{3A4C6106-A86A-8C85-110F-82495F7664A1}"/>
                </a:ext>
              </a:extLst>
            </p:cNvPr>
            <p:cNvSpPr/>
            <p:nvPr/>
          </p:nvSpPr>
          <p:spPr>
            <a:xfrm>
              <a:off x="3986475" y="4263450"/>
              <a:ext cx="75275" cy="41375"/>
            </a:xfrm>
            <a:custGeom>
              <a:avLst/>
              <a:gdLst/>
              <a:ahLst/>
              <a:cxnLst/>
              <a:rect l="l" t="t" r="r" b="b"/>
              <a:pathLst>
                <a:path w="3011" h="1655" extrusionOk="0">
                  <a:moveTo>
                    <a:pt x="1" y="1"/>
                  </a:moveTo>
                  <a:lnTo>
                    <a:pt x="1" y="1655"/>
                  </a:lnTo>
                  <a:lnTo>
                    <a:pt x="3010" y="1655"/>
                  </a:lnTo>
                  <a:lnTo>
                    <a:pt x="3010"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3171;p73">
              <a:extLst>
                <a:ext uri="{FF2B5EF4-FFF2-40B4-BE49-F238E27FC236}">
                  <a16:creationId xmlns:a16="http://schemas.microsoft.com/office/drawing/2014/main" id="{E9A82B05-1A01-3111-3E61-366D10262FE5}"/>
                </a:ext>
              </a:extLst>
            </p:cNvPr>
            <p:cNvSpPr/>
            <p:nvPr/>
          </p:nvSpPr>
          <p:spPr>
            <a:xfrm>
              <a:off x="3986475" y="4305050"/>
              <a:ext cx="75275" cy="41375"/>
            </a:xfrm>
            <a:custGeom>
              <a:avLst/>
              <a:gdLst/>
              <a:ahLst/>
              <a:cxnLst/>
              <a:rect l="l" t="t" r="r" b="b"/>
              <a:pathLst>
                <a:path w="3011" h="1655" extrusionOk="0">
                  <a:moveTo>
                    <a:pt x="1" y="1"/>
                  </a:moveTo>
                  <a:lnTo>
                    <a:pt x="1" y="1655"/>
                  </a:lnTo>
                  <a:lnTo>
                    <a:pt x="3010" y="1655"/>
                  </a:lnTo>
                  <a:lnTo>
                    <a:pt x="3010"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3172;p73">
              <a:extLst>
                <a:ext uri="{FF2B5EF4-FFF2-40B4-BE49-F238E27FC236}">
                  <a16:creationId xmlns:a16="http://schemas.microsoft.com/office/drawing/2014/main" id="{397CADA7-F35C-FCFC-13AE-8FF465131524}"/>
                </a:ext>
              </a:extLst>
            </p:cNvPr>
            <p:cNvSpPr/>
            <p:nvPr/>
          </p:nvSpPr>
          <p:spPr>
            <a:xfrm>
              <a:off x="3986475" y="4346400"/>
              <a:ext cx="75275" cy="41375"/>
            </a:xfrm>
            <a:custGeom>
              <a:avLst/>
              <a:gdLst/>
              <a:ahLst/>
              <a:cxnLst/>
              <a:rect l="l" t="t" r="r" b="b"/>
              <a:pathLst>
                <a:path w="3011" h="1655" extrusionOk="0">
                  <a:moveTo>
                    <a:pt x="1" y="1"/>
                  </a:moveTo>
                  <a:lnTo>
                    <a:pt x="1" y="1655"/>
                  </a:lnTo>
                  <a:lnTo>
                    <a:pt x="3010" y="1655"/>
                  </a:lnTo>
                  <a:lnTo>
                    <a:pt x="3010"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3173;p73">
              <a:extLst>
                <a:ext uri="{FF2B5EF4-FFF2-40B4-BE49-F238E27FC236}">
                  <a16:creationId xmlns:a16="http://schemas.microsoft.com/office/drawing/2014/main" id="{71B724FA-548C-0893-B561-8CA87004FAF5}"/>
                </a:ext>
              </a:extLst>
            </p:cNvPr>
            <p:cNvSpPr/>
            <p:nvPr/>
          </p:nvSpPr>
          <p:spPr>
            <a:xfrm>
              <a:off x="3986475" y="4429600"/>
              <a:ext cx="75275" cy="41375"/>
            </a:xfrm>
            <a:custGeom>
              <a:avLst/>
              <a:gdLst/>
              <a:ahLst/>
              <a:cxnLst/>
              <a:rect l="l" t="t" r="r" b="b"/>
              <a:pathLst>
                <a:path w="3011" h="1655" extrusionOk="0">
                  <a:moveTo>
                    <a:pt x="1" y="1"/>
                  </a:moveTo>
                  <a:lnTo>
                    <a:pt x="1" y="1655"/>
                  </a:lnTo>
                  <a:lnTo>
                    <a:pt x="3010" y="1655"/>
                  </a:lnTo>
                  <a:lnTo>
                    <a:pt x="3010"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3174;p73">
              <a:extLst>
                <a:ext uri="{FF2B5EF4-FFF2-40B4-BE49-F238E27FC236}">
                  <a16:creationId xmlns:a16="http://schemas.microsoft.com/office/drawing/2014/main" id="{211A0B2E-927B-71F2-A0B4-C6AAC932C7A7}"/>
                </a:ext>
              </a:extLst>
            </p:cNvPr>
            <p:cNvSpPr/>
            <p:nvPr/>
          </p:nvSpPr>
          <p:spPr>
            <a:xfrm>
              <a:off x="3986475" y="4512550"/>
              <a:ext cx="75275" cy="41375"/>
            </a:xfrm>
            <a:custGeom>
              <a:avLst/>
              <a:gdLst/>
              <a:ahLst/>
              <a:cxnLst/>
              <a:rect l="l" t="t" r="r" b="b"/>
              <a:pathLst>
                <a:path w="3011" h="1655" extrusionOk="0">
                  <a:moveTo>
                    <a:pt x="1" y="1"/>
                  </a:moveTo>
                  <a:lnTo>
                    <a:pt x="1" y="1655"/>
                  </a:lnTo>
                  <a:lnTo>
                    <a:pt x="3010" y="1655"/>
                  </a:lnTo>
                  <a:lnTo>
                    <a:pt x="3010"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3175;p73">
              <a:extLst>
                <a:ext uri="{FF2B5EF4-FFF2-40B4-BE49-F238E27FC236}">
                  <a16:creationId xmlns:a16="http://schemas.microsoft.com/office/drawing/2014/main" id="{7B6878E6-03FB-0AF5-1564-45B4B0E02BB9}"/>
                </a:ext>
              </a:extLst>
            </p:cNvPr>
            <p:cNvSpPr/>
            <p:nvPr/>
          </p:nvSpPr>
          <p:spPr>
            <a:xfrm>
              <a:off x="3911250" y="4139400"/>
              <a:ext cx="75250" cy="41375"/>
            </a:xfrm>
            <a:custGeom>
              <a:avLst/>
              <a:gdLst/>
              <a:ahLst/>
              <a:cxnLst/>
              <a:rect l="l" t="t" r="r" b="b"/>
              <a:pathLst>
                <a:path w="3010" h="1655" extrusionOk="0">
                  <a:moveTo>
                    <a:pt x="1" y="0"/>
                  </a:moveTo>
                  <a:lnTo>
                    <a:pt x="1" y="1654"/>
                  </a:lnTo>
                  <a:lnTo>
                    <a:pt x="3010" y="165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3176;p73">
              <a:extLst>
                <a:ext uri="{FF2B5EF4-FFF2-40B4-BE49-F238E27FC236}">
                  <a16:creationId xmlns:a16="http://schemas.microsoft.com/office/drawing/2014/main" id="{308A367B-2E13-1E92-01FE-8ED4829B9730}"/>
                </a:ext>
              </a:extLst>
            </p:cNvPr>
            <p:cNvSpPr/>
            <p:nvPr/>
          </p:nvSpPr>
          <p:spPr>
            <a:xfrm>
              <a:off x="3911250" y="4180750"/>
              <a:ext cx="75250" cy="41375"/>
            </a:xfrm>
            <a:custGeom>
              <a:avLst/>
              <a:gdLst/>
              <a:ahLst/>
              <a:cxnLst/>
              <a:rect l="l" t="t" r="r" b="b"/>
              <a:pathLst>
                <a:path w="3010" h="1655" extrusionOk="0">
                  <a:moveTo>
                    <a:pt x="1" y="0"/>
                  </a:moveTo>
                  <a:lnTo>
                    <a:pt x="1" y="1654"/>
                  </a:lnTo>
                  <a:lnTo>
                    <a:pt x="3010" y="165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3177;p73">
              <a:extLst>
                <a:ext uri="{FF2B5EF4-FFF2-40B4-BE49-F238E27FC236}">
                  <a16:creationId xmlns:a16="http://schemas.microsoft.com/office/drawing/2014/main" id="{3E950327-2B27-1C94-5F8C-742A862CB9A5}"/>
                </a:ext>
              </a:extLst>
            </p:cNvPr>
            <p:cNvSpPr/>
            <p:nvPr/>
          </p:nvSpPr>
          <p:spPr>
            <a:xfrm>
              <a:off x="3911250" y="4222100"/>
              <a:ext cx="75250" cy="41375"/>
            </a:xfrm>
            <a:custGeom>
              <a:avLst/>
              <a:gdLst/>
              <a:ahLst/>
              <a:cxnLst/>
              <a:rect l="l" t="t" r="r" b="b"/>
              <a:pathLst>
                <a:path w="3010" h="1655" extrusionOk="0">
                  <a:moveTo>
                    <a:pt x="1" y="0"/>
                  </a:moveTo>
                  <a:lnTo>
                    <a:pt x="1" y="1655"/>
                  </a:lnTo>
                  <a:lnTo>
                    <a:pt x="3010" y="1655"/>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3178;p73">
              <a:extLst>
                <a:ext uri="{FF2B5EF4-FFF2-40B4-BE49-F238E27FC236}">
                  <a16:creationId xmlns:a16="http://schemas.microsoft.com/office/drawing/2014/main" id="{BF6E7889-CA34-AD16-E4AC-90A7FB7BBFCA}"/>
                </a:ext>
              </a:extLst>
            </p:cNvPr>
            <p:cNvSpPr/>
            <p:nvPr/>
          </p:nvSpPr>
          <p:spPr>
            <a:xfrm>
              <a:off x="3911250" y="4263450"/>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3179;p73">
              <a:extLst>
                <a:ext uri="{FF2B5EF4-FFF2-40B4-BE49-F238E27FC236}">
                  <a16:creationId xmlns:a16="http://schemas.microsoft.com/office/drawing/2014/main" id="{D184507E-5684-01C5-145E-6734F5732181}"/>
                </a:ext>
              </a:extLst>
            </p:cNvPr>
            <p:cNvSpPr/>
            <p:nvPr/>
          </p:nvSpPr>
          <p:spPr>
            <a:xfrm>
              <a:off x="3911250" y="4305050"/>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3180;p73">
              <a:extLst>
                <a:ext uri="{FF2B5EF4-FFF2-40B4-BE49-F238E27FC236}">
                  <a16:creationId xmlns:a16="http://schemas.microsoft.com/office/drawing/2014/main" id="{0BCBF2AC-E41A-A070-F570-F3DAF8F6AFC9}"/>
                </a:ext>
              </a:extLst>
            </p:cNvPr>
            <p:cNvSpPr/>
            <p:nvPr/>
          </p:nvSpPr>
          <p:spPr>
            <a:xfrm>
              <a:off x="3911250" y="4346400"/>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3181;p73">
              <a:extLst>
                <a:ext uri="{FF2B5EF4-FFF2-40B4-BE49-F238E27FC236}">
                  <a16:creationId xmlns:a16="http://schemas.microsoft.com/office/drawing/2014/main" id="{F946C3AF-3A08-1033-5061-27A179AA8EF9}"/>
                </a:ext>
              </a:extLst>
            </p:cNvPr>
            <p:cNvSpPr/>
            <p:nvPr/>
          </p:nvSpPr>
          <p:spPr>
            <a:xfrm>
              <a:off x="3911250" y="4387750"/>
              <a:ext cx="75250" cy="41875"/>
            </a:xfrm>
            <a:custGeom>
              <a:avLst/>
              <a:gdLst/>
              <a:ahLst/>
              <a:cxnLst/>
              <a:rect l="l" t="t" r="r" b="b"/>
              <a:pathLst>
                <a:path w="3010" h="1675" extrusionOk="0">
                  <a:moveTo>
                    <a:pt x="1" y="1"/>
                  </a:moveTo>
                  <a:lnTo>
                    <a:pt x="1" y="1675"/>
                  </a:lnTo>
                  <a:lnTo>
                    <a:pt x="3010" y="167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3182;p73">
              <a:extLst>
                <a:ext uri="{FF2B5EF4-FFF2-40B4-BE49-F238E27FC236}">
                  <a16:creationId xmlns:a16="http://schemas.microsoft.com/office/drawing/2014/main" id="{4571DF57-D4BF-2B49-0259-1A87D3F76CE3}"/>
                </a:ext>
              </a:extLst>
            </p:cNvPr>
            <p:cNvSpPr/>
            <p:nvPr/>
          </p:nvSpPr>
          <p:spPr>
            <a:xfrm>
              <a:off x="3911250" y="4429600"/>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3183;p73">
              <a:extLst>
                <a:ext uri="{FF2B5EF4-FFF2-40B4-BE49-F238E27FC236}">
                  <a16:creationId xmlns:a16="http://schemas.microsoft.com/office/drawing/2014/main" id="{F16D4568-B64F-1FFA-6C1D-333B514BC0C5}"/>
                </a:ext>
              </a:extLst>
            </p:cNvPr>
            <p:cNvSpPr/>
            <p:nvPr/>
          </p:nvSpPr>
          <p:spPr>
            <a:xfrm>
              <a:off x="3911250" y="4471200"/>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3184;p73">
              <a:extLst>
                <a:ext uri="{FF2B5EF4-FFF2-40B4-BE49-F238E27FC236}">
                  <a16:creationId xmlns:a16="http://schemas.microsoft.com/office/drawing/2014/main" id="{7812343D-FBD1-87C7-5FAA-FBD8D07897F7}"/>
                </a:ext>
              </a:extLst>
            </p:cNvPr>
            <p:cNvSpPr/>
            <p:nvPr/>
          </p:nvSpPr>
          <p:spPr>
            <a:xfrm>
              <a:off x="3911250" y="4512550"/>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3185;p73">
              <a:extLst>
                <a:ext uri="{FF2B5EF4-FFF2-40B4-BE49-F238E27FC236}">
                  <a16:creationId xmlns:a16="http://schemas.microsoft.com/office/drawing/2014/main" id="{E80F201F-B7F0-2640-2F15-DF5827E06089}"/>
                </a:ext>
              </a:extLst>
            </p:cNvPr>
            <p:cNvSpPr/>
            <p:nvPr/>
          </p:nvSpPr>
          <p:spPr>
            <a:xfrm>
              <a:off x="3911250" y="4553925"/>
              <a:ext cx="75250" cy="41375"/>
            </a:xfrm>
            <a:custGeom>
              <a:avLst/>
              <a:gdLst/>
              <a:ahLst/>
              <a:cxnLst/>
              <a:rect l="l" t="t" r="r" b="b"/>
              <a:pathLst>
                <a:path w="3010" h="1655" extrusionOk="0">
                  <a:moveTo>
                    <a:pt x="1" y="0"/>
                  </a:moveTo>
                  <a:lnTo>
                    <a:pt x="1" y="1654"/>
                  </a:lnTo>
                  <a:lnTo>
                    <a:pt x="3010" y="165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3186;p73">
              <a:extLst>
                <a:ext uri="{FF2B5EF4-FFF2-40B4-BE49-F238E27FC236}">
                  <a16:creationId xmlns:a16="http://schemas.microsoft.com/office/drawing/2014/main" id="{3A4CA586-D336-D661-1B9C-7AA80E354E20}"/>
                </a:ext>
              </a:extLst>
            </p:cNvPr>
            <p:cNvSpPr/>
            <p:nvPr/>
          </p:nvSpPr>
          <p:spPr>
            <a:xfrm>
              <a:off x="3911250" y="4595275"/>
              <a:ext cx="75250" cy="41375"/>
            </a:xfrm>
            <a:custGeom>
              <a:avLst/>
              <a:gdLst/>
              <a:ahLst/>
              <a:cxnLst/>
              <a:rect l="l" t="t" r="r" b="b"/>
              <a:pathLst>
                <a:path w="3010" h="1655" extrusionOk="0">
                  <a:moveTo>
                    <a:pt x="1" y="0"/>
                  </a:moveTo>
                  <a:lnTo>
                    <a:pt x="1" y="1654"/>
                  </a:lnTo>
                  <a:lnTo>
                    <a:pt x="3010" y="165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3187;p73">
              <a:extLst>
                <a:ext uri="{FF2B5EF4-FFF2-40B4-BE49-F238E27FC236}">
                  <a16:creationId xmlns:a16="http://schemas.microsoft.com/office/drawing/2014/main" id="{6FD9D6A3-0C5F-BB8A-F84E-575345AC3A3F}"/>
                </a:ext>
              </a:extLst>
            </p:cNvPr>
            <p:cNvSpPr/>
            <p:nvPr/>
          </p:nvSpPr>
          <p:spPr>
            <a:xfrm>
              <a:off x="3911250" y="4636625"/>
              <a:ext cx="75250" cy="41375"/>
            </a:xfrm>
            <a:custGeom>
              <a:avLst/>
              <a:gdLst/>
              <a:ahLst/>
              <a:cxnLst/>
              <a:rect l="l" t="t" r="r" b="b"/>
              <a:pathLst>
                <a:path w="3010" h="1655" extrusionOk="0">
                  <a:moveTo>
                    <a:pt x="1" y="0"/>
                  </a:moveTo>
                  <a:lnTo>
                    <a:pt x="1" y="1654"/>
                  </a:lnTo>
                  <a:lnTo>
                    <a:pt x="3010" y="165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3188;p73">
              <a:extLst>
                <a:ext uri="{FF2B5EF4-FFF2-40B4-BE49-F238E27FC236}">
                  <a16:creationId xmlns:a16="http://schemas.microsoft.com/office/drawing/2014/main" id="{A53B043D-97B5-7AB1-5AE5-7A3077D8E773}"/>
                </a:ext>
              </a:extLst>
            </p:cNvPr>
            <p:cNvSpPr/>
            <p:nvPr/>
          </p:nvSpPr>
          <p:spPr>
            <a:xfrm>
              <a:off x="3911250" y="4678225"/>
              <a:ext cx="75250" cy="41875"/>
            </a:xfrm>
            <a:custGeom>
              <a:avLst/>
              <a:gdLst/>
              <a:ahLst/>
              <a:cxnLst/>
              <a:rect l="l" t="t" r="r" b="b"/>
              <a:pathLst>
                <a:path w="3010" h="1675" extrusionOk="0">
                  <a:moveTo>
                    <a:pt x="1" y="0"/>
                  </a:moveTo>
                  <a:lnTo>
                    <a:pt x="1" y="1674"/>
                  </a:lnTo>
                  <a:lnTo>
                    <a:pt x="3010" y="167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3189;p73">
              <a:extLst>
                <a:ext uri="{FF2B5EF4-FFF2-40B4-BE49-F238E27FC236}">
                  <a16:creationId xmlns:a16="http://schemas.microsoft.com/office/drawing/2014/main" id="{C240CACB-87D5-48AE-7141-4BF145086659}"/>
                </a:ext>
              </a:extLst>
            </p:cNvPr>
            <p:cNvSpPr/>
            <p:nvPr/>
          </p:nvSpPr>
          <p:spPr>
            <a:xfrm>
              <a:off x="3911250" y="4720075"/>
              <a:ext cx="75250" cy="41375"/>
            </a:xfrm>
            <a:custGeom>
              <a:avLst/>
              <a:gdLst/>
              <a:ahLst/>
              <a:cxnLst/>
              <a:rect l="l" t="t" r="r" b="b"/>
              <a:pathLst>
                <a:path w="3010" h="1655" extrusionOk="0">
                  <a:moveTo>
                    <a:pt x="1" y="0"/>
                  </a:moveTo>
                  <a:lnTo>
                    <a:pt x="1" y="1654"/>
                  </a:lnTo>
                  <a:lnTo>
                    <a:pt x="3010" y="165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3190;p73">
              <a:extLst>
                <a:ext uri="{FF2B5EF4-FFF2-40B4-BE49-F238E27FC236}">
                  <a16:creationId xmlns:a16="http://schemas.microsoft.com/office/drawing/2014/main" id="{CA14F00D-378C-DE50-3470-482C3A94EE05}"/>
                </a:ext>
              </a:extLst>
            </p:cNvPr>
            <p:cNvSpPr/>
            <p:nvPr/>
          </p:nvSpPr>
          <p:spPr>
            <a:xfrm>
              <a:off x="3911250" y="4802775"/>
              <a:ext cx="75250" cy="41375"/>
            </a:xfrm>
            <a:custGeom>
              <a:avLst/>
              <a:gdLst/>
              <a:ahLst/>
              <a:cxnLst/>
              <a:rect l="l" t="t" r="r" b="b"/>
              <a:pathLst>
                <a:path w="3010" h="1655" extrusionOk="0">
                  <a:moveTo>
                    <a:pt x="1" y="0"/>
                  </a:moveTo>
                  <a:lnTo>
                    <a:pt x="1" y="1655"/>
                  </a:lnTo>
                  <a:lnTo>
                    <a:pt x="3010" y="1655"/>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3191;p73">
              <a:extLst>
                <a:ext uri="{FF2B5EF4-FFF2-40B4-BE49-F238E27FC236}">
                  <a16:creationId xmlns:a16="http://schemas.microsoft.com/office/drawing/2014/main" id="{851FD674-DDB0-0A54-E3BB-9AEB6365482D}"/>
                </a:ext>
              </a:extLst>
            </p:cNvPr>
            <p:cNvSpPr/>
            <p:nvPr/>
          </p:nvSpPr>
          <p:spPr>
            <a:xfrm>
              <a:off x="3836025" y="4139400"/>
              <a:ext cx="75250" cy="41375"/>
            </a:xfrm>
            <a:custGeom>
              <a:avLst/>
              <a:gdLst/>
              <a:ahLst/>
              <a:cxnLst/>
              <a:rect l="l" t="t" r="r" b="b"/>
              <a:pathLst>
                <a:path w="3010" h="1655" extrusionOk="0">
                  <a:moveTo>
                    <a:pt x="0" y="0"/>
                  </a:moveTo>
                  <a:lnTo>
                    <a:pt x="0" y="1654"/>
                  </a:lnTo>
                  <a:lnTo>
                    <a:pt x="3010" y="165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3192;p73">
              <a:extLst>
                <a:ext uri="{FF2B5EF4-FFF2-40B4-BE49-F238E27FC236}">
                  <a16:creationId xmlns:a16="http://schemas.microsoft.com/office/drawing/2014/main" id="{3E5F7B9C-BB47-F56E-51FA-0F66F36BD1B6}"/>
                </a:ext>
              </a:extLst>
            </p:cNvPr>
            <p:cNvSpPr/>
            <p:nvPr/>
          </p:nvSpPr>
          <p:spPr>
            <a:xfrm>
              <a:off x="3836025" y="4180750"/>
              <a:ext cx="75250" cy="41375"/>
            </a:xfrm>
            <a:custGeom>
              <a:avLst/>
              <a:gdLst/>
              <a:ahLst/>
              <a:cxnLst/>
              <a:rect l="l" t="t" r="r" b="b"/>
              <a:pathLst>
                <a:path w="3010" h="1655" extrusionOk="0">
                  <a:moveTo>
                    <a:pt x="0" y="0"/>
                  </a:moveTo>
                  <a:lnTo>
                    <a:pt x="0" y="1654"/>
                  </a:lnTo>
                  <a:lnTo>
                    <a:pt x="3010" y="165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3193;p73">
              <a:extLst>
                <a:ext uri="{FF2B5EF4-FFF2-40B4-BE49-F238E27FC236}">
                  <a16:creationId xmlns:a16="http://schemas.microsoft.com/office/drawing/2014/main" id="{539A2C3C-9A71-6CFA-94F6-D94B2D73FB0D}"/>
                </a:ext>
              </a:extLst>
            </p:cNvPr>
            <p:cNvSpPr/>
            <p:nvPr/>
          </p:nvSpPr>
          <p:spPr>
            <a:xfrm>
              <a:off x="3836025" y="4222100"/>
              <a:ext cx="75250" cy="41375"/>
            </a:xfrm>
            <a:custGeom>
              <a:avLst/>
              <a:gdLst/>
              <a:ahLst/>
              <a:cxnLst/>
              <a:rect l="l" t="t" r="r" b="b"/>
              <a:pathLst>
                <a:path w="3010" h="1655" extrusionOk="0">
                  <a:moveTo>
                    <a:pt x="0" y="0"/>
                  </a:moveTo>
                  <a:lnTo>
                    <a:pt x="0" y="1655"/>
                  </a:lnTo>
                  <a:lnTo>
                    <a:pt x="3010" y="1655"/>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3194;p73">
              <a:extLst>
                <a:ext uri="{FF2B5EF4-FFF2-40B4-BE49-F238E27FC236}">
                  <a16:creationId xmlns:a16="http://schemas.microsoft.com/office/drawing/2014/main" id="{1BF1A1F2-7D4D-405B-B8A3-5EBC5B30B397}"/>
                </a:ext>
              </a:extLst>
            </p:cNvPr>
            <p:cNvSpPr/>
            <p:nvPr/>
          </p:nvSpPr>
          <p:spPr>
            <a:xfrm>
              <a:off x="3836025" y="4263450"/>
              <a:ext cx="75250" cy="41375"/>
            </a:xfrm>
            <a:custGeom>
              <a:avLst/>
              <a:gdLst/>
              <a:ahLst/>
              <a:cxnLst/>
              <a:rect l="l" t="t" r="r" b="b"/>
              <a:pathLst>
                <a:path w="3010" h="1655" extrusionOk="0">
                  <a:moveTo>
                    <a:pt x="0" y="1"/>
                  </a:moveTo>
                  <a:lnTo>
                    <a:pt x="0"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3195;p73">
              <a:extLst>
                <a:ext uri="{FF2B5EF4-FFF2-40B4-BE49-F238E27FC236}">
                  <a16:creationId xmlns:a16="http://schemas.microsoft.com/office/drawing/2014/main" id="{E4341880-40CA-08DC-D28C-265030CF91FC}"/>
                </a:ext>
              </a:extLst>
            </p:cNvPr>
            <p:cNvSpPr/>
            <p:nvPr/>
          </p:nvSpPr>
          <p:spPr>
            <a:xfrm>
              <a:off x="3836025" y="4305050"/>
              <a:ext cx="75250" cy="41375"/>
            </a:xfrm>
            <a:custGeom>
              <a:avLst/>
              <a:gdLst/>
              <a:ahLst/>
              <a:cxnLst/>
              <a:rect l="l" t="t" r="r" b="b"/>
              <a:pathLst>
                <a:path w="3010" h="1655" extrusionOk="0">
                  <a:moveTo>
                    <a:pt x="0" y="1"/>
                  </a:moveTo>
                  <a:lnTo>
                    <a:pt x="0"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3196;p73">
              <a:extLst>
                <a:ext uri="{FF2B5EF4-FFF2-40B4-BE49-F238E27FC236}">
                  <a16:creationId xmlns:a16="http://schemas.microsoft.com/office/drawing/2014/main" id="{09046055-E717-C2FE-7B24-1EF02AA0B3A0}"/>
                </a:ext>
              </a:extLst>
            </p:cNvPr>
            <p:cNvSpPr/>
            <p:nvPr/>
          </p:nvSpPr>
          <p:spPr>
            <a:xfrm>
              <a:off x="3836025" y="4346400"/>
              <a:ext cx="75250" cy="41375"/>
            </a:xfrm>
            <a:custGeom>
              <a:avLst/>
              <a:gdLst/>
              <a:ahLst/>
              <a:cxnLst/>
              <a:rect l="l" t="t" r="r" b="b"/>
              <a:pathLst>
                <a:path w="3010" h="1655" extrusionOk="0">
                  <a:moveTo>
                    <a:pt x="0" y="1"/>
                  </a:moveTo>
                  <a:lnTo>
                    <a:pt x="0"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3197;p73">
              <a:extLst>
                <a:ext uri="{FF2B5EF4-FFF2-40B4-BE49-F238E27FC236}">
                  <a16:creationId xmlns:a16="http://schemas.microsoft.com/office/drawing/2014/main" id="{E51899D9-049A-6DD3-AC11-8C83011EE686}"/>
                </a:ext>
              </a:extLst>
            </p:cNvPr>
            <p:cNvSpPr/>
            <p:nvPr/>
          </p:nvSpPr>
          <p:spPr>
            <a:xfrm>
              <a:off x="3836025" y="4387750"/>
              <a:ext cx="75250" cy="41875"/>
            </a:xfrm>
            <a:custGeom>
              <a:avLst/>
              <a:gdLst/>
              <a:ahLst/>
              <a:cxnLst/>
              <a:rect l="l" t="t" r="r" b="b"/>
              <a:pathLst>
                <a:path w="3010" h="1675" extrusionOk="0">
                  <a:moveTo>
                    <a:pt x="0" y="1"/>
                  </a:moveTo>
                  <a:lnTo>
                    <a:pt x="0" y="1675"/>
                  </a:lnTo>
                  <a:lnTo>
                    <a:pt x="3010" y="167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3198;p73">
              <a:extLst>
                <a:ext uri="{FF2B5EF4-FFF2-40B4-BE49-F238E27FC236}">
                  <a16:creationId xmlns:a16="http://schemas.microsoft.com/office/drawing/2014/main" id="{B9BA57A2-60B0-229B-7FC2-0F2BECA0F7A7}"/>
                </a:ext>
              </a:extLst>
            </p:cNvPr>
            <p:cNvSpPr/>
            <p:nvPr/>
          </p:nvSpPr>
          <p:spPr>
            <a:xfrm>
              <a:off x="3836025" y="4429600"/>
              <a:ext cx="75250" cy="41375"/>
            </a:xfrm>
            <a:custGeom>
              <a:avLst/>
              <a:gdLst/>
              <a:ahLst/>
              <a:cxnLst/>
              <a:rect l="l" t="t" r="r" b="b"/>
              <a:pathLst>
                <a:path w="3010" h="1655" extrusionOk="0">
                  <a:moveTo>
                    <a:pt x="0" y="1"/>
                  </a:moveTo>
                  <a:lnTo>
                    <a:pt x="0"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3199;p73">
              <a:extLst>
                <a:ext uri="{FF2B5EF4-FFF2-40B4-BE49-F238E27FC236}">
                  <a16:creationId xmlns:a16="http://schemas.microsoft.com/office/drawing/2014/main" id="{4775DA7B-E8ED-B3CA-FA0F-78870E124CDC}"/>
                </a:ext>
              </a:extLst>
            </p:cNvPr>
            <p:cNvSpPr/>
            <p:nvPr/>
          </p:nvSpPr>
          <p:spPr>
            <a:xfrm>
              <a:off x="3836025" y="4471200"/>
              <a:ext cx="75250" cy="41375"/>
            </a:xfrm>
            <a:custGeom>
              <a:avLst/>
              <a:gdLst/>
              <a:ahLst/>
              <a:cxnLst/>
              <a:rect l="l" t="t" r="r" b="b"/>
              <a:pathLst>
                <a:path w="3010" h="1655" extrusionOk="0">
                  <a:moveTo>
                    <a:pt x="0" y="1"/>
                  </a:moveTo>
                  <a:lnTo>
                    <a:pt x="0"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3200;p73">
              <a:extLst>
                <a:ext uri="{FF2B5EF4-FFF2-40B4-BE49-F238E27FC236}">
                  <a16:creationId xmlns:a16="http://schemas.microsoft.com/office/drawing/2014/main" id="{55294602-CA8D-C658-4BDD-2DE65D554A63}"/>
                </a:ext>
              </a:extLst>
            </p:cNvPr>
            <p:cNvSpPr/>
            <p:nvPr/>
          </p:nvSpPr>
          <p:spPr>
            <a:xfrm>
              <a:off x="3836025" y="4553925"/>
              <a:ext cx="75250" cy="41375"/>
            </a:xfrm>
            <a:custGeom>
              <a:avLst/>
              <a:gdLst/>
              <a:ahLst/>
              <a:cxnLst/>
              <a:rect l="l" t="t" r="r" b="b"/>
              <a:pathLst>
                <a:path w="3010" h="1655" extrusionOk="0">
                  <a:moveTo>
                    <a:pt x="0" y="0"/>
                  </a:moveTo>
                  <a:lnTo>
                    <a:pt x="0" y="1654"/>
                  </a:lnTo>
                  <a:lnTo>
                    <a:pt x="3010" y="165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3201;p73">
              <a:extLst>
                <a:ext uri="{FF2B5EF4-FFF2-40B4-BE49-F238E27FC236}">
                  <a16:creationId xmlns:a16="http://schemas.microsoft.com/office/drawing/2014/main" id="{791E49F4-7D2C-AD26-4A3C-5F2CC829F242}"/>
                </a:ext>
              </a:extLst>
            </p:cNvPr>
            <p:cNvSpPr/>
            <p:nvPr/>
          </p:nvSpPr>
          <p:spPr>
            <a:xfrm>
              <a:off x="3836025" y="4636625"/>
              <a:ext cx="75250" cy="41375"/>
            </a:xfrm>
            <a:custGeom>
              <a:avLst/>
              <a:gdLst/>
              <a:ahLst/>
              <a:cxnLst/>
              <a:rect l="l" t="t" r="r" b="b"/>
              <a:pathLst>
                <a:path w="3010" h="1655" extrusionOk="0">
                  <a:moveTo>
                    <a:pt x="0" y="0"/>
                  </a:moveTo>
                  <a:lnTo>
                    <a:pt x="0" y="1654"/>
                  </a:lnTo>
                  <a:lnTo>
                    <a:pt x="3010" y="165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3202;p73">
              <a:extLst>
                <a:ext uri="{FF2B5EF4-FFF2-40B4-BE49-F238E27FC236}">
                  <a16:creationId xmlns:a16="http://schemas.microsoft.com/office/drawing/2014/main" id="{8AA49585-5A0A-6FE7-EA4B-C4198B01C0D8}"/>
                </a:ext>
              </a:extLst>
            </p:cNvPr>
            <p:cNvSpPr/>
            <p:nvPr/>
          </p:nvSpPr>
          <p:spPr>
            <a:xfrm>
              <a:off x="3836025" y="4678225"/>
              <a:ext cx="75250" cy="41875"/>
            </a:xfrm>
            <a:custGeom>
              <a:avLst/>
              <a:gdLst/>
              <a:ahLst/>
              <a:cxnLst/>
              <a:rect l="l" t="t" r="r" b="b"/>
              <a:pathLst>
                <a:path w="3010" h="1675" extrusionOk="0">
                  <a:moveTo>
                    <a:pt x="0" y="0"/>
                  </a:moveTo>
                  <a:lnTo>
                    <a:pt x="0" y="1674"/>
                  </a:lnTo>
                  <a:lnTo>
                    <a:pt x="3010" y="167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3203;p73">
              <a:extLst>
                <a:ext uri="{FF2B5EF4-FFF2-40B4-BE49-F238E27FC236}">
                  <a16:creationId xmlns:a16="http://schemas.microsoft.com/office/drawing/2014/main" id="{46EE33CA-78A9-815B-4810-9FE5A8359158}"/>
                </a:ext>
              </a:extLst>
            </p:cNvPr>
            <p:cNvSpPr/>
            <p:nvPr/>
          </p:nvSpPr>
          <p:spPr>
            <a:xfrm>
              <a:off x="3759800" y="4139400"/>
              <a:ext cx="76250" cy="41375"/>
            </a:xfrm>
            <a:custGeom>
              <a:avLst/>
              <a:gdLst/>
              <a:ahLst/>
              <a:cxnLst/>
              <a:rect l="l" t="t" r="r" b="b"/>
              <a:pathLst>
                <a:path w="3050" h="1655" extrusionOk="0">
                  <a:moveTo>
                    <a:pt x="0" y="0"/>
                  </a:moveTo>
                  <a:lnTo>
                    <a:pt x="0" y="1654"/>
                  </a:lnTo>
                  <a:lnTo>
                    <a:pt x="3049" y="1654"/>
                  </a:lnTo>
                  <a:lnTo>
                    <a:pt x="3049"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3204;p73">
              <a:extLst>
                <a:ext uri="{FF2B5EF4-FFF2-40B4-BE49-F238E27FC236}">
                  <a16:creationId xmlns:a16="http://schemas.microsoft.com/office/drawing/2014/main" id="{E8D6646F-1061-C572-FDC3-30E6ECCE35B8}"/>
                </a:ext>
              </a:extLst>
            </p:cNvPr>
            <p:cNvSpPr/>
            <p:nvPr/>
          </p:nvSpPr>
          <p:spPr>
            <a:xfrm>
              <a:off x="3759800" y="4180750"/>
              <a:ext cx="76250" cy="41375"/>
            </a:xfrm>
            <a:custGeom>
              <a:avLst/>
              <a:gdLst/>
              <a:ahLst/>
              <a:cxnLst/>
              <a:rect l="l" t="t" r="r" b="b"/>
              <a:pathLst>
                <a:path w="3050" h="1655" extrusionOk="0">
                  <a:moveTo>
                    <a:pt x="0" y="0"/>
                  </a:moveTo>
                  <a:lnTo>
                    <a:pt x="0" y="1654"/>
                  </a:lnTo>
                  <a:lnTo>
                    <a:pt x="3049" y="1654"/>
                  </a:lnTo>
                  <a:lnTo>
                    <a:pt x="3049"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3205;p73">
              <a:extLst>
                <a:ext uri="{FF2B5EF4-FFF2-40B4-BE49-F238E27FC236}">
                  <a16:creationId xmlns:a16="http://schemas.microsoft.com/office/drawing/2014/main" id="{6DF3C0BF-8185-BC59-F1D7-0C60B03A8EAA}"/>
                </a:ext>
              </a:extLst>
            </p:cNvPr>
            <p:cNvSpPr/>
            <p:nvPr/>
          </p:nvSpPr>
          <p:spPr>
            <a:xfrm>
              <a:off x="3759800" y="4222100"/>
              <a:ext cx="76250" cy="41375"/>
            </a:xfrm>
            <a:custGeom>
              <a:avLst/>
              <a:gdLst/>
              <a:ahLst/>
              <a:cxnLst/>
              <a:rect l="l" t="t" r="r" b="b"/>
              <a:pathLst>
                <a:path w="3050" h="1655" extrusionOk="0">
                  <a:moveTo>
                    <a:pt x="0" y="0"/>
                  </a:moveTo>
                  <a:lnTo>
                    <a:pt x="0" y="1655"/>
                  </a:lnTo>
                  <a:lnTo>
                    <a:pt x="3049" y="1655"/>
                  </a:lnTo>
                  <a:lnTo>
                    <a:pt x="3049"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3206;p73">
              <a:extLst>
                <a:ext uri="{FF2B5EF4-FFF2-40B4-BE49-F238E27FC236}">
                  <a16:creationId xmlns:a16="http://schemas.microsoft.com/office/drawing/2014/main" id="{BB04EE4D-3225-99F5-CAD7-7745D08EC212}"/>
                </a:ext>
              </a:extLst>
            </p:cNvPr>
            <p:cNvSpPr/>
            <p:nvPr/>
          </p:nvSpPr>
          <p:spPr>
            <a:xfrm>
              <a:off x="3759800" y="4263450"/>
              <a:ext cx="76250" cy="41375"/>
            </a:xfrm>
            <a:custGeom>
              <a:avLst/>
              <a:gdLst/>
              <a:ahLst/>
              <a:cxnLst/>
              <a:rect l="l" t="t" r="r" b="b"/>
              <a:pathLst>
                <a:path w="3050" h="1655" extrusionOk="0">
                  <a:moveTo>
                    <a:pt x="0" y="1"/>
                  </a:moveTo>
                  <a:lnTo>
                    <a:pt x="0" y="1655"/>
                  </a:lnTo>
                  <a:lnTo>
                    <a:pt x="3049" y="1655"/>
                  </a:lnTo>
                  <a:lnTo>
                    <a:pt x="3049"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3207;p73">
              <a:extLst>
                <a:ext uri="{FF2B5EF4-FFF2-40B4-BE49-F238E27FC236}">
                  <a16:creationId xmlns:a16="http://schemas.microsoft.com/office/drawing/2014/main" id="{7CD10A83-A805-F344-A273-5A9751E0A65C}"/>
                </a:ext>
              </a:extLst>
            </p:cNvPr>
            <p:cNvSpPr/>
            <p:nvPr/>
          </p:nvSpPr>
          <p:spPr>
            <a:xfrm>
              <a:off x="3759800" y="4305050"/>
              <a:ext cx="76250" cy="41375"/>
            </a:xfrm>
            <a:custGeom>
              <a:avLst/>
              <a:gdLst/>
              <a:ahLst/>
              <a:cxnLst/>
              <a:rect l="l" t="t" r="r" b="b"/>
              <a:pathLst>
                <a:path w="3050" h="1655" extrusionOk="0">
                  <a:moveTo>
                    <a:pt x="0" y="1"/>
                  </a:moveTo>
                  <a:lnTo>
                    <a:pt x="0" y="1655"/>
                  </a:lnTo>
                  <a:lnTo>
                    <a:pt x="3049" y="1655"/>
                  </a:lnTo>
                  <a:lnTo>
                    <a:pt x="3049"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3208;p73">
              <a:extLst>
                <a:ext uri="{FF2B5EF4-FFF2-40B4-BE49-F238E27FC236}">
                  <a16:creationId xmlns:a16="http://schemas.microsoft.com/office/drawing/2014/main" id="{681DB2B1-CBC2-9681-4970-06517539E71C}"/>
                </a:ext>
              </a:extLst>
            </p:cNvPr>
            <p:cNvSpPr/>
            <p:nvPr/>
          </p:nvSpPr>
          <p:spPr>
            <a:xfrm>
              <a:off x="3759800" y="4346400"/>
              <a:ext cx="76250" cy="41375"/>
            </a:xfrm>
            <a:custGeom>
              <a:avLst/>
              <a:gdLst/>
              <a:ahLst/>
              <a:cxnLst/>
              <a:rect l="l" t="t" r="r" b="b"/>
              <a:pathLst>
                <a:path w="3050" h="1655" extrusionOk="0">
                  <a:moveTo>
                    <a:pt x="0" y="1"/>
                  </a:moveTo>
                  <a:lnTo>
                    <a:pt x="0" y="1655"/>
                  </a:lnTo>
                  <a:lnTo>
                    <a:pt x="3049" y="1655"/>
                  </a:lnTo>
                  <a:lnTo>
                    <a:pt x="3049"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3209;p73">
              <a:extLst>
                <a:ext uri="{FF2B5EF4-FFF2-40B4-BE49-F238E27FC236}">
                  <a16:creationId xmlns:a16="http://schemas.microsoft.com/office/drawing/2014/main" id="{099B20D1-FBE8-C591-C9DA-B9EF27FC76AE}"/>
                </a:ext>
              </a:extLst>
            </p:cNvPr>
            <p:cNvSpPr/>
            <p:nvPr/>
          </p:nvSpPr>
          <p:spPr>
            <a:xfrm>
              <a:off x="3759800" y="4387750"/>
              <a:ext cx="76250" cy="41875"/>
            </a:xfrm>
            <a:custGeom>
              <a:avLst/>
              <a:gdLst/>
              <a:ahLst/>
              <a:cxnLst/>
              <a:rect l="l" t="t" r="r" b="b"/>
              <a:pathLst>
                <a:path w="3050" h="1675" extrusionOk="0">
                  <a:moveTo>
                    <a:pt x="0" y="1"/>
                  </a:moveTo>
                  <a:lnTo>
                    <a:pt x="0" y="1675"/>
                  </a:lnTo>
                  <a:lnTo>
                    <a:pt x="3049" y="1675"/>
                  </a:lnTo>
                  <a:lnTo>
                    <a:pt x="3049"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3210;p73">
              <a:extLst>
                <a:ext uri="{FF2B5EF4-FFF2-40B4-BE49-F238E27FC236}">
                  <a16:creationId xmlns:a16="http://schemas.microsoft.com/office/drawing/2014/main" id="{CF0039AA-E7CE-3137-9BD1-72A7E11B9E77}"/>
                </a:ext>
              </a:extLst>
            </p:cNvPr>
            <p:cNvSpPr/>
            <p:nvPr/>
          </p:nvSpPr>
          <p:spPr>
            <a:xfrm>
              <a:off x="3759800" y="4429600"/>
              <a:ext cx="76250" cy="41375"/>
            </a:xfrm>
            <a:custGeom>
              <a:avLst/>
              <a:gdLst/>
              <a:ahLst/>
              <a:cxnLst/>
              <a:rect l="l" t="t" r="r" b="b"/>
              <a:pathLst>
                <a:path w="3050" h="1655" extrusionOk="0">
                  <a:moveTo>
                    <a:pt x="0" y="1"/>
                  </a:moveTo>
                  <a:lnTo>
                    <a:pt x="0" y="1655"/>
                  </a:lnTo>
                  <a:lnTo>
                    <a:pt x="3049" y="1655"/>
                  </a:lnTo>
                  <a:lnTo>
                    <a:pt x="3049"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3211;p73">
              <a:extLst>
                <a:ext uri="{FF2B5EF4-FFF2-40B4-BE49-F238E27FC236}">
                  <a16:creationId xmlns:a16="http://schemas.microsoft.com/office/drawing/2014/main" id="{4249D1E1-A0F1-67FD-7679-72E50CF6EEED}"/>
                </a:ext>
              </a:extLst>
            </p:cNvPr>
            <p:cNvSpPr/>
            <p:nvPr/>
          </p:nvSpPr>
          <p:spPr>
            <a:xfrm>
              <a:off x="3759800" y="4471200"/>
              <a:ext cx="76250" cy="41375"/>
            </a:xfrm>
            <a:custGeom>
              <a:avLst/>
              <a:gdLst/>
              <a:ahLst/>
              <a:cxnLst/>
              <a:rect l="l" t="t" r="r" b="b"/>
              <a:pathLst>
                <a:path w="3050" h="1655" extrusionOk="0">
                  <a:moveTo>
                    <a:pt x="0" y="1"/>
                  </a:moveTo>
                  <a:lnTo>
                    <a:pt x="0" y="1655"/>
                  </a:lnTo>
                  <a:lnTo>
                    <a:pt x="3049" y="1655"/>
                  </a:lnTo>
                  <a:lnTo>
                    <a:pt x="3049"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3212;p73">
              <a:extLst>
                <a:ext uri="{FF2B5EF4-FFF2-40B4-BE49-F238E27FC236}">
                  <a16:creationId xmlns:a16="http://schemas.microsoft.com/office/drawing/2014/main" id="{E9830B9E-C89F-2FAB-280B-64B7B5069EDD}"/>
                </a:ext>
              </a:extLst>
            </p:cNvPr>
            <p:cNvSpPr/>
            <p:nvPr/>
          </p:nvSpPr>
          <p:spPr>
            <a:xfrm>
              <a:off x="3759800" y="4512550"/>
              <a:ext cx="76250" cy="41375"/>
            </a:xfrm>
            <a:custGeom>
              <a:avLst/>
              <a:gdLst/>
              <a:ahLst/>
              <a:cxnLst/>
              <a:rect l="l" t="t" r="r" b="b"/>
              <a:pathLst>
                <a:path w="3050" h="1655" extrusionOk="0">
                  <a:moveTo>
                    <a:pt x="0" y="1"/>
                  </a:moveTo>
                  <a:lnTo>
                    <a:pt x="0" y="1655"/>
                  </a:lnTo>
                  <a:lnTo>
                    <a:pt x="3049" y="1655"/>
                  </a:lnTo>
                  <a:lnTo>
                    <a:pt x="3049"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3213;p73">
              <a:extLst>
                <a:ext uri="{FF2B5EF4-FFF2-40B4-BE49-F238E27FC236}">
                  <a16:creationId xmlns:a16="http://schemas.microsoft.com/office/drawing/2014/main" id="{3E899A72-D906-0CB3-EE96-7D595E63C5BF}"/>
                </a:ext>
              </a:extLst>
            </p:cNvPr>
            <p:cNvSpPr/>
            <p:nvPr/>
          </p:nvSpPr>
          <p:spPr>
            <a:xfrm>
              <a:off x="3759800" y="4553925"/>
              <a:ext cx="76250" cy="41375"/>
            </a:xfrm>
            <a:custGeom>
              <a:avLst/>
              <a:gdLst/>
              <a:ahLst/>
              <a:cxnLst/>
              <a:rect l="l" t="t" r="r" b="b"/>
              <a:pathLst>
                <a:path w="3050" h="1655" extrusionOk="0">
                  <a:moveTo>
                    <a:pt x="0" y="0"/>
                  </a:moveTo>
                  <a:lnTo>
                    <a:pt x="0" y="1654"/>
                  </a:lnTo>
                  <a:lnTo>
                    <a:pt x="3049" y="1654"/>
                  </a:lnTo>
                  <a:lnTo>
                    <a:pt x="3049"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3214;p73">
              <a:extLst>
                <a:ext uri="{FF2B5EF4-FFF2-40B4-BE49-F238E27FC236}">
                  <a16:creationId xmlns:a16="http://schemas.microsoft.com/office/drawing/2014/main" id="{54FBCA6D-337D-8493-F506-7759AE0CD722}"/>
                </a:ext>
              </a:extLst>
            </p:cNvPr>
            <p:cNvSpPr/>
            <p:nvPr/>
          </p:nvSpPr>
          <p:spPr>
            <a:xfrm>
              <a:off x="3759800" y="4595275"/>
              <a:ext cx="76250" cy="41375"/>
            </a:xfrm>
            <a:custGeom>
              <a:avLst/>
              <a:gdLst/>
              <a:ahLst/>
              <a:cxnLst/>
              <a:rect l="l" t="t" r="r" b="b"/>
              <a:pathLst>
                <a:path w="3050" h="1655" extrusionOk="0">
                  <a:moveTo>
                    <a:pt x="0" y="0"/>
                  </a:moveTo>
                  <a:lnTo>
                    <a:pt x="0" y="1654"/>
                  </a:lnTo>
                  <a:lnTo>
                    <a:pt x="3049" y="1654"/>
                  </a:lnTo>
                  <a:lnTo>
                    <a:pt x="3049"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3215;p73">
              <a:extLst>
                <a:ext uri="{FF2B5EF4-FFF2-40B4-BE49-F238E27FC236}">
                  <a16:creationId xmlns:a16="http://schemas.microsoft.com/office/drawing/2014/main" id="{96D1A135-4FF5-1381-7784-9B82D0C547BB}"/>
                </a:ext>
              </a:extLst>
            </p:cNvPr>
            <p:cNvSpPr/>
            <p:nvPr/>
          </p:nvSpPr>
          <p:spPr>
            <a:xfrm>
              <a:off x="3759800" y="4636625"/>
              <a:ext cx="76250" cy="41375"/>
            </a:xfrm>
            <a:custGeom>
              <a:avLst/>
              <a:gdLst/>
              <a:ahLst/>
              <a:cxnLst/>
              <a:rect l="l" t="t" r="r" b="b"/>
              <a:pathLst>
                <a:path w="3050" h="1655" extrusionOk="0">
                  <a:moveTo>
                    <a:pt x="0" y="0"/>
                  </a:moveTo>
                  <a:lnTo>
                    <a:pt x="0" y="1654"/>
                  </a:lnTo>
                  <a:lnTo>
                    <a:pt x="3049" y="1654"/>
                  </a:lnTo>
                  <a:lnTo>
                    <a:pt x="3049"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3216;p73">
              <a:extLst>
                <a:ext uri="{FF2B5EF4-FFF2-40B4-BE49-F238E27FC236}">
                  <a16:creationId xmlns:a16="http://schemas.microsoft.com/office/drawing/2014/main" id="{CEA6690C-1B05-D788-6E30-2EC10541D813}"/>
                </a:ext>
              </a:extLst>
            </p:cNvPr>
            <p:cNvSpPr/>
            <p:nvPr/>
          </p:nvSpPr>
          <p:spPr>
            <a:xfrm>
              <a:off x="3759800" y="4678225"/>
              <a:ext cx="76250" cy="41875"/>
            </a:xfrm>
            <a:custGeom>
              <a:avLst/>
              <a:gdLst/>
              <a:ahLst/>
              <a:cxnLst/>
              <a:rect l="l" t="t" r="r" b="b"/>
              <a:pathLst>
                <a:path w="3050" h="1675" extrusionOk="0">
                  <a:moveTo>
                    <a:pt x="0" y="0"/>
                  </a:moveTo>
                  <a:lnTo>
                    <a:pt x="0" y="1674"/>
                  </a:lnTo>
                  <a:lnTo>
                    <a:pt x="3049" y="1674"/>
                  </a:lnTo>
                  <a:lnTo>
                    <a:pt x="3049"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3217;p73">
              <a:extLst>
                <a:ext uri="{FF2B5EF4-FFF2-40B4-BE49-F238E27FC236}">
                  <a16:creationId xmlns:a16="http://schemas.microsoft.com/office/drawing/2014/main" id="{12D2DB33-019F-3D37-D257-538E49E012BB}"/>
                </a:ext>
              </a:extLst>
            </p:cNvPr>
            <p:cNvSpPr/>
            <p:nvPr/>
          </p:nvSpPr>
          <p:spPr>
            <a:xfrm>
              <a:off x="3759800" y="4720075"/>
              <a:ext cx="76250" cy="41375"/>
            </a:xfrm>
            <a:custGeom>
              <a:avLst/>
              <a:gdLst/>
              <a:ahLst/>
              <a:cxnLst/>
              <a:rect l="l" t="t" r="r" b="b"/>
              <a:pathLst>
                <a:path w="3050" h="1655" extrusionOk="0">
                  <a:moveTo>
                    <a:pt x="0" y="0"/>
                  </a:moveTo>
                  <a:lnTo>
                    <a:pt x="0" y="1654"/>
                  </a:lnTo>
                  <a:lnTo>
                    <a:pt x="3049" y="1654"/>
                  </a:lnTo>
                  <a:lnTo>
                    <a:pt x="3049"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3218;p73">
              <a:extLst>
                <a:ext uri="{FF2B5EF4-FFF2-40B4-BE49-F238E27FC236}">
                  <a16:creationId xmlns:a16="http://schemas.microsoft.com/office/drawing/2014/main" id="{677D80B5-1AB2-B4B1-1C48-B7D4B2F68F57}"/>
                </a:ext>
              </a:extLst>
            </p:cNvPr>
            <p:cNvSpPr/>
            <p:nvPr/>
          </p:nvSpPr>
          <p:spPr>
            <a:xfrm>
              <a:off x="3759800" y="4761425"/>
              <a:ext cx="76250" cy="41375"/>
            </a:xfrm>
            <a:custGeom>
              <a:avLst/>
              <a:gdLst/>
              <a:ahLst/>
              <a:cxnLst/>
              <a:rect l="l" t="t" r="r" b="b"/>
              <a:pathLst>
                <a:path w="3050" h="1655" extrusionOk="0">
                  <a:moveTo>
                    <a:pt x="0" y="0"/>
                  </a:moveTo>
                  <a:lnTo>
                    <a:pt x="0" y="1654"/>
                  </a:lnTo>
                  <a:lnTo>
                    <a:pt x="3049" y="1654"/>
                  </a:lnTo>
                  <a:lnTo>
                    <a:pt x="3049"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3219;p73">
              <a:extLst>
                <a:ext uri="{FF2B5EF4-FFF2-40B4-BE49-F238E27FC236}">
                  <a16:creationId xmlns:a16="http://schemas.microsoft.com/office/drawing/2014/main" id="{6E373563-5FE8-D9FD-2AFA-3EC33B00DB97}"/>
                </a:ext>
              </a:extLst>
            </p:cNvPr>
            <p:cNvSpPr/>
            <p:nvPr/>
          </p:nvSpPr>
          <p:spPr>
            <a:xfrm>
              <a:off x="3759800" y="4802775"/>
              <a:ext cx="76250" cy="41375"/>
            </a:xfrm>
            <a:custGeom>
              <a:avLst/>
              <a:gdLst/>
              <a:ahLst/>
              <a:cxnLst/>
              <a:rect l="l" t="t" r="r" b="b"/>
              <a:pathLst>
                <a:path w="3050" h="1655" extrusionOk="0">
                  <a:moveTo>
                    <a:pt x="0" y="0"/>
                  </a:moveTo>
                  <a:lnTo>
                    <a:pt x="0" y="1655"/>
                  </a:lnTo>
                  <a:lnTo>
                    <a:pt x="3049" y="1655"/>
                  </a:lnTo>
                  <a:lnTo>
                    <a:pt x="3049"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3220;p73">
              <a:extLst>
                <a:ext uri="{FF2B5EF4-FFF2-40B4-BE49-F238E27FC236}">
                  <a16:creationId xmlns:a16="http://schemas.microsoft.com/office/drawing/2014/main" id="{8D5669F7-8874-6D2A-EBAF-BCE00B3FA980}"/>
                </a:ext>
              </a:extLst>
            </p:cNvPr>
            <p:cNvSpPr/>
            <p:nvPr/>
          </p:nvSpPr>
          <p:spPr>
            <a:xfrm>
              <a:off x="3759800" y="4885725"/>
              <a:ext cx="76250" cy="41375"/>
            </a:xfrm>
            <a:custGeom>
              <a:avLst/>
              <a:gdLst/>
              <a:ahLst/>
              <a:cxnLst/>
              <a:rect l="l" t="t" r="r" b="b"/>
              <a:pathLst>
                <a:path w="3050" h="1655" extrusionOk="0">
                  <a:moveTo>
                    <a:pt x="0" y="1"/>
                  </a:moveTo>
                  <a:lnTo>
                    <a:pt x="0" y="1655"/>
                  </a:lnTo>
                  <a:lnTo>
                    <a:pt x="3049" y="1655"/>
                  </a:lnTo>
                  <a:lnTo>
                    <a:pt x="3049"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3221;p73">
              <a:extLst>
                <a:ext uri="{FF2B5EF4-FFF2-40B4-BE49-F238E27FC236}">
                  <a16:creationId xmlns:a16="http://schemas.microsoft.com/office/drawing/2014/main" id="{9BB3118D-61A9-0472-F84A-55DF6C86B6C4}"/>
                </a:ext>
              </a:extLst>
            </p:cNvPr>
            <p:cNvSpPr/>
            <p:nvPr/>
          </p:nvSpPr>
          <p:spPr>
            <a:xfrm>
              <a:off x="3759800" y="4968425"/>
              <a:ext cx="76250" cy="41875"/>
            </a:xfrm>
            <a:custGeom>
              <a:avLst/>
              <a:gdLst/>
              <a:ahLst/>
              <a:cxnLst/>
              <a:rect l="l" t="t" r="r" b="b"/>
              <a:pathLst>
                <a:path w="3050" h="1675" extrusionOk="0">
                  <a:moveTo>
                    <a:pt x="0" y="1"/>
                  </a:moveTo>
                  <a:lnTo>
                    <a:pt x="0" y="1675"/>
                  </a:lnTo>
                  <a:lnTo>
                    <a:pt x="3049" y="1675"/>
                  </a:lnTo>
                  <a:lnTo>
                    <a:pt x="3049"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3222;p73">
              <a:extLst>
                <a:ext uri="{FF2B5EF4-FFF2-40B4-BE49-F238E27FC236}">
                  <a16:creationId xmlns:a16="http://schemas.microsoft.com/office/drawing/2014/main" id="{3D393ED9-2F08-569D-9797-2508D5643F8E}"/>
                </a:ext>
              </a:extLst>
            </p:cNvPr>
            <p:cNvSpPr/>
            <p:nvPr/>
          </p:nvSpPr>
          <p:spPr>
            <a:xfrm>
              <a:off x="3684550" y="4139400"/>
              <a:ext cx="75275" cy="41375"/>
            </a:xfrm>
            <a:custGeom>
              <a:avLst/>
              <a:gdLst/>
              <a:ahLst/>
              <a:cxnLst/>
              <a:rect l="l" t="t" r="r" b="b"/>
              <a:pathLst>
                <a:path w="3011" h="1655" extrusionOk="0">
                  <a:moveTo>
                    <a:pt x="1" y="0"/>
                  </a:moveTo>
                  <a:lnTo>
                    <a:pt x="1" y="1654"/>
                  </a:lnTo>
                  <a:lnTo>
                    <a:pt x="3010" y="165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3223;p73">
              <a:extLst>
                <a:ext uri="{FF2B5EF4-FFF2-40B4-BE49-F238E27FC236}">
                  <a16:creationId xmlns:a16="http://schemas.microsoft.com/office/drawing/2014/main" id="{F8D20BE6-20EC-29F6-7190-4424BE6D3200}"/>
                </a:ext>
              </a:extLst>
            </p:cNvPr>
            <p:cNvSpPr/>
            <p:nvPr/>
          </p:nvSpPr>
          <p:spPr>
            <a:xfrm>
              <a:off x="3684550" y="4180750"/>
              <a:ext cx="75275" cy="41375"/>
            </a:xfrm>
            <a:custGeom>
              <a:avLst/>
              <a:gdLst/>
              <a:ahLst/>
              <a:cxnLst/>
              <a:rect l="l" t="t" r="r" b="b"/>
              <a:pathLst>
                <a:path w="3011" h="1655" extrusionOk="0">
                  <a:moveTo>
                    <a:pt x="1" y="0"/>
                  </a:moveTo>
                  <a:lnTo>
                    <a:pt x="1" y="1654"/>
                  </a:lnTo>
                  <a:lnTo>
                    <a:pt x="3010" y="165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3224;p73">
              <a:extLst>
                <a:ext uri="{FF2B5EF4-FFF2-40B4-BE49-F238E27FC236}">
                  <a16:creationId xmlns:a16="http://schemas.microsoft.com/office/drawing/2014/main" id="{365945E9-0508-CE43-D91B-633687B182C2}"/>
                </a:ext>
              </a:extLst>
            </p:cNvPr>
            <p:cNvSpPr/>
            <p:nvPr/>
          </p:nvSpPr>
          <p:spPr>
            <a:xfrm>
              <a:off x="3684550" y="4222100"/>
              <a:ext cx="75275" cy="41375"/>
            </a:xfrm>
            <a:custGeom>
              <a:avLst/>
              <a:gdLst/>
              <a:ahLst/>
              <a:cxnLst/>
              <a:rect l="l" t="t" r="r" b="b"/>
              <a:pathLst>
                <a:path w="3011" h="1655" extrusionOk="0">
                  <a:moveTo>
                    <a:pt x="1" y="0"/>
                  </a:moveTo>
                  <a:lnTo>
                    <a:pt x="1" y="1655"/>
                  </a:lnTo>
                  <a:lnTo>
                    <a:pt x="3010" y="1655"/>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3225;p73">
              <a:extLst>
                <a:ext uri="{FF2B5EF4-FFF2-40B4-BE49-F238E27FC236}">
                  <a16:creationId xmlns:a16="http://schemas.microsoft.com/office/drawing/2014/main" id="{DF67896E-FDEA-61A6-89F7-AB4782266C1B}"/>
                </a:ext>
              </a:extLst>
            </p:cNvPr>
            <p:cNvSpPr/>
            <p:nvPr/>
          </p:nvSpPr>
          <p:spPr>
            <a:xfrm>
              <a:off x="3684550" y="4263450"/>
              <a:ext cx="75275" cy="41375"/>
            </a:xfrm>
            <a:custGeom>
              <a:avLst/>
              <a:gdLst/>
              <a:ahLst/>
              <a:cxnLst/>
              <a:rect l="l" t="t" r="r" b="b"/>
              <a:pathLst>
                <a:path w="3011" h="1655"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3226;p73">
              <a:extLst>
                <a:ext uri="{FF2B5EF4-FFF2-40B4-BE49-F238E27FC236}">
                  <a16:creationId xmlns:a16="http://schemas.microsoft.com/office/drawing/2014/main" id="{015B6A08-D113-B44C-ABEC-B9856D602F65}"/>
                </a:ext>
              </a:extLst>
            </p:cNvPr>
            <p:cNvSpPr/>
            <p:nvPr/>
          </p:nvSpPr>
          <p:spPr>
            <a:xfrm>
              <a:off x="3684550" y="4305050"/>
              <a:ext cx="75275" cy="41375"/>
            </a:xfrm>
            <a:custGeom>
              <a:avLst/>
              <a:gdLst/>
              <a:ahLst/>
              <a:cxnLst/>
              <a:rect l="l" t="t" r="r" b="b"/>
              <a:pathLst>
                <a:path w="3011" h="1655"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3227;p73">
              <a:extLst>
                <a:ext uri="{FF2B5EF4-FFF2-40B4-BE49-F238E27FC236}">
                  <a16:creationId xmlns:a16="http://schemas.microsoft.com/office/drawing/2014/main" id="{49FF5EE0-1B05-1FC3-174E-C5CCECBBA12D}"/>
                </a:ext>
              </a:extLst>
            </p:cNvPr>
            <p:cNvSpPr/>
            <p:nvPr/>
          </p:nvSpPr>
          <p:spPr>
            <a:xfrm>
              <a:off x="3684550" y="4346400"/>
              <a:ext cx="75275" cy="41375"/>
            </a:xfrm>
            <a:custGeom>
              <a:avLst/>
              <a:gdLst/>
              <a:ahLst/>
              <a:cxnLst/>
              <a:rect l="l" t="t" r="r" b="b"/>
              <a:pathLst>
                <a:path w="3011" h="1655"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3228;p73">
              <a:extLst>
                <a:ext uri="{FF2B5EF4-FFF2-40B4-BE49-F238E27FC236}">
                  <a16:creationId xmlns:a16="http://schemas.microsoft.com/office/drawing/2014/main" id="{7E833BEE-968F-0C84-E607-09D502A9F98C}"/>
                </a:ext>
              </a:extLst>
            </p:cNvPr>
            <p:cNvSpPr/>
            <p:nvPr/>
          </p:nvSpPr>
          <p:spPr>
            <a:xfrm>
              <a:off x="3684550" y="4429600"/>
              <a:ext cx="75275" cy="41375"/>
            </a:xfrm>
            <a:custGeom>
              <a:avLst/>
              <a:gdLst/>
              <a:ahLst/>
              <a:cxnLst/>
              <a:rect l="l" t="t" r="r" b="b"/>
              <a:pathLst>
                <a:path w="3011" h="1655"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3229;p73">
              <a:extLst>
                <a:ext uri="{FF2B5EF4-FFF2-40B4-BE49-F238E27FC236}">
                  <a16:creationId xmlns:a16="http://schemas.microsoft.com/office/drawing/2014/main" id="{B265C963-44CA-9AA0-8E04-A4B85B946891}"/>
                </a:ext>
              </a:extLst>
            </p:cNvPr>
            <p:cNvSpPr/>
            <p:nvPr/>
          </p:nvSpPr>
          <p:spPr>
            <a:xfrm>
              <a:off x="3684550" y="4471200"/>
              <a:ext cx="75275" cy="41375"/>
            </a:xfrm>
            <a:custGeom>
              <a:avLst/>
              <a:gdLst/>
              <a:ahLst/>
              <a:cxnLst/>
              <a:rect l="l" t="t" r="r" b="b"/>
              <a:pathLst>
                <a:path w="3011" h="1655"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3230;p73">
              <a:extLst>
                <a:ext uri="{FF2B5EF4-FFF2-40B4-BE49-F238E27FC236}">
                  <a16:creationId xmlns:a16="http://schemas.microsoft.com/office/drawing/2014/main" id="{3A6337AD-D4E9-A433-025F-C4949A228E6F}"/>
                </a:ext>
              </a:extLst>
            </p:cNvPr>
            <p:cNvSpPr/>
            <p:nvPr/>
          </p:nvSpPr>
          <p:spPr>
            <a:xfrm>
              <a:off x="3609325" y="4139400"/>
              <a:ext cx="75250" cy="41375"/>
            </a:xfrm>
            <a:custGeom>
              <a:avLst/>
              <a:gdLst/>
              <a:ahLst/>
              <a:cxnLst/>
              <a:rect l="l" t="t" r="r" b="b"/>
              <a:pathLst>
                <a:path w="3010" h="1655" extrusionOk="0">
                  <a:moveTo>
                    <a:pt x="1" y="0"/>
                  </a:moveTo>
                  <a:lnTo>
                    <a:pt x="1" y="1654"/>
                  </a:lnTo>
                  <a:lnTo>
                    <a:pt x="3010" y="165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3231;p73">
              <a:extLst>
                <a:ext uri="{FF2B5EF4-FFF2-40B4-BE49-F238E27FC236}">
                  <a16:creationId xmlns:a16="http://schemas.microsoft.com/office/drawing/2014/main" id="{9A5AB066-736F-EAC8-8B70-550C070F612B}"/>
                </a:ext>
              </a:extLst>
            </p:cNvPr>
            <p:cNvSpPr/>
            <p:nvPr/>
          </p:nvSpPr>
          <p:spPr>
            <a:xfrm>
              <a:off x="3609325" y="4180750"/>
              <a:ext cx="75250" cy="41375"/>
            </a:xfrm>
            <a:custGeom>
              <a:avLst/>
              <a:gdLst/>
              <a:ahLst/>
              <a:cxnLst/>
              <a:rect l="l" t="t" r="r" b="b"/>
              <a:pathLst>
                <a:path w="3010" h="1655" extrusionOk="0">
                  <a:moveTo>
                    <a:pt x="1" y="0"/>
                  </a:moveTo>
                  <a:lnTo>
                    <a:pt x="1" y="1654"/>
                  </a:lnTo>
                  <a:lnTo>
                    <a:pt x="3010" y="165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3232;p73">
              <a:extLst>
                <a:ext uri="{FF2B5EF4-FFF2-40B4-BE49-F238E27FC236}">
                  <a16:creationId xmlns:a16="http://schemas.microsoft.com/office/drawing/2014/main" id="{DA57EF7B-5C1E-8E9B-D1E6-3154B1BF3698}"/>
                </a:ext>
              </a:extLst>
            </p:cNvPr>
            <p:cNvSpPr/>
            <p:nvPr/>
          </p:nvSpPr>
          <p:spPr>
            <a:xfrm>
              <a:off x="3609325" y="4222100"/>
              <a:ext cx="75250" cy="41375"/>
            </a:xfrm>
            <a:custGeom>
              <a:avLst/>
              <a:gdLst/>
              <a:ahLst/>
              <a:cxnLst/>
              <a:rect l="l" t="t" r="r" b="b"/>
              <a:pathLst>
                <a:path w="3010" h="1655" extrusionOk="0">
                  <a:moveTo>
                    <a:pt x="1" y="0"/>
                  </a:moveTo>
                  <a:lnTo>
                    <a:pt x="1" y="1655"/>
                  </a:lnTo>
                  <a:lnTo>
                    <a:pt x="3010" y="1655"/>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3233;p73">
              <a:extLst>
                <a:ext uri="{FF2B5EF4-FFF2-40B4-BE49-F238E27FC236}">
                  <a16:creationId xmlns:a16="http://schemas.microsoft.com/office/drawing/2014/main" id="{AB755677-E98F-0420-56AA-BAC212B4A718}"/>
                </a:ext>
              </a:extLst>
            </p:cNvPr>
            <p:cNvSpPr/>
            <p:nvPr/>
          </p:nvSpPr>
          <p:spPr>
            <a:xfrm>
              <a:off x="3609325" y="4263450"/>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3234;p73">
              <a:extLst>
                <a:ext uri="{FF2B5EF4-FFF2-40B4-BE49-F238E27FC236}">
                  <a16:creationId xmlns:a16="http://schemas.microsoft.com/office/drawing/2014/main" id="{01F0CAB5-A8E9-BF0D-882B-D94165D66902}"/>
                </a:ext>
              </a:extLst>
            </p:cNvPr>
            <p:cNvSpPr/>
            <p:nvPr/>
          </p:nvSpPr>
          <p:spPr>
            <a:xfrm>
              <a:off x="3609325" y="4305050"/>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3235;p73">
              <a:extLst>
                <a:ext uri="{FF2B5EF4-FFF2-40B4-BE49-F238E27FC236}">
                  <a16:creationId xmlns:a16="http://schemas.microsoft.com/office/drawing/2014/main" id="{A00A14CE-9CCC-AD38-0C59-F690F967FF21}"/>
                </a:ext>
              </a:extLst>
            </p:cNvPr>
            <p:cNvSpPr/>
            <p:nvPr/>
          </p:nvSpPr>
          <p:spPr>
            <a:xfrm>
              <a:off x="3609325" y="4346400"/>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3236;p73">
              <a:extLst>
                <a:ext uri="{FF2B5EF4-FFF2-40B4-BE49-F238E27FC236}">
                  <a16:creationId xmlns:a16="http://schemas.microsoft.com/office/drawing/2014/main" id="{222587D3-9B6E-D694-8831-18CE52A1B5D7}"/>
                </a:ext>
              </a:extLst>
            </p:cNvPr>
            <p:cNvSpPr/>
            <p:nvPr/>
          </p:nvSpPr>
          <p:spPr>
            <a:xfrm>
              <a:off x="3609325" y="4387750"/>
              <a:ext cx="75250" cy="41875"/>
            </a:xfrm>
            <a:custGeom>
              <a:avLst/>
              <a:gdLst/>
              <a:ahLst/>
              <a:cxnLst/>
              <a:rect l="l" t="t" r="r" b="b"/>
              <a:pathLst>
                <a:path w="3010" h="1675" extrusionOk="0">
                  <a:moveTo>
                    <a:pt x="1" y="1"/>
                  </a:moveTo>
                  <a:lnTo>
                    <a:pt x="1" y="1675"/>
                  </a:lnTo>
                  <a:lnTo>
                    <a:pt x="3010" y="167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3237;p73">
              <a:extLst>
                <a:ext uri="{FF2B5EF4-FFF2-40B4-BE49-F238E27FC236}">
                  <a16:creationId xmlns:a16="http://schemas.microsoft.com/office/drawing/2014/main" id="{9927EC42-841F-9EF4-20C4-AB7459325D3E}"/>
                </a:ext>
              </a:extLst>
            </p:cNvPr>
            <p:cNvSpPr/>
            <p:nvPr/>
          </p:nvSpPr>
          <p:spPr>
            <a:xfrm>
              <a:off x="3609325" y="4429600"/>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3238;p73">
              <a:extLst>
                <a:ext uri="{FF2B5EF4-FFF2-40B4-BE49-F238E27FC236}">
                  <a16:creationId xmlns:a16="http://schemas.microsoft.com/office/drawing/2014/main" id="{F43B2AC0-18F2-D1B5-B209-FA1863A6A6B1}"/>
                </a:ext>
              </a:extLst>
            </p:cNvPr>
            <p:cNvSpPr/>
            <p:nvPr/>
          </p:nvSpPr>
          <p:spPr>
            <a:xfrm>
              <a:off x="3609325" y="4471200"/>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3239;p73">
              <a:extLst>
                <a:ext uri="{FF2B5EF4-FFF2-40B4-BE49-F238E27FC236}">
                  <a16:creationId xmlns:a16="http://schemas.microsoft.com/office/drawing/2014/main" id="{DA3526A7-6857-AF7C-D8AC-1964882719F8}"/>
                </a:ext>
              </a:extLst>
            </p:cNvPr>
            <p:cNvSpPr/>
            <p:nvPr/>
          </p:nvSpPr>
          <p:spPr>
            <a:xfrm>
              <a:off x="3609325" y="4512550"/>
              <a:ext cx="75250" cy="41375"/>
            </a:xfrm>
            <a:custGeom>
              <a:avLst/>
              <a:gdLst/>
              <a:ahLst/>
              <a:cxnLst/>
              <a:rect l="l" t="t" r="r" b="b"/>
              <a:pathLst>
                <a:path w="3010" h="1655" extrusionOk="0">
                  <a:moveTo>
                    <a:pt x="1" y="1"/>
                  </a:moveTo>
                  <a:lnTo>
                    <a:pt x="1" y="1655"/>
                  </a:lnTo>
                  <a:lnTo>
                    <a:pt x="3010" y="1655"/>
                  </a:lnTo>
                  <a:lnTo>
                    <a:pt x="3010" y="1"/>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3240;p73">
              <a:extLst>
                <a:ext uri="{FF2B5EF4-FFF2-40B4-BE49-F238E27FC236}">
                  <a16:creationId xmlns:a16="http://schemas.microsoft.com/office/drawing/2014/main" id="{679249C4-BDC0-7CB6-AEE7-ECFE6CBE895D}"/>
                </a:ext>
              </a:extLst>
            </p:cNvPr>
            <p:cNvSpPr/>
            <p:nvPr/>
          </p:nvSpPr>
          <p:spPr>
            <a:xfrm>
              <a:off x="3609325" y="4553925"/>
              <a:ext cx="75250" cy="41375"/>
            </a:xfrm>
            <a:custGeom>
              <a:avLst/>
              <a:gdLst/>
              <a:ahLst/>
              <a:cxnLst/>
              <a:rect l="l" t="t" r="r" b="b"/>
              <a:pathLst>
                <a:path w="3010" h="1655" extrusionOk="0">
                  <a:moveTo>
                    <a:pt x="1" y="0"/>
                  </a:moveTo>
                  <a:lnTo>
                    <a:pt x="1" y="1654"/>
                  </a:lnTo>
                  <a:lnTo>
                    <a:pt x="3010" y="165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3241;p73">
              <a:extLst>
                <a:ext uri="{FF2B5EF4-FFF2-40B4-BE49-F238E27FC236}">
                  <a16:creationId xmlns:a16="http://schemas.microsoft.com/office/drawing/2014/main" id="{858BCAE0-8D0A-5275-3267-BF90BF35FF8A}"/>
                </a:ext>
              </a:extLst>
            </p:cNvPr>
            <p:cNvSpPr/>
            <p:nvPr/>
          </p:nvSpPr>
          <p:spPr>
            <a:xfrm>
              <a:off x="3609325" y="4636625"/>
              <a:ext cx="75250" cy="41375"/>
            </a:xfrm>
            <a:custGeom>
              <a:avLst/>
              <a:gdLst/>
              <a:ahLst/>
              <a:cxnLst/>
              <a:rect l="l" t="t" r="r" b="b"/>
              <a:pathLst>
                <a:path w="3010" h="1655" extrusionOk="0">
                  <a:moveTo>
                    <a:pt x="1" y="0"/>
                  </a:moveTo>
                  <a:lnTo>
                    <a:pt x="1" y="1654"/>
                  </a:lnTo>
                  <a:lnTo>
                    <a:pt x="3010" y="1654"/>
                  </a:lnTo>
                  <a:lnTo>
                    <a:pt x="3010" y="0"/>
                  </a:lnTo>
                  <a:close/>
                </a:path>
              </a:pathLst>
            </a:custGeom>
            <a:solidFill>
              <a:srgbClr val="00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3242;p73">
              <a:extLst>
                <a:ext uri="{FF2B5EF4-FFF2-40B4-BE49-F238E27FC236}">
                  <a16:creationId xmlns:a16="http://schemas.microsoft.com/office/drawing/2014/main" id="{6B83794B-98C6-5DDC-A73D-0EFC8E2C6BA8}"/>
                </a:ext>
              </a:extLst>
            </p:cNvPr>
            <p:cNvSpPr/>
            <p:nvPr/>
          </p:nvSpPr>
          <p:spPr>
            <a:xfrm>
              <a:off x="3534100" y="4139400"/>
              <a:ext cx="75250" cy="41375"/>
            </a:xfrm>
            <a:custGeom>
              <a:avLst/>
              <a:gdLst/>
              <a:ahLst/>
              <a:cxnLst/>
              <a:rect l="l" t="t" r="r" b="b"/>
              <a:pathLst>
                <a:path w="3010" h="1655" extrusionOk="0">
                  <a:moveTo>
                    <a:pt x="0" y="0"/>
                  </a:moveTo>
                  <a:lnTo>
                    <a:pt x="0" y="1654"/>
                  </a:lnTo>
                  <a:lnTo>
                    <a:pt x="3010" y="1654"/>
                  </a:lnTo>
                  <a:lnTo>
                    <a:pt x="3010" y="0"/>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3243;p73">
              <a:extLst>
                <a:ext uri="{FF2B5EF4-FFF2-40B4-BE49-F238E27FC236}">
                  <a16:creationId xmlns:a16="http://schemas.microsoft.com/office/drawing/2014/main" id="{72DC36FD-E818-62F8-EB33-2F98082BE9B5}"/>
                </a:ext>
              </a:extLst>
            </p:cNvPr>
            <p:cNvSpPr/>
            <p:nvPr/>
          </p:nvSpPr>
          <p:spPr>
            <a:xfrm>
              <a:off x="3534100" y="4180750"/>
              <a:ext cx="75250" cy="41375"/>
            </a:xfrm>
            <a:custGeom>
              <a:avLst/>
              <a:gdLst/>
              <a:ahLst/>
              <a:cxnLst/>
              <a:rect l="l" t="t" r="r" b="b"/>
              <a:pathLst>
                <a:path w="3010" h="1655" extrusionOk="0">
                  <a:moveTo>
                    <a:pt x="0" y="0"/>
                  </a:moveTo>
                  <a:lnTo>
                    <a:pt x="0" y="1654"/>
                  </a:lnTo>
                  <a:lnTo>
                    <a:pt x="3010" y="1654"/>
                  </a:lnTo>
                  <a:lnTo>
                    <a:pt x="3010" y="0"/>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3244;p73">
              <a:extLst>
                <a:ext uri="{FF2B5EF4-FFF2-40B4-BE49-F238E27FC236}">
                  <a16:creationId xmlns:a16="http://schemas.microsoft.com/office/drawing/2014/main" id="{FBF285C2-76DE-539C-032B-CEAE51457C16}"/>
                </a:ext>
              </a:extLst>
            </p:cNvPr>
            <p:cNvSpPr/>
            <p:nvPr/>
          </p:nvSpPr>
          <p:spPr>
            <a:xfrm>
              <a:off x="3534100" y="4222100"/>
              <a:ext cx="75250" cy="41375"/>
            </a:xfrm>
            <a:custGeom>
              <a:avLst/>
              <a:gdLst/>
              <a:ahLst/>
              <a:cxnLst/>
              <a:rect l="l" t="t" r="r" b="b"/>
              <a:pathLst>
                <a:path w="3010" h="1655" extrusionOk="0">
                  <a:moveTo>
                    <a:pt x="0" y="0"/>
                  </a:moveTo>
                  <a:lnTo>
                    <a:pt x="0" y="1655"/>
                  </a:lnTo>
                  <a:lnTo>
                    <a:pt x="3010" y="1655"/>
                  </a:lnTo>
                  <a:lnTo>
                    <a:pt x="3010" y="0"/>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3245;p73">
              <a:extLst>
                <a:ext uri="{FF2B5EF4-FFF2-40B4-BE49-F238E27FC236}">
                  <a16:creationId xmlns:a16="http://schemas.microsoft.com/office/drawing/2014/main" id="{6F784F5F-528E-CF45-116F-AFC7F3FBE407}"/>
                </a:ext>
              </a:extLst>
            </p:cNvPr>
            <p:cNvSpPr/>
            <p:nvPr/>
          </p:nvSpPr>
          <p:spPr>
            <a:xfrm>
              <a:off x="3534100" y="4263450"/>
              <a:ext cx="75250" cy="41375"/>
            </a:xfrm>
            <a:custGeom>
              <a:avLst/>
              <a:gdLst/>
              <a:ahLst/>
              <a:cxnLst/>
              <a:rect l="l" t="t" r="r" b="b"/>
              <a:pathLst>
                <a:path w="3010" h="1655" extrusionOk="0">
                  <a:moveTo>
                    <a:pt x="0" y="1"/>
                  </a:moveTo>
                  <a:lnTo>
                    <a:pt x="0" y="1655"/>
                  </a:lnTo>
                  <a:lnTo>
                    <a:pt x="3010" y="1655"/>
                  </a:lnTo>
                  <a:lnTo>
                    <a:pt x="3010"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3246;p73">
              <a:extLst>
                <a:ext uri="{FF2B5EF4-FFF2-40B4-BE49-F238E27FC236}">
                  <a16:creationId xmlns:a16="http://schemas.microsoft.com/office/drawing/2014/main" id="{D6D8A1B4-B800-AEA3-4B30-31F421E2781D}"/>
                </a:ext>
              </a:extLst>
            </p:cNvPr>
            <p:cNvSpPr/>
            <p:nvPr/>
          </p:nvSpPr>
          <p:spPr>
            <a:xfrm>
              <a:off x="3534100" y="4305050"/>
              <a:ext cx="75250" cy="41375"/>
            </a:xfrm>
            <a:custGeom>
              <a:avLst/>
              <a:gdLst/>
              <a:ahLst/>
              <a:cxnLst/>
              <a:rect l="l" t="t" r="r" b="b"/>
              <a:pathLst>
                <a:path w="3010" h="1655" extrusionOk="0">
                  <a:moveTo>
                    <a:pt x="0" y="1"/>
                  </a:moveTo>
                  <a:lnTo>
                    <a:pt x="0" y="1655"/>
                  </a:lnTo>
                  <a:lnTo>
                    <a:pt x="3010" y="1655"/>
                  </a:lnTo>
                  <a:lnTo>
                    <a:pt x="3010"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3247;p73">
              <a:extLst>
                <a:ext uri="{FF2B5EF4-FFF2-40B4-BE49-F238E27FC236}">
                  <a16:creationId xmlns:a16="http://schemas.microsoft.com/office/drawing/2014/main" id="{A96AE06C-1F35-90A6-F74D-3F26BD8501A0}"/>
                </a:ext>
              </a:extLst>
            </p:cNvPr>
            <p:cNvSpPr/>
            <p:nvPr/>
          </p:nvSpPr>
          <p:spPr>
            <a:xfrm>
              <a:off x="3534100" y="4387750"/>
              <a:ext cx="75250" cy="41875"/>
            </a:xfrm>
            <a:custGeom>
              <a:avLst/>
              <a:gdLst/>
              <a:ahLst/>
              <a:cxnLst/>
              <a:rect l="l" t="t" r="r" b="b"/>
              <a:pathLst>
                <a:path w="3010" h="1675" extrusionOk="0">
                  <a:moveTo>
                    <a:pt x="0" y="1"/>
                  </a:moveTo>
                  <a:lnTo>
                    <a:pt x="0" y="1675"/>
                  </a:lnTo>
                  <a:lnTo>
                    <a:pt x="3010" y="1675"/>
                  </a:lnTo>
                  <a:lnTo>
                    <a:pt x="3010"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3248;p73">
              <a:extLst>
                <a:ext uri="{FF2B5EF4-FFF2-40B4-BE49-F238E27FC236}">
                  <a16:creationId xmlns:a16="http://schemas.microsoft.com/office/drawing/2014/main" id="{929EA0C2-4E4D-6D5B-4D26-C40A58FE633E}"/>
                </a:ext>
              </a:extLst>
            </p:cNvPr>
            <p:cNvSpPr/>
            <p:nvPr/>
          </p:nvSpPr>
          <p:spPr>
            <a:xfrm>
              <a:off x="3458875" y="4139400"/>
              <a:ext cx="75250" cy="41375"/>
            </a:xfrm>
            <a:custGeom>
              <a:avLst/>
              <a:gdLst/>
              <a:ahLst/>
              <a:cxnLst/>
              <a:rect l="l" t="t" r="r" b="b"/>
              <a:pathLst>
                <a:path w="3010" h="1655" extrusionOk="0">
                  <a:moveTo>
                    <a:pt x="0" y="0"/>
                  </a:moveTo>
                  <a:lnTo>
                    <a:pt x="0" y="1654"/>
                  </a:lnTo>
                  <a:lnTo>
                    <a:pt x="3009" y="1654"/>
                  </a:lnTo>
                  <a:lnTo>
                    <a:pt x="3009" y="0"/>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3249;p73">
              <a:extLst>
                <a:ext uri="{FF2B5EF4-FFF2-40B4-BE49-F238E27FC236}">
                  <a16:creationId xmlns:a16="http://schemas.microsoft.com/office/drawing/2014/main" id="{696B768A-B35F-F417-0BD1-69E60DF59E38}"/>
                </a:ext>
              </a:extLst>
            </p:cNvPr>
            <p:cNvSpPr/>
            <p:nvPr/>
          </p:nvSpPr>
          <p:spPr>
            <a:xfrm>
              <a:off x="3458875" y="4180750"/>
              <a:ext cx="75250" cy="41375"/>
            </a:xfrm>
            <a:custGeom>
              <a:avLst/>
              <a:gdLst/>
              <a:ahLst/>
              <a:cxnLst/>
              <a:rect l="l" t="t" r="r" b="b"/>
              <a:pathLst>
                <a:path w="3010" h="1655" extrusionOk="0">
                  <a:moveTo>
                    <a:pt x="0" y="0"/>
                  </a:moveTo>
                  <a:lnTo>
                    <a:pt x="0" y="1654"/>
                  </a:lnTo>
                  <a:lnTo>
                    <a:pt x="3009" y="1654"/>
                  </a:lnTo>
                  <a:lnTo>
                    <a:pt x="3009" y="0"/>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3250;p73">
              <a:extLst>
                <a:ext uri="{FF2B5EF4-FFF2-40B4-BE49-F238E27FC236}">
                  <a16:creationId xmlns:a16="http://schemas.microsoft.com/office/drawing/2014/main" id="{B46BE595-CD2A-41C4-CCB1-97775C78BDA3}"/>
                </a:ext>
              </a:extLst>
            </p:cNvPr>
            <p:cNvSpPr/>
            <p:nvPr/>
          </p:nvSpPr>
          <p:spPr>
            <a:xfrm>
              <a:off x="3458875" y="4222100"/>
              <a:ext cx="75250" cy="41375"/>
            </a:xfrm>
            <a:custGeom>
              <a:avLst/>
              <a:gdLst/>
              <a:ahLst/>
              <a:cxnLst/>
              <a:rect l="l" t="t" r="r" b="b"/>
              <a:pathLst>
                <a:path w="3010" h="1655" extrusionOk="0">
                  <a:moveTo>
                    <a:pt x="0" y="0"/>
                  </a:moveTo>
                  <a:lnTo>
                    <a:pt x="0" y="1655"/>
                  </a:lnTo>
                  <a:lnTo>
                    <a:pt x="3009" y="1655"/>
                  </a:lnTo>
                  <a:lnTo>
                    <a:pt x="3009" y="0"/>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3251;p73">
              <a:extLst>
                <a:ext uri="{FF2B5EF4-FFF2-40B4-BE49-F238E27FC236}">
                  <a16:creationId xmlns:a16="http://schemas.microsoft.com/office/drawing/2014/main" id="{4DD90CF7-29F9-3650-5157-3A9A4EBA9D0D}"/>
                </a:ext>
              </a:extLst>
            </p:cNvPr>
            <p:cNvSpPr/>
            <p:nvPr/>
          </p:nvSpPr>
          <p:spPr>
            <a:xfrm>
              <a:off x="3458875" y="4263450"/>
              <a:ext cx="75250" cy="41375"/>
            </a:xfrm>
            <a:custGeom>
              <a:avLst/>
              <a:gdLst/>
              <a:ahLst/>
              <a:cxnLst/>
              <a:rect l="l" t="t" r="r" b="b"/>
              <a:pathLst>
                <a:path w="3010" h="1655" extrusionOk="0">
                  <a:moveTo>
                    <a:pt x="0" y="1"/>
                  </a:moveTo>
                  <a:lnTo>
                    <a:pt x="0" y="1655"/>
                  </a:lnTo>
                  <a:lnTo>
                    <a:pt x="3009" y="1655"/>
                  </a:lnTo>
                  <a:lnTo>
                    <a:pt x="3009"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3252;p73">
              <a:extLst>
                <a:ext uri="{FF2B5EF4-FFF2-40B4-BE49-F238E27FC236}">
                  <a16:creationId xmlns:a16="http://schemas.microsoft.com/office/drawing/2014/main" id="{84D2573F-6678-3E07-F6CE-0A7F0D44C57F}"/>
                </a:ext>
              </a:extLst>
            </p:cNvPr>
            <p:cNvSpPr/>
            <p:nvPr/>
          </p:nvSpPr>
          <p:spPr>
            <a:xfrm>
              <a:off x="3458875" y="4305050"/>
              <a:ext cx="75250" cy="41375"/>
            </a:xfrm>
            <a:custGeom>
              <a:avLst/>
              <a:gdLst/>
              <a:ahLst/>
              <a:cxnLst/>
              <a:rect l="l" t="t" r="r" b="b"/>
              <a:pathLst>
                <a:path w="3010" h="1655" extrusionOk="0">
                  <a:moveTo>
                    <a:pt x="0" y="1"/>
                  </a:moveTo>
                  <a:lnTo>
                    <a:pt x="0" y="1655"/>
                  </a:lnTo>
                  <a:lnTo>
                    <a:pt x="3009" y="1655"/>
                  </a:lnTo>
                  <a:lnTo>
                    <a:pt x="3009"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3253;p73">
              <a:extLst>
                <a:ext uri="{FF2B5EF4-FFF2-40B4-BE49-F238E27FC236}">
                  <a16:creationId xmlns:a16="http://schemas.microsoft.com/office/drawing/2014/main" id="{D8C37282-FD81-33B1-59B3-AA652B1B4900}"/>
                </a:ext>
              </a:extLst>
            </p:cNvPr>
            <p:cNvSpPr/>
            <p:nvPr/>
          </p:nvSpPr>
          <p:spPr>
            <a:xfrm>
              <a:off x="3458875" y="4346400"/>
              <a:ext cx="75250" cy="41375"/>
            </a:xfrm>
            <a:custGeom>
              <a:avLst/>
              <a:gdLst/>
              <a:ahLst/>
              <a:cxnLst/>
              <a:rect l="l" t="t" r="r" b="b"/>
              <a:pathLst>
                <a:path w="3010" h="1655" extrusionOk="0">
                  <a:moveTo>
                    <a:pt x="0" y="1"/>
                  </a:moveTo>
                  <a:lnTo>
                    <a:pt x="0" y="1655"/>
                  </a:lnTo>
                  <a:lnTo>
                    <a:pt x="3009" y="1655"/>
                  </a:lnTo>
                  <a:lnTo>
                    <a:pt x="3009"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3254;p73">
              <a:extLst>
                <a:ext uri="{FF2B5EF4-FFF2-40B4-BE49-F238E27FC236}">
                  <a16:creationId xmlns:a16="http://schemas.microsoft.com/office/drawing/2014/main" id="{E243A5F7-AEE0-6D79-25C5-CB762CBC6DCD}"/>
                </a:ext>
              </a:extLst>
            </p:cNvPr>
            <p:cNvSpPr/>
            <p:nvPr/>
          </p:nvSpPr>
          <p:spPr>
            <a:xfrm>
              <a:off x="3458875" y="4429600"/>
              <a:ext cx="75250" cy="41375"/>
            </a:xfrm>
            <a:custGeom>
              <a:avLst/>
              <a:gdLst/>
              <a:ahLst/>
              <a:cxnLst/>
              <a:rect l="l" t="t" r="r" b="b"/>
              <a:pathLst>
                <a:path w="3010" h="1655" extrusionOk="0">
                  <a:moveTo>
                    <a:pt x="0" y="1"/>
                  </a:moveTo>
                  <a:lnTo>
                    <a:pt x="0" y="1655"/>
                  </a:lnTo>
                  <a:lnTo>
                    <a:pt x="3009" y="1655"/>
                  </a:lnTo>
                  <a:lnTo>
                    <a:pt x="3009" y="1"/>
                  </a:lnTo>
                  <a:close/>
                </a:path>
              </a:pathLst>
            </a:custGeom>
            <a:solidFill>
              <a:srgbClr val="000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3255;p73">
              <a:extLst>
                <a:ext uri="{FF2B5EF4-FFF2-40B4-BE49-F238E27FC236}">
                  <a16:creationId xmlns:a16="http://schemas.microsoft.com/office/drawing/2014/main" id="{9EBD94D3-28A2-75DC-F421-A160A0384FD9}"/>
                </a:ext>
              </a:extLst>
            </p:cNvPr>
            <p:cNvSpPr/>
            <p:nvPr/>
          </p:nvSpPr>
          <p:spPr>
            <a:xfrm>
              <a:off x="3383625" y="4139400"/>
              <a:ext cx="75275" cy="41375"/>
            </a:xfrm>
            <a:custGeom>
              <a:avLst/>
              <a:gdLst/>
              <a:ahLst/>
              <a:cxnLst/>
              <a:rect l="l" t="t" r="r" b="b"/>
              <a:pathLst>
                <a:path w="3011" h="1655" extrusionOk="0">
                  <a:moveTo>
                    <a:pt x="1" y="0"/>
                  </a:moveTo>
                  <a:lnTo>
                    <a:pt x="1" y="1654"/>
                  </a:lnTo>
                  <a:lnTo>
                    <a:pt x="3010" y="1654"/>
                  </a:lnTo>
                  <a:lnTo>
                    <a:pt x="3010"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3256;p73">
              <a:extLst>
                <a:ext uri="{FF2B5EF4-FFF2-40B4-BE49-F238E27FC236}">
                  <a16:creationId xmlns:a16="http://schemas.microsoft.com/office/drawing/2014/main" id="{457F5EA7-8B29-A442-5E25-325163BE2741}"/>
                </a:ext>
              </a:extLst>
            </p:cNvPr>
            <p:cNvSpPr/>
            <p:nvPr/>
          </p:nvSpPr>
          <p:spPr>
            <a:xfrm>
              <a:off x="3383625" y="4180750"/>
              <a:ext cx="75275" cy="41375"/>
            </a:xfrm>
            <a:custGeom>
              <a:avLst/>
              <a:gdLst/>
              <a:ahLst/>
              <a:cxnLst/>
              <a:rect l="l" t="t" r="r" b="b"/>
              <a:pathLst>
                <a:path w="3011" h="1655" extrusionOk="0">
                  <a:moveTo>
                    <a:pt x="1" y="0"/>
                  </a:moveTo>
                  <a:lnTo>
                    <a:pt x="1" y="1654"/>
                  </a:lnTo>
                  <a:lnTo>
                    <a:pt x="3010" y="1654"/>
                  </a:lnTo>
                  <a:lnTo>
                    <a:pt x="3010"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3257;p73">
              <a:extLst>
                <a:ext uri="{FF2B5EF4-FFF2-40B4-BE49-F238E27FC236}">
                  <a16:creationId xmlns:a16="http://schemas.microsoft.com/office/drawing/2014/main" id="{6CF4E05D-F1ED-EC2E-475D-E0CB573B0B12}"/>
                </a:ext>
              </a:extLst>
            </p:cNvPr>
            <p:cNvSpPr/>
            <p:nvPr/>
          </p:nvSpPr>
          <p:spPr>
            <a:xfrm>
              <a:off x="3383625" y="4263450"/>
              <a:ext cx="75275" cy="41375"/>
            </a:xfrm>
            <a:custGeom>
              <a:avLst/>
              <a:gdLst/>
              <a:ahLst/>
              <a:cxnLst/>
              <a:rect l="l" t="t" r="r" b="b"/>
              <a:pathLst>
                <a:path w="3011" h="1655" extrusionOk="0">
                  <a:moveTo>
                    <a:pt x="1" y="1"/>
                  </a:moveTo>
                  <a:lnTo>
                    <a:pt x="1" y="1655"/>
                  </a:lnTo>
                  <a:lnTo>
                    <a:pt x="3010" y="1655"/>
                  </a:lnTo>
                  <a:lnTo>
                    <a:pt x="3010" y="1"/>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3258;p73">
              <a:extLst>
                <a:ext uri="{FF2B5EF4-FFF2-40B4-BE49-F238E27FC236}">
                  <a16:creationId xmlns:a16="http://schemas.microsoft.com/office/drawing/2014/main" id="{5559F7FA-65B3-DB29-B56E-B7B0375E937C}"/>
                </a:ext>
              </a:extLst>
            </p:cNvPr>
            <p:cNvSpPr/>
            <p:nvPr/>
          </p:nvSpPr>
          <p:spPr>
            <a:xfrm>
              <a:off x="3308400" y="4139400"/>
              <a:ext cx="75250" cy="41375"/>
            </a:xfrm>
            <a:custGeom>
              <a:avLst/>
              <a:gdLst/>
              <a:ahLst/>
              <a:cxnLst/>
              <a:rect l="l" t="t" r="r" b="b"/>
              <a:pathLst>
                <a:path w="3010" h="1655" extrusionOk="0">
                  <a:moveTo>
                    <a:pt x="1" y="0"/>
                  </a:moveTo>
                  <a:lnTo>
                    <a:pt x="1" y="1654"/>
                  </a:lnTo>
                  <a:lnTo>
                    <a:pt x="3010" y="1654"/>
                  </a:lnTo>
                  <a:lnTo>
                    <a:pt x="3010"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3259;p73">
              <a:extLst>
                <a:ext uri="{FF2B5EF4-FFF2-40B4-BE49-F238E27FC236}">
                  <a16:creationId xmlns:a16="http://schemas.microsoft.com/office/drawing/2014/main" id="{302DCB33-7130-BE0C-F664-66E146B6DB9C}"/>
                </a:ext>
              </a:extLst>
            </p:cNvPr>
            <p:cNvSpPr/>
            <p:nvPr/>
          </p:nvSpPr>
          <p:spPr>
            <a:xfrm>
              <a:off x="3308400" y="4222100"/>
              <a:ext cx="75250" cy="41375"/>
            </a:xfrm>
            <a:custGeom>
              <a:avLst/>
              <a:gdLst/>
              <a:ahLst/>
              <a:cxnLst/>
              <a:rect l="l" t="t" r="r" b="b"/>
              <a:pathLst>
                <a:path w="3010" h="1655" extrusionOk="0">
                  <a:moveTo>
                    <a:pt x="1" y="0"/>
                  </a:moveTo>
                  <a:lnTo>
                    <a:pt x="1" y="1655"/>
                  </a:lnTo>
                  <a:lnTo>
                    <a:pt x="3010" y="1655"/>
                  </a:lnTo>
                  <a:lnTo>
                    <a:pt x="3010"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3260;p73">
              <a:extLst>
                <a:ext uri="{FF2B5EF4-FFF2-40B4-BE49-F238E27FC236}">
                  <a16:creationId xmlns:a16="http://schemas.microsoft.com/office/drawing/2014/main" id="{F8EF3A18-EB67-75FF-7B90-BD4B3EC1AEF9}"/>
                </a:ext>
              </a:extLst>
            </p:cNvPr>
            <p:cNvSpPr/>
            <p:nvPr/>
          </p:nvSpPr>
          <p:spPr>
            <a:xfrm>
              <a:off x="3232175" y="4139400"/>
              <a:ext cx="76250" cy="41375"/>
            </a:xfrm>
            <a:custGeom>
              <a:avLst/>
              <a:gdLst/>
              <a:ahLst/>
              <a:cxnLst/>
              <a:rect l="l" t="t" r="r" b="b"/>
              <a:pathLst>
                <a:path w="3050" h="1655" extrusionOk="0">
                  <a:moveTo>
                    <a:pt x="1" y="0"/>
                  </a:moveTo>
                  <a:lnTo>
                    <a:pt x="1" y="1654"/>
                  </a:lnTo>
                  <a:lnTo>
                    <a:pt x="3050" y="1654"/>
                  </a:lnTo>
                  <a:lnTo>
                    <a:pt x="3050"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3261;p73">
              <a:extLst>
                <a:ext uri="{FF2B5EF4-FFF2-40B4-BE49-F238E27FC236}">
                  <a16:creationId xmlns:a16="http://schemas.microsoft.com/office/drawing/2014/main" id="{150EB657-2E14-52F9-9CE8-A64450873A09}"/>
                </a:ext>
              </a:extLst>
            </p:cNvPr>
            <p:cNvSpPr/>
            <p:nvPr/>
          </p:nvSpPr>
          <p:spPr>
            <a:xfrm>
              <a:off x="3232175" y="4180750"/>
              <a:ext cx="76250" cy="41375"/>
            </a:xfrm>
            <a:custGeom>
              <a:avLst/>
              <a:gdLst/>
              <a:ahLst/>
              <a:cxnLst/>
              <a:rect l="l" t="t" r="r" b="b"/>
              <a:pathLst>
                <a:path w="3050" h="1655" extrusionOk="0">
                  <a:moveTo>
                    <a:pt x="1" y="0"/>
                  </a:moveTo>
                  <a:lnTo>
                    <a:pt x="1" y="1654"/>
                  </a:lnTo>
                  <a:lnTo>
                    <a:pt x="3050" y="1654"/>
                  </a:lnTo>
                  <a:lnTo>
                    <a:pt x="3050"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3262;p73">
              <a:extLst>
                <a:ext uri="{FF2B5EF4-FFF2-40B4-BE49-F238E27FC236}">
                  <a16:creationId xmlns:a16="http://schemas.microsoft.com/office/drawing/2014/main" id="{62469B51-5924-682F-0E48-07279A93EFA4}"/>
                </a:ext>
              </a:extLst>
            </p:cNvPr>
            <p:cNvSpPr/>
            <p:nvPr/>
          </p:nvSpPr>
          <p:spPr>
            <a:xfrm>
              <a:off x="3156950" y="4139400"/>
              <a:ext cx="75250" cy="41375"/>
            </a:xfrm>
            <a:custGeom>
              <a:avLst/>
              <a:gdLst/>
              <a:ahLst/>
              <a:cxnLst/>
              <a:rect l="l" t="t" r="r" b="b"/>
              <a:pathLst>
                <a:path w="3010" h="1655" extrusionOk="0">
                  <a:moveTo>
                    <a:pt x="0" y="0"/>
                  </a:moveTo>
                  <a:lnTo>
                    <a:pt x="0" y="1654"/>
                  </a:lnTo>
                  <a:lnTo>
                    <a:pt x="3010" y="1654"/>
                  </a:lnTo>
                  <a:lnTo>
                    <a:pt x="3010"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3263;p73">
              <a:extLst>
                <a:ext uri="{FF2B5EF4-FFF2-40B4-BE49-F238E27FC236}">
                  <a16:creationId xmlns:a16="http://schemas.microsoft.com/office/drawing/2014/main" id="{F227B6CF-0F4E-3942-3EAB-A50DF6917710}"/>
                </a:ext>
              </a:extLst>
            </p:cNvPr>
            <p:cNvSpPr/>
            <p:nvPr/>
          </p:nvSpPr>
          <p:spPr>
            <a:xfrm>
              <a:off x="3081475" y="4139400"/>
              <a:ext cx="75250" cy="41375"/>
            </a:xfrm>
            <a:custGeom>
              <a:avLst/>
              <a:gdLst/>
              <a:ahLst/>
              <a:cxnLst/>
              <a:rect l="l" t="t" r="r" b="b"/>
              <a:pathLst>
                <a:path w="3010" h="1655" extrusionOk="0">
                  <a:moveTo>
                    <a:pt x="0" y="0"/>
                  </a:moveTo>
                  <a:lnTo>
                    <a:pt x="0" y="1654"/>
                  </a:lnTo>
                  <a:lnTo>
                    <a:pt x="3009" y="1654"/>
                  </a:lnTo>
                  <a:lnTo>
                    <a:pt x="3009"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3264;p73">
              <a:extLst>
                <a:ext uri="{FF2B5EF4-FFF2-40B4-BE49-F238E27FC236}">
                  <a16:creationId xmlns:a16="http://schemas.microsoft.com/office/drawing/2014/main" id="{D0D80F43-0900-69E7-9867-6B3E1E0BE507}"/>
                </a:ext>
              </a:extLst>
            </p:cNvPr>
            <p:cNvSpPr/>
            <p:nvPr/>
          </p:nvSpPr>
          <p:spPr>
            <a:xfrm>
              <a:off x="3081475" y="4180750"/>
              <a:ext cx="75250" cy="41375"/>
            </a:xfrm>
            <a:custGeom>
              <a:avLst/>
              <a:gdLst/>
              <a:ahLst/>
              <a:cxnLst/>
              <a:rect l="l" t="t" r="r" b="b"/>
              <a:pathLst>
                <a:path w="3010" h="1655" extrusionOk="0">
                  <a:moveTo>
                    <a:pt x="0" y="0"/>
                  </a:moveTo>
                  <a:lnTo>
                    <a:pt x="0" y="1654"/>
                  </a:lnTo>
                  <a:lnTo>
                    <a:pt x="3009" y="1654"/>
                  </a:lnTo>
                  <a:lnTo>
                    <a:pt x="3009" y="0"/>
                  </a:lnTo>
                  <a:close/>
                </a:path>
              </a:pathLst>
            </a:cu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3265;p73">
              <a:extLst>
                <a:ext uri="{FF2B5EF4-FFF2-40B4-BE49-F238E27FC236}">
                  <a16:creationId xmlns:a16="http://schemas.microsoft.com/office/drawing/2014/main" id="{3646A710-E237-F4A8-8207-DA36DC0D6F7D}"/>
                </a:ext>
              </a:extLst>
            </p:cNvPr>
            <p:cNvSpPr/>
            <p:nvPr/>
          </p:nvSpPr>
          <p:spPr>
            <a:xfrm>
              <a:off x="3006475" y="4139400"/>
              <a:ext cx="75025" cy="41375"/>
            </a:xfrm>
            <a:custGeom>
              <a:avLst/>
              <a:gdLst/>
              <a:ahLst/>
              <a:cxnLst/>
              <a:rect l="l" t="t" r="r" b="b"/>
              <a:pathLst>
                <a:path w="3001" h="1655" extrusionOk="0">
                  <a:moveTo>
                    <a:pt x="1" y="0"/>
                  </a:moveTo>
                  <a:lnTo>
                    <a:pt x="1" y="1654"/>
                  </a:lnTo>
                  <a:lnTo>
                    <a:pt x="3000" y="1654"/>
                  </a:lnTo>
                  <a:lnTo>
                    <a:pt x="3000" y="0"/>
                  </a:lnTo>
                  <a:close/>
                </a:path>
              </a:pathLst>
            </a:custGeom>
            <a:solidFill>
              <a:srgbClr val="FF0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3266;p73">
              <a:extLst>
                <a:ext uri="{FF2B5EF4-FFF2-40B4-BE49-F238E27FC236}">
                  <a16:creationId xmlns:a16="http://schemas.microsoft.com/office/drawing/2014/main" id="{2C14871F-12F7-11A4-D0DF-0DB104AA62EA}"/>
                </a:ext>
              </a:extLst>
            </p:cNvPr>
            <p:cNvSpPr/>
            <p:nvPr/>
          </p:nvSpPr>
          <p:spPr>
            <a:xfrm>
              <a:off x="2931250" y="4180750"/>
              <a:ext cx="75250" cy="41375"/>
            </a:xfrm>
            <a:custGeom>
              <a:avLst/>
              <a:gdLst/>
              <a:ahLst/>
              <a:cxnLst/>
              <a:rect l="l" t="t" r="r" b="b"/>
              <a:pathLst>
                <a:path w="3010" h="1655" extrusionOk="0">
                  <a:moveTo>
                    <a:pt x="0" y="0"/>
                  </a:moveTo>
                  <a:lnTo>
                    <a:pt x="0" y="1654"/>
                  </a:lnTo>
                  <a:lnTo>
                    <a:pt x="3010" y="1654"/>
                  </a:lnTo>
                  <a:lnTo>
                    <a:pt x="3010" y="0"/>
                  </a:lnTo>
                  <a:close/>
                </a:path>
              </a:pathLst>
            </a:custGeom>
            <a:solidFill>
              <a:srgbClr val="FF0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3267;p73">
              <a:extLst>
                <a:ext uri="{FF2B5EF4-FFF2-40B4-BE49-F238E27FC236}">
                  <a16:creationId xmlns:a16="http://schemas.microsoft.com/office/drawing/2014/main" id="{A267350E-D2C0-547F-A346-5D572C3C0083}"/>
                </a:ext>
              </a:extLst>
            </p:cNvPr>
            <p:cNvSpPr/>
            <p:nvPr/>
          </p:nvSpPr>
          <p:spPr>
            <a:xfrm>
              <a:off x="2855775" y="4139400"/>
              <a:ext cx="75250" cy="41375"/>
            </a:xfrm>
            <a:custGeom>
              <a:avLst/>
              <a:gdLst/>
              <a:ahLst/>
              <a:cxnLst/>
              <a:rect l="l" t="t" r="r" b="b"/>
              <a:pathLst>
                <a:path w="3010" h="1655" extrusionOk="0">
                  <a:moveTo>
                    <a:pt x="0" y="0"/>
                  </a:moveTo>
                  <a:lnTo>
                    <a:pt x="0" y="1654"/>
                  </a:lnTo>
                  <a:lnTo>
                    <a:pt x="3010" y="1654"/>
                  </a:lnTo>
                  <a:lnTo>
                    <a:pt x="3010" y="0"/>
                  </a:lnTo>
                  <a:close/>
                </a:path>
              </a:pathLst>
            </a:custGeom>
            <a:solidFill>
              <a:srgbClr val="FF0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82"/>
        <p:cNvGrpSpPr/>
        <p:nvPr/>
      </p:nvGrpSpPr>
      <p:grpSpPr>
        <a:xfrm>
          <a:off x="0" y="0"/>
          <a:ext cx="0" cy="0"/>
          <a:chOff x="0" y="0"/>
          <a:chExt cx="0" cy="0"/>
        </a:xfrm>
      </p:grpSpPr>
      <p:sp>
        <p:nvSpPr>
          <p:cNvPr id="1283" name="Google Shape;1283;p67"/>
          <p:cNvSpPr txBox="1">
            <a:spLocks noGrp="1"/>
          </p:cNvSpPr>
          <p:nvPr>
            <p:ph type="title"/>
          </p:nvPr>
        </p:nvSpPr>
        <p:spPr>
          <a:xfrm>
            <a:off x="1059375" y="1338425"/>
            <a:ext cx="3152700" cy="96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REFERENCES </a:t>
            </a:r>
            <a:endParaRPr dirty="0">
              <a:solidFill>
                <a:schemeClr val="accent4"/>
              </a:solidFill>
            </a:endParaRPr>
          </a:p>
        </p:txBody>
      </p:sp>
      <p:sp>
        <p:nvSpPr>
          <p:cNvPr id="1284" name="Google Shape;1284;p67"/>
          <p:cNvSpPr txBox="1">
            <a:spLocks noGrp="1"/>
          </p:cNvSpPr>
          <p:nvPr>
            <p:ph type="subTitle" idx="1"/>
          </p:nvPr>
        </p:nvSpPr>
        <p:spPr>
          <a:xfrm>
            <a:off x="1059374" y="2300825"/>
            <a:ext cx="3016439" cy="102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Google</a:t>
            </a:r>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MATLAB documentation</a:t>
            </a:r>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ChatGPT</a:t>
            </a:r>
            <a:endParaRPr b="1" dirty="0"/>
          </a:p>
        </p:txBody>
      </p:sp>
      <p:sp>
        <p:nvSpPr>
          <p:cNvPr id="1286" name="Google Shape;1286;p67"/>
          <p:cNvSpPr/>
          <p:nvPr/>
        </p:nvSpPr>
        <p:spPr>
          <a:xfrm>
            <a:off x="4631525" y="931187"/>
            <a:ext cx="3329275" cy="2629327"/>
          </a:xfrm>
          <a:custGeom>
            <a:avLst/>
            <a:gdLst/>
            <a:ahLst/>
            <a:cxnLst/>
            <a:rect l="l" t="t" r="r" b="b"/>
            <a:pathLst>
              <a:path w="131696" h="100673" extrusionOk="0">
                <a:moveTo>
                  <a:pt x="128192" y="0"/>
                </a:moveTo>
                <a:lnTo>
                  <a:pt x="3504" y="0"/>
                </a:lnTo>
                <a:lnTo>
                  <a:pt x="3504" y="0"/>
                </a:lnTo>
                <a:lnTo>
                  <a:pt x="2821" y="0"/>
                </a:lnTo>
                <a:lnTo>
                  <a:pt x="2137" y="257"/>
                </a:lnTo>
                <a:lnTo>
                  <a:pt x="1624" y="598"/>
                </a:lnTo>
                <a:lnTo>
                  <a:pt x="1026" y="1026"/>
                </a:lnTo>
                <a:lnTo>
                  <a:pt x="599" y="1538"/>
                </a:lnTo>
                <a:lnTo>
                  <a:pt x="342" y="2137"/>
                </a:lnTo>
                <a:lnTo>
                  <a:pt x="86" y="2735"/>
                </a:lnTo>
                <a:lnTo>
                  <a:pt x="0" y="3504"/>
                </a:lnTo>
                <a:lnTo>
                  <a:pt x="0" y="79991"/>
                </a:lnTo>
                <a:lnTo>
                  <a:pt x="0" y="79991"/>
                </a:lnTo>
                <a:lnTo>
                  <a:pt x="86" y="80675"/>
                </a:lnTo>
                <a:lnTo>
                  <a:pt x="342" y="81359"/>
                </a:lnTo>
                <a:lnTo>
                  <a:pt x="599" y="81957"/>
                </a:lnTo>
                <a:lnTo>
                  <a:pt x="1026" y="82470"/>
                </a:lnTo>
                <a:lnTo>
                  <a:pt x="1624" y="82897"/>
                </a:lnTo>
                <a:lnTo>
                  <a:pt x="2137" y="83239"/>
                </a:lnTo>
                <a:lnTo>
                  <a:pt x="2821" y="83410"/>
                </a:lnTo>
                <a:lnTo>
                  <a:pt x="3504" y="83495"/>
                </a:lnTo>
                <a:lnTo>
                  <a:pt x="52132" y="83495"/>
                </a:lnTo>
                <a:lnTo>
                  <a:pt x="51191" y="89990"/>
                </a:lnTo>
                <a:lnTo>
                  <a:pt x="51191" y="89990"/>
                </a:lnTo>
                <a:lnTo>
                  <a:pt x="50850" y="91272"/>
                </a:lnTo>
                <a:lnTo>
                  <a:pt x="50251" y="92640"/>
                </a:lnTo>
                <a:lnTo>
                  <a:pt x="49910" y="93238"/>
                </a:lnTo>
                <a:lnTo>
                  <a:pt x="49482" y="93836"/>
                </a:lnTo>
                <a:lnTo>
                  <a:pt x="49055" y="94349"/>
                </a:lnTo>
                <a:lnTo>
                  <a:pt x="48628" y="94862"/>
                </a:lnTo>
                <a:lnTo>
                  <a:pt x="43842" y="98024"/>
                </a:lnTo>
                <a:lnTo>
                  <a:pt x="43842" y="98024"/>
                </a:lnTo>
                <a:lnTo>
                  <a:pt x="43585" y="98280"/>
                </a:lnTo>
                <a:lnTo>
                  <a:pt x="43415" y="98536"/>
                </a:lnTo>
                <a:lnTo>
                  <a:pt x="43329" y="98878"/>
                </a:lnTo>
                <a:lnTo>
                  <a:pt x="43244" y="99220"/>
                </a:lnTo>
                <a:lnTo>
                  <a:pt x="43329" y="99562"/>
                </a:lnTo>
                <a:lnTo>
                  <a:pt x="43415" y="99818"/>
                </a:lnTo>
                <a:lnTo>
                  <a:pt x="43585" y="100160"/>
                </a:lnTo>
                <a:lnTo>
                  <a:pt x="43842" y="100417"/>
                </a:lnTo>
                <a:lnTo>
                  <a:pt x="43842" y="100417"/>
                </a:lnTo>
                <a:lnTo>
                  <a:pt x="44269" y="100588"/>
                </a:lnTo>
                <a:lnTo>
                  <a:pt x="44782" y="100673"/>
                </a:lnTo>
                <a:lnTo>
                  <a:pt x="65891" y="100673"/>
                </a:lnTo>
                <a:lnTo>
                  <a:pt x="86914" y="100673"/>
                </a:lnTo>
                <a:lnTo>
                  <a:pt x="86914" y="100673"/>
                </a:lnTo>
                <a:lnTo>
                  <a:pt x="87427" y="100588"/>
                </a:lnTo>
                <a:lnTo>
                  <a:pt x="87854" y="100417"/>
                </a:lnTo>
                <a:lnTo>
                  <a:pt x="87854" y="100417"/>
                </a:lnTo>
                <a:lnTo>
                  <a:pt x="88111" y="100160"/>
                </a:lnTo>
                <a:lnTo>
                  <a:pt x="88281" y="99818"/>
                </a:lnTo>
                <a:lnTo>
                  <a:pt x="88367" y="99562"/>
                </a:lnTo>
                <a:lnTo>
                  <a:pt x="88452" y="99220"/>
                </a:lnTo>
                <a:lnTo>
                  <a:pt x="88367" y="98878"/>
                </a:lnTo>
                <a:lnTo>
                  <a:pt x="88281" y="98536"/>
                </a:lnTo>
                <a:lnTo>
                  <a:pt x="88111" y="98280"/>
                </a:lnTo>
                <a:lnTo>
                  <a:pt x="87854" y="98024"/>
                </a:lnTo>
                <a:lnTo>
                  <a:pt x="83154" y="94862"/>
                </a:lnTo>
                <a:lnTo>
                  <a:pt x="83154" y="94862"/>
                </a:lnTo>
                <a:lnTo>
                  <a:pt x="83068" y="94862"/>
                </a:lnTo>
                <a:lnTo>
                  <a:pt x="83068" y="94862"/>
                </a:lnTo>
                <a:lnTo>
                  <a:pt x="82556" y="94349"/>
                </a:lnTo>
                <a:lnTo>
                  <a:pt x="82128" y="93836"/>
                </a:lnTo>
                <a:lnTo>
                  <a:pt x="81786" y="93238"/>
                </a:lnTo>
                <a:lnTo>
                  <a:pt x="81445" y="92640"/>
                </a:lnTo>
                <a:lnTo>
                  <a:pt x="80846" y="91272"/>
                </a:lnTo>
                <a:lnTo>
                  <a:pt x="80505" y="89990"/>
                </a:lnTo>
                <a:lnTo>
                  <a:pt x="79564" y="83495"/>
                </a:lnTo>
                <a:lnTo>
                  <a:pt x="128192" y="83495"/>
                </a:lnTo>
                <a:lnTo>
                  <a:pt x="128192" y="83495"/>
                </a:lnTo>
                <a:lnTo>
                  <a:pt x="128875" y="83410"/>
                </a:lnTo>
                <a:lnTo>
                  <a:pt x="129559" y="83239"/>
                </a:lnTo>
                <a:lnTo>
                  <a:pt x="130157" y="82897"/>
                </a:lnTo>
                <a:lnTo>
                  <a:pt x="130670" y="82470"/>
                </a:lnTo>
                <a:lnTo>
                  <a:pt x="131097" y="81957"/>
                </a:lnTo>
                <a:lnTo>
                  <a:pt x="131354" y="81359"/>
                </a:lnTo>
                <a:lnTo>
                  <a:pt x="131610" y="80675"/>
                </a:lnTo>
                <a:lnTo>
                  <a:pt x="131696" y="79991"/>
                </a:lnTo>
                <a:lnTo>
                  <a:pt x="131696" y="3504"/>
                </a:lnTo>
                <a:lnTo>
                  <a:pt x="131696" y="3504"/>
                </a:lnTo>
                <a:lnTo>
                  <a:pt x="131610" y="2735"/>
                </a:lnTo>
                <a:lnTo>
                  <a:pt x="131354" y="2137"/>
                </a:lnTo>
                <a:lnTo>
                  <a:pt x="131097" y="1538"/>
                </a:lnTo>
                <a:lnTo>
                  <a:pt x="130670" y="1026"/>
                </a:lnTo>
                <a:lnTo>
                  <a:pt x="130157" y="598"/>
                </a:lnTo>
                <a:lnTo>
                  <a:pt x="129559" y="257"/>
                </a:lnTo>
                <a:lnTo>
                  <a:pt x="128875" y="0"/>
                </a:lnTo>
                <a:lnTo>
                  <a:pt x="128192" y="0"/>
                </a:lnTo>
                <a:lnTo>
                  <a:pt x="128192" y="0"/>
                </a:lnTo>
                <a:close/>
                <a:moveTo>
                  <a:pt x="65891" y="80932"/>
                </a:moveTo>
                <a:lnTo>
                  <a:pt x="65891" y="80932"/>
                </a:lnTo>
                <a:lnTo>
                  <a:pt x="65463" y="80846"/>
                </a:lnTo>
                <a:lnTo>
                  <a:pt x="65036" y="80761"/>
                </a:lnTo>
                <a:lnTo>
                  <a:pt x="64694" y="80504"/>
                </a:lnTo>
                <a:lnTo>
                  <a:pt x="64352" y="80248"/>
                </a:lnTo>
                <a:lnTo>
                  <a:pt x="64096" y="79991"/>
                </a:lnTo>
                <a:lnTo>
                  <a:pt x="63925" y="79650"/>
                </a:lnTo>
                <a:lnTo>
                  <a:pt x="63840" y="79222"/>
                </a:lnTo>
                <a:lnTo>
                  <a:pt x="63754" y="78795"/>
                </a:lnTo>
                <a:lnTo>
                  <a:pt x="63754" y="78795"/>
                </a:lnTo>
                <a:lnTo>
                  <a:pt x="63840" y="78368"/>
                </a:lnTo>
                <a:lnTo>
                  <a:pt x="63925" y="78026"/>
                </a:lnTo>
                <a:lnTo>
                  <a:pt x="64096" y="77599"/>
                </a:lnTo>
                <a:lnTo>
                  <a:pt x="64352" y="77342"/>
                </a:lnTo>
                <a:lnTo>
                  <a:pt x="64694" y="77086"/>
                </a:lnTo>
                <a:lnTo>
                  <a:pt x="65036" y="76915"/>
                </a:lnTo>
                <a:lnTo>
                  <a:pt x="65463" y="76744"/>
                </a:lnTo>
                <a:lnTo>
                  <a:pt x="65891" y="76744"/>
                </a:lnTo>
                <a:lnTo>
                  <a:pt x="65891" y="76744"/>
                </a:lnTo>
                <a:lnTo>
                  <a:pt x="66233" y="76744"/>
                </a:lnTo>
                <a:lnTo>
                  <a:pt x="66660" y="76915"/>
                </a:lnTo>
                <a:lnTo>
                  <a:pt x="67002" y="77086"/>
                </a:lnTo>
                <a:lnTo>
                  <a:pt x="67344" y="77342"/>
                </a:lnTo>
                <a:lnTo>
                  <a:pt x="67600" y="77599"/>
                </a:lnTo>
                <a:lnTo>
                  <a:pt x="67771" y="78026"/>
                </a:lnTo>
                <a:lnTo>
                  <a:pt x="67856" y="78368"/>
                </a:lnTo>
                <a:lnTo>
                  <a:pt x="67942" y="78795"/>
                </a:lnTo>
                <a:lnTo>
                  <a:pt x="67942" y="78795"/>
                </a:lnTo>
                <a:lnTo>
                  <a:pt x="67856" y="79222"/>
                </a:lnTo>
                <a:lnTo>
                  <a:pt x="67771" y="79650"/>
                </a:lnTo>
                <a:lnTo>
                  <a:pt x="67600" y="79991"/>
                </a:lnTo>
                <a:lnTo>
                  <a:pt x="67344" y="80248"/>
                </a:lnTo>
                <a:lnTo>
                  <a:pt x="67002" y="80504"/>
                </a:lnTo>
                <a:lnTo>
                  <a:pt x="66660" y="80761"/>
                </a:lnTo>
                <a:lnTo>
                  <a:pt x="66233" y="80846"/>
                </a:lnTo>
                <a:lnTo>
                  <a:pt x="65891" y="80932"/>
                </a:lnTo>
                <a:lnTo>
                  <a:pt x="65891" y="80932"/>
                </a:lnTo>
                <a:close/>
                <a:moveTo>
                  <a:pt x="126568" y="74009"/>
                </a:moveTo>
                <a:lnTo>
                  <a:pt x="5128" y="74009"/>
                </a:lnTo>
                <a:lnTo>
                  <a:pt x="5128" y="4871"/>
                </a:lnTo>
                <a:lnTo>
                  <a:pt x="126568" y="4871"/>
                </a:lnTo>
                <a:lnTo>
                  <a:pt x="126568" y="7400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Icon&#10;&#10;Description automatically generated">
            <a:extLst>
              <a:ext uri="{FF2B5EF4-FFF2-40B4-BE49-F238E27FC236}">
                <a16:creationId xmlns:a16="http://schemas.microsoft.com/office/drawing/2014/main" id="{F6EFAD40-44C8-3F00-2314-2BEA1EF2DE16}"/>
              </a:ext>
            </a:extLst>
          </p:cNvPr>
          <p:cNvPicPr>
            <a:picLocks noChangeAspect="1"/>
          </p:cNvPicPr>
          <p:nvPr/>
        </p:nvPicPr>
        <p:blipFill>
          <a:blip r:embed="rId3"/>
          <a:stretch>
            <a:fillRect/>
          </a:stretch>
        </p:blipFill>
        <p:spPr>
          <a:xfrm>
            <a:off x="4876625" y="1155781"/>
            <a:ext cx="702769" cy="758079"/>
          </a:xfrm>
          <a:prstGeom prst="rect">
            <a:avLst/>
          </a:prstGeom>
        </p:spPr>
      </p:pic>
      <p:pic>
        <p:nvPicPr>
          <p:cNvPr id="3076" name="Picture 4" descr="ChatGPT Logo - Chat gpt Icon on Black Background 21608790 Vector Art at  Vecteezy">
            <a:extLst>
              <a:ext uri="{FF2B5EF4-FFF2-40B4-BE49-F238E27FC236}">
                <a16:creationId xmlns:a16="http://schemas.microsoft.com/office/drawing/2014/main" id="{B34DEC9C-485E-0551-B112-88F9E08CE3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0952" y="1543081"/>
            <a:ext cx="702769" cy="70276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reating the MATLAB Logo - MATLAB &amp; Simulink Example">
            <a:extLst>
              <a:ext uri="{FF2B5EF4-FFF2-40B4-BE49-F238E27FC236}">
                <a16:creationId xmlns:a16="http://schemas.microsoft.com/office/drawing/2014/main" id="{8D96E390-9B2D-C80F-CF5E-D5BB7631B2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1874" y="1995002"/>
            <a:ext cx="1010773" cy="7580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08"/>
        <p:cNvGrpSpPr/>
        <p:nvPr/>
      </p:nvGrpSpPr>
      <p:grpSpPr>
        <a:xfrm>
          <a:off x="0" y="0"/>
          <a:ext cx="0" cy="0"/>
          <a:chOff x="0" y="0"/>
          <a:chExt cx="0" cy="0"/>
        </a:xfrm>
      </p:grpSpPr>
      <p:sp>
        <p:nvSpPr>
          <p:cNvPr id="10" name="Google Shape;1321;p71">
            <a:extLst>
              <a:ext uri="{FF2B5EF4-FFF2-40B4-BE49-F238E27FC236}">
                <a16:creationId xmlns:a16="http://schemas.microsoft.com/office/drawing/2014/main" id="{6743F464-A938-7B37-4BB4-A24C30081114}"/>
              </a:ext>
            </a:extLst>
          </p:cNvPr>
          <p:cNvSpPr txBox="1">
            <a:spLocks/>
          </p:cNvSpPr>
          <p:nvPr/>
        </p:nvSpPr>
        <p:spPr>
          <a:xfrm>
            <a:off x="2181347" y="1780926"/>
            <a:ext cx="5450958" cy="18842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Audiowide"/>
              <a:buNone/>
              <a:defRPr sz="3000" b="1" i="0" u="none" strike="noStrike" cap="none">
                <a:solidFill>
                  <a:schemeClr val="accent6"/>
                </a:solidFill>
                <a:latin typeface="Audiowide"/>
                <a:ea typeface="Audiowide"/>
                <a:cs typeface="Audiowide"/>
                <a:sym typeface="Audiowide"/>
              </a:defRPr>
            </a:lvl1pPr>
            <a:lvl2pPr marR="0" lvl="1"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2pPr>
            <a:lvl3pPr marR="0" lvl="2"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3pPr>
            <a:lvl4pPr marR="0" lvl="3"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4pPr>
            <a:lvl5pPr marR="0" lvl="4"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5pPr>
            <a:lvl6pPr marR="0" lvl="5"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6pPr>
            <a:lvl7pPr marR="0" lvl="6"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7pPr>
            <a:lvl8pPr marR="0" lvl="7"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8pPr>
            <a:lvl9pPr marR="0" lvl="8"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9pPr>
          </a:lstStyle>
          <a:p>
            <a:pPr algn="l"/>
            <a:r>
              <a:rPr lang="en-IN" sz="4800" dirty="0"/>
              <a:t>THANKS YOU</a:t>
            </a:r>
            <a:r>
              <a:rPr lang="en-IN" sz="4800" dirty="0">
                <a:solidFill>
                  <a:schemeClr val="accent4"/>
                </a:solidFill>
              </a:rPr>
              <a:t>!</a:t>
            </a:r>
          </a:p>
        </p:txBody>
      </p:sp>
      <p:grpSp>
        <p:nvGrpSpPr>
          <p:cNvPr id="13" name="Google Shape;1242;p65">
            <a:extLst>
              <a:ext uri="{FF2B5EF4-FFF2-40B4-BE49-F238E27FC236}">
                <a16:creationId xmlns:a16="http://schemas.microsoft.com/office/drawing/2014/main" id="{18779B22-42EC-8A6F-1F77-6F08C725EF54}"/>
              </a:ext>
            </a:extLst>
          </p:cNvPr>
          <p:cNvGrpSpPr/>
          <p:nvPr/>
        </p:nvGrpSpPr>
        <p:grpSpPr>
          <a:xfrm>
            <a:off x="1346807" y="580317"/>
            <a:ext cx="346429" cy="329599"/>
            <a:chOff x="5687175" y="3230025"/>
            <a:chExt cx="252150" cy="239900"/>
          </a:xfrm>
        </p:grpSpPr>
        <p:sp>
          <p:nvSpPr>
            <p:cNvPr id="14" name="Google Shape;1243;p65">
              <a:extLst>
                <a:ext uri="{FF2B5EF4-FFF2-40B4-BE49-F238E27FC236}">
                  <a16:creationId xmlns:a16="http://schemas.microsoft.com/office/drawing/2014/main" id="{39586DA9-2027-79DF-A55A-EF8ADA96C683}"/>
                </a:ext>
              </a:extLst>
            </p:cNvPr>
            <p:cNvSpPr/>
            <p:nvPr/>
          </p:nvSpPr>
          <p:spPr>
            <a:xfrm>
              <a:off x="5825000" y="3247100"/>
              <a:ext cx="85750" cy="174600"/>
            </a:xfrm>
            <a:custGeom>
              <a:avLst/>
              <a:gdLst/>
              <a:ahLst/>
              <a:cxnLst/>
              <a:rect l="l" t="t" r="r" b="b"/>
              <a:pathLst>
                <a:path w="3430" h="6984" extrusionOk="0">
                  <a:moveTo>
                    <a:pt x="2945" y="1"/>
                  </a:moveTo>
                  <a:cubicBezTo>
                    <a:pt x="2932" y="1"/>
                    <a:pt x="2919" y="1"/>
                    <a:pt x="2905" y="3"/>
                  </a:cubicBezTo>
                  <a:cubicBezTo>
                    <a:pt x="2644" y="26"/>
                    <a:pt x="2453" y="241"/>
                    <a:pt x="2453" y="479"/>
                  </a:cubicBezTo>
                  <a:lnTo>
                    <a:pt x="2453" y="5932"/>
                  </a:lnTo>
                  <a:cubicBezTo>
                    <a:pt x="2501" y="6361"/>
                    <a:pt x="2102" y="6575"/>
                    <a:pt x="1706" y="6575"/>
                  </a:cubicBezTo>
                  <a:cubicBezTo>
                    <a:pt x="1310" y="6575"/>
                    <a:pt x="917" y="6361"/>
                    <a:pt x="977" y="5932"/>
                  </a:cubicBezTo>
                  <a:lnTo>
                    <a:pt x="977" y="3146"/>
                  </a:lnTo>
                  <a:cubicBezTo>
                    <a:pt x="954" y="2875"/>
                    <a:pt x="738" y="2668"/>
                    <a:pt x="492" y="2668"/>
                  </a:cubicBezTo>
                  <a:cubicBezTo>
                    <a:pt x="479" y="2668"/>
                    <a:pt x="466" y="2669"/>
                    <a:pt x="453" y="2670"/>
                  </a:cubicBezTo>
                  <a:cubicBezTo>
                    <a:pt x="191" y="2694"/>
                    <a:pt x="0" y="2908"/>
                    <a:pt x="0" y="3146"/>
                  </a:cubicBezTo>
                  <a:lnTo>
                    <a:pt x="0" y="6813"/>
                  </a:lnTo>
                  <a:cubicBezTo>
                    <a:pt x="0" y="6885"/>
                    <a:pt x="72" y="6956"/>
                    <a:pt x="167" y="6956"/>
                  </a:cubicBezTo>
                  <a:cubicBezTo>
                    <a:pt x="238" y="6932"/>
                    <a:pt x="286" y="6885"/>
                    <a:pt x="286" y="6813"/>
                  </a:cubicBezTo>
                  <a:lnTo>
                    <a:pt x="286" y="3146"/>
                  </a:lnTo>
                  <a:cubicBezTo>
                    <a:pt x="286" y="3039"/>
                    <a:pt x="381" y="2952"/>
                    <a:pt x="470" y="2952"/>
                  </a:cubicBezTo>
                  <a:cubicBezTo>
                    <a:pt x="480" y="2952"/>
                    <a:pt x="490" y="2953"/>
                    <a:pt x="500" y="2955"/>
                  </a:cubicBezTo>
                  <a:cubicBezTo>
                    <a:pt x="595" y="2955"/>
                    <a:pt x="667" y="3051"/>
                    <a:pt x="667" y="3146"/>
                  </a:cubicBezTo>
                  <a:lnTo>
                    <a:pt x="667" y="5932"/>
                  </a:lnTo>
                  <a:cubicBezTo>
                    <a:pt x="667" y="6523"/>
                    <a:pt x="1144" y="6983"/>
                    <a:pt x="1725" y="6983"/>
                  </a:cubicBezTo>
                  <a:cubicBezTo>
                    <a:pt x="1753" y="6983"/>
                    <a:pt x="1781" y="6982"/>
                    <a:pt x="1810" y="6980"/>
                  </a:cubicBezTo>
                  <a:cubicBezTo>
                    <a:pt x="2334" y="6932"/>
                    <a:pt x="2739" y="6480"/>
                    <a:pt x="2739" y="5932"/>
                  </a:cubicBezTo>
                  <a:lnTo>
                    <a:pt x="2739" y="479"/>
                  </a:lnTo>
                  <a:cubicBezTo>
                    <a:pt x="2739" y="372"/>
                    <a:pt x="2834" y="285"/>
                    <a:pt x="2923" y="285"/>
                  </a:cubicBezTo>
                  <a:cubicBezTo>
                    <a:pt x="2933" y="285"/>
                    <a:pt x="2943" y="286"/>
                    <a:pt x="2953" y="288"/>
                  </a:cubicBezTo>
                  <a:cubicBezTo>
                    <a:pt x="3048" y="312"/>
                    <a:pt x="3120" y="384"/>
                    <a:pt x="3120" y="479"/>
                  </a:cubicBezTo>
                  <a:lnTo>
                    <a:pt x="3120" y="788"/>
                  </a:lnTo>
                  <a:cubicBezTo>
                    <a:pt x="3120" y="860"/>
                    <a:pt x="3191" y="931"/>
                    <a:pt x="3287" y="931"/>
                  </a:cubicBezTo>
                  <a:cubicBezTo>
                    <a:pt x="3358" y="907"/>
                    <a:pt x="3429" y="836"/>
                    <a:pt x="3429" y="765"/>
                  </a:cubicBezTo>
                  <a:lnTo>
                    <a:pt x="3429" y="479"/>
                  </a:lnTo>
                  <a:cubicBezTo>
                    <a:pt x="3429" y="208"/>
                    <a:pt x="3193" y="1"/>
                    <a:pt x="2945"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44;p65">
              <a:extLst>
                <a:ext uri="{FF2B5EF4-FFF2-40B4-BE49-F238E27FC236}">
                  <a16:creationId xmlns:a16="http://schemas.microsoft.com/office/drawing/2014/main" id="{9DB97F63-C608-8759-2828-86ADF519BD0E}"/>
                </a:ext>
              </a:extLst>
            </p:cNvPr>
            <p:cNvSpPr/>
            <p:nvPr/>
          </p:nvSpPr>
          <p:spPr>
            <a:xfrm>
              <a:off x="5687175" y="3230025"/>
              <a:ext cx="252150" cy="226125"/>
            </a:xfrm>
            <a:custGeom>
              <a:avLst/>
              <a:gdLst/>
              <a:ahLst/>
              <a:cxnLst/>
              <a:rect l="l" t="t" r="r" b="b"/>
              <a:pathLst>
                <a:path w="10086" h="9045" extrusionOk="0">
                  <a:moveTo>
                    <a:pt x="8430" y="1"/>
                  </a:moveTo>
                  <a:cubicBezTo>
                    <a:pt x="7871" y="1"/>
                    <a:pt x="7311" y="388"/>
                    <a:pt x="7394" y="1162"/>
                  </a:cubicBezTo>
                  <a:lnTo>
                    <a:pt x="7394" y="6639"/>
                  </a:lnTo>
                  <a:cubicBezTo>
                    <a:pt x="7394" y="6758"/>
                    <a:pt x="7275" y="6830"/>
                    <a:pt x="7180" y="6830"/>
                  </a:cubicBezTo>
                  <a:cubicBezTo>
                    <a:pt x="7085" y="6806"/>
                    <a:pt x="7013" y="6711"/>
                    <a:pt x="7013" y="6639"/>
                  </a:cubicBezTo>
                  <a:lnTo>
                    <a:pt x="7013" y="3829"/>
                  </a:lnTo>
                  <a:cubicBezTo>
                    <a:pt x="7084" y="3061"/>
                    <a:pt x="6528" y="2680"/>
                    <a:pt x="5970" y="2680"/>
                  </a:cubicBezTo>
                  <a:cubicBezTo>
                    <a:pt x="5403" y="2680"/>
                    <a:pt x="4834" y="3073"/>
                    <a:pt x="4918" y="3853"/>
                  </a:cubicBezTo>
                  <a:lnTo>
                    <a:pt x="4918" y="8568"/>
                  </a:lnTo>
                  <a:cubicBezTo>
                    <a:pt x="4918" y="8687"/>
                    <a:pt x="4823" y="8759"/>
                    <a:pt x="4703" y="8759"/>
                  </a:cubicBezTo>
                  <a:cubicBezTo>
                    <a:pt x="4608" y="8735"/>
                    <a:pt x="4561" y="8640"/>
                    <a:pt x="4561" y="8568"/>
                  </a:cubicBezTo>
                  <a:lnTo>
                    <a:pt x="4561" y="1900"/>
                  </a:lnTo>
                  <a:cubicBezTo>
                    <a:pt x="4608" y="1156"/>
                    <a:pt x="4063" y="787"/>
                    <a:pt x="3517" y="787"/>
                  </a:cubicBezTo>
                  <a:cubicBezTo>
                    <a:pt x="2962" y="787"/>
                    <a:pt x="2405" y="1168"/>
                    <a:pt x="2465" y="1924"/>
                  </a:cubicBezTo>
                  <a:lnTo>
                    <a:pt x="2465" y="5972"/>
                  </a:lnTo>
                  <a:cubicBezTo>
                    <a:pt x="2465" y="6079"/>
                    <a:pt x="2388" y="6166"/>
                    <a:pt x="2287" y="6166"/>
                  </a:cubicBezTo>
                  <a:cubicBezTo>
                    <a:pt x="2275" y="6166"/>
                    <a:pt x="2263" y="6165"/>
                    <a:pt x="2251" y="6163"/>
                  </a:cubicBezTo>
                  <a:cubicBezTo>
                    <a:pt x="2155" y="6139"/>
                    <a:pt x="2084" y="6068"/>
                    <a:pt x="2084" y="5972"/>
                  </a:cubicBezTo>
                  <a:lnTo>
                    <a:pt x="2084" y="4139"/>
                  </a:lnTo>
                  <a:cubicBezTo>
                    <a:pt x="2096" y="3442"/>
                    <a:pt x="1575" y="3091"/>
                    <a:pt x="1055" y="3091"/>
                  </a:cubicBezTo>
                  <a:cubicBezTo>
                    <a:pt x="545" y="3091"/>
                    <a:pt x="36" y="3430"/>
                    <a:pt x="36" y="4115"/>
                  </a:cubicBezTo>
                  <a:cubicBezTo>
                    <a:pt x="0" y="4424"/>
                    <a:pt x="220" y="4579"/>
                    <a:pt x="444" y="4579"/>
                  </a:cubicBezTo>
                  <a:cubicBezTo>
                    <a:pt x="667" y="4579"/>
                    <a:pt x="893" y="4424"/>
                    <a:pt x="869" y="4115"/>
                  </a:cubicBezTo>
                  <a:cubicBezTo>
                    <a:pt x="869" y="4030"/>
                    <a:pt x="946" y="3944"/>
                    <a:pt x="1047" y="3944"/>
                  </a:cubicBezTo>
                  <a:cubicBezTo>
                    <a:pt x="1059" y="3944"/>
                    <a:pt x="1071" y="3946"/>
                    <a:pt x="1084" y="3948"/>
                  </a:cubicBezTo>
                  <a:cubicBezTo>
                    <a:pt x="1179" y="3948"/>
                    <a:pt x="1250" y="4020"/>
                    <a:pt x="1250" y="4139"/>
                  </a:cubicBezTo>
                  <a:lnTo>
                    <a:pt x="1250" y="5972"/>
                  </a:lnTo>
                  <a:cubicBezTo>
                    <a:pt x="1250" y="6139"/>
                    <a:pt x="1298" y="6330"/>
                    <a:pt x="1369" y="6472"/>
                  </a:cubicBezTo>
                  <a:cubicBezTo>
                    <a:pt x="1400" y="6533"/>
                    <a:pt x="1449" y="6557"/>
                    <a:pt x="1498" y="6557"/>
                  </a:cubicBezTo>
                  <a:cubicBezTo>
                    <a:pt x="1605" y="6557"/>
                    <a:pt x="1713" y="6443"/>
                    <a:pt x="1631" y="6330"/>
                  </a:cubicBezTo>
                  <a:cubicBezTo>
                    <a:pt x="1584" y="6210"/>
                    <a:pt x="1536" y="6091"/>
                    <a:pt x="1536" y="5972"/>
                  </a:cubicBezTo>
                  <a:lnTo>
                    <a:pt x="1536" y="3924"/>
                  </a:lnTo>
                  <a:cubicBezTo>
                    <a:pt x="1536" y="3900"/>
                    <a:pt x="1536" y="3877"/>
                    <a:pt x="1512" y="3877"/>
                  </a:cubicBezTo>
                  <a:cubicBezTo>
                    <a:pt x="1366" y="3713"/>
                    <a:pt x="1207" y="3646"/>
                    <a:pt x="1064" y="3646"/>
                  </a:cubicBezTo>
                  <a:cubicBezTo>
                    <a:pt x="811" y="3646"/>
                    <a:pt x="607" y="3856"/>
                    <a:pt x="607" y="4115"/>
                  </a:cubicBezTo>
                  <a:cubicBezTo>
                    <a:pt x="607" y="4190"/>
                    <a:pt x="541" y="4237"/>
                    <a:pt x="473" y="4237"/>
                  </a:cubicBezTo>
                  <a:cubicBezTo>
                    <a:pt x="434" y="4237"/>
                    <a:pt x="395" y="4221"/>
                    <a:pt x="369" y="4186"/>
                  </a:cubicBezTo>
                  <a:cubicBezTo>
                    <a:pt x="369" y="4186"/>
                    <a:pt x="369" y="4162"/>
                    <a:pt x="369" y="4162"/>
                  </a:cubicBezTo>
                  <a:cubicBezTo>
                    <a:pt x="338" y="3743"/>
                    <a:pt x="672" y="3395"/>
                    <a:pt x="1086" y="3395"/>
                  </a:cubicBezTo>
                  <a:cubicBezTo>
                    <a:pt x="1307" y="3395"/>
                    <a:pt x="1551" y="3494"/>
                    <a:pt x="1774" y="3734"/>
                  </a:cubicBezTo>
                  <a:cubicBezTo>
                    <a:pt x="1798" y="3758"/>
                    <a:pt x="1798" y="3781"/>
                    <a:pt x="1798" y="3829"/>
                  </a:cubicBezTo>
                  <a:lnTo>
                    <a:pt x="1798" y="5972"/>
                  </a:lnTo>
                  <a:cubicBezTo>
                    <a:pt x="1798" y="6244"/>
                    <a:pt x="2013" y="6450"/>
                    <a:pt x="2279" y="6450"/>
                  </a:cubicBezTo>
                  <a:cubicBezTo>
                    <a:pt x="2293" y="6450"/>
                    <a:pt x="2307" y="6450"/>
                    <a:pt x="2322" y="6449"/>
                  </a:cubicBezTo>
                  <a:cubicBezTo>
                    <a:pt x="2584" y="6425"/>
                    <a:pt x="2774" y="6210"/>
                    <a:pt x="2774" y="5972"/>
                  </a:cubicBezTo>
                  <a:lnTo>
                    <a:pt x="2774" y="1900"/>
                  </a:lnTo>
                  <a:cubicBezTo>
                    <a:pt x="2774" y="1497"/>
                    <a:pt x="3111" y="1158"/>
                    <a:pt x="3527" y="1158"/>
                  </a:cubicBezTo>
                  <a:cubicBezTo>
                    <a:pt x="3554" y="1158"/>
                    <a:pt x="3581" y="1159"/>
                    <a:pt x="3608" y="1162"/>
                  </a:cubicBezTo>
                  <a:cubicBezTo>
                    <a:pt x="3989" y="1209"/>
                    <a:pt x="4275" y="1543"/>
                    <a:pt x="4275" y="1924"/>
                  </a:cubicBezTo>
                  <a:lnTo>
                    <a:pt x="4275" y="8544"/>
                  </a:lnTo>
                  <a:cubicBezTo>
                    <a:pt x="4275" y="8802"/>
                    <a:pt x="4483" y="9038"/>
                    <a:pt x="4740" y="9044"/>
                  </a:cubicBezTo>
                  <a:lnTo>
                    <a:pt x="4740" y="9044"/>
                  </a:lnTo>
                  <a:cubicBezTo>
                    <a:pt x="5019" y="9038"/>
                    <a:pt x="5227" y="8826"/>
                    <a:pt x="5227" y="8568"/>
                  </a:cubicBezTo>
                  <a:lnTo>
                    <a:pt x="5227" y="3853"/>
                  </a:lnTo>
                  <a:cubicBezTo>
                    <a:pt x="5168" y="3436"/>
                    <a:pt x="5567" y="3228"/>
                    <a:pt x="5966" y="3228"/>
                  </a:cubicBezTo>
                  <a:cubicBezTo>
                    <a:pt x="6364" y="3228"/>
                    <a:pt x="6763" y="3436"/>
                    <a:pt x="6704" y="3853"/>
                  </a:cubicBezTo>
                  <a:lnTo>
                    <a:pt x="6704" y="6639"/>
                  </a:lnTo>
                  <a:cubicBezTo>
                    <a:pt x="6704" y="6925"/>
                    <a:pt x="6942" y="7139"/>
                    <a:pt x="7228" y="7139"/>
                  </a:cubicBezTo>
                  <a:cubicBezTo>
                    <a:pt x="7490" y="7092"/>
                    <a:pt x="7680" y="6901"/>
                    <a:pt x="7680" y="6639"/>
                  </a:cubicBezTo>
                  <a:lnTo>
                    <a:pt x="7680" y="1162"/>
                  </a:lnTo>
                  <a:cubicBezTo>
                    <a:pt x="7633" y="745"/>
                    <a:pt x="8032" y="537"/>
                    <a:pt x="8427" y="537"/>
                  </a:cubicBezTo>
                  <a:cubicBezTo>
                    <a:pt x="8823" y="537"/>
                    <a:pt x="9216" y="745"/>
                    <a:pt x="9157" y="1162"/>
                  </a:cubicBezTo>
                  <a:lnTo>
                    <a:pt x="9157" y="5258"/>
                  </a:lnTo>
                  <a:cubicBezTo>
                    <a:pt x="9157" y="5520"/>
                    <a:pt x="9371" y="5710"/>
                    <a:pt x="9633" y="5710"/>
                  </a:cubicBezTo>
                  <a:cubicBezTo>
                    <a:pt x="9704" y="5710"/>
                    <a:pt x="9776" y="5782"/>
                    <a:pt x="9752" y="5853"/>
                  </a:cubicBezTo>
                  <a:cubicBezTo>
                    <a:pt x="9752" y="5925"/>
                    <a:pt x="9704" y="5972"/>
                    <a:pt x="9633" y="5972"/>
                  </a:cubicBezTo>
                  <a:cubicBezTo>
                    <a:pt x="9228" y="5972"/>
                    <a:pt x="8919" y="5639"/>
                    <a:pt x="8919" y="5258"/>
                  </a:cubicBezTo>
                  <a:lnTo>
                    <a:pt x="8919" y="2162"/>
                  </a:lnTo>
                  <a:cubicBezTo>
                    <a:pt x="8919" y="2079"/>
                    <a:pt x="8847" y="2014"/>
                    <a:pt x="8781" y="2014"/>
                  </a:cubicBezTo>
                  <a:cubicBezTo>
                    <a:pt x="8771" y="2014"/>
                    <a:pt x="8761" y="2016"/>
                    <a:pt x="8752" y="2019"/>
                  </a:cubicBezTo>
                  <a:cubicBezTo>
                    <a:pt x="8680" y="2019"/>
                    <a:pt x="8609" y="2091"/>
                    <a:pt x="8609" y="2162"/>
                  </a:cubicBezTo>
                  <a:lnTo>
                    <a:pt x="8609" y="5258"/>
                  </a:lnTo>
                  <a:cubicBezTo>
                    <a:pt x="8609" y="5829"/>
                    <a:pt x="9061" y="6282"/>
                    <a:pt x="9633" y="6282"/>
                  </a:cubicBezTo>
                  <a:cubicBezTo>
                    <a:pt x="9647" y="6283"/>
                    <a:pt x="9660" y="6284"/>
                    <a:pt x="9673" y="6284"/>
                  </a:cubicBezTo>
                  <a:cubicBezTo>
                    <a:pt x="9892" y="6284"/>
                    <a:pt x="10063" y="6103"/>
                    <a:pt x="10086" y="5901"/>
                  </a:cubicBezTo>
                  <a:cubicBezTo>
                    <a:pt x="10086" y="5639"/>
                    <a:pt x="9895" y="5448"/>
                    <a:pt x="9657" y="5448"/>
                  </a:cubicBezTo>
                  <a:cubicBezTo>
                    <a:pt x="9562" y="5448"/>
                    <a:pt x="9466" y="5353"/>
                    <a:pt x="9466" y="5258"/>
                  </a:cubicBezTo>
                  <a:lnTo>
                    <a:pt x="9466" y="1162"/>
                  </a:lnTo>
                  <a:cubicBezTo>
                    <a:pt x="9550" y="388"/>
                    <a:pt x="8990" y="1"/>
                    <a:pt x="8430" y="1"/>
                  </a:cubicBezTo>
                  <a:close/>
                  <a:moveTo>
                    <a:pt x="4740" y="9044"/>
                  </a:moveTo>
                  <a:cubicBezTo>
                    <a:pt x="4736" y="9044"/>
                    <a:pt x="4732" y="9044"/>
                    <a:pt x="4727" y="9044"/>
                  </a:cubicBezTo>
                  <a:lnTo>
                    <a:pt x="4751" y="9044"/>
                  </a:lnTo>
                  <a:cubicBezTo>
                    <a:pt x="4747" y="9044"/>
                    <a:pt x="4744" y="9044"/>
                    <a:pt x="4740" y="9044"/>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45;p65">
              <a:extLst>
                <a:ext uri="{FF2B5EF4-FFF2-40B4-BE49-F238E27FC236}">
                  <a16:creationId xmlns:a16="http://schemas.microsoft.com/office/drawing/2014/main" id="{F339B653-A59F-9D08-6AE5-862A979A124F}"/>
                </a:ext>
              </a:extLst>
            </p:cNvPr>
            <p:cNvSpPr/>
            <p:nvPr/>
          </p:nvSpPr>
          <p:spPr>
            <a:xfrm>
              <a:off x="5733550" y="3265575"/>
              <a:ext cx="99200" cy="204350"/>
            </a:xfrm>
            <a:custGeom>
              <a:avLst/>
              <a:gdLst/>
              <a:ahLst/>
              <a:cxnLst/>
              <a:rect l="l" t="t" r="r" b="b"/>
              <a:pathLst>
                <a:path w="3968" h="8174" extrusionOk="0">
                  <a:moveTo>
                    <a:pt x="1694" y="0"/>
                  </a:moveTo>
                  <a:cubicBezTo>
                    <a:pt x="1682" y="0"/>
                    <a:pt x="1670" y="1"/>
                    <a:pt x="1658" y="2"/>
                  </a:cubicBezTo>
                  <a:cubicBezTo>
                    <a:pt x="1396" y="26"/>
                    <a:pt x="1205" y="240"/>
                    <a:pt x="1205" y="502"/>
                  </a:cubicBezTo>
                  <a:lnTo>
                    <a:pt x="1205" y="4836"/>
                  </a:lnTo>
                  <a:cubicBezTo>
                    <a:pt x="1205" y="4860"/>
                    <a:pt x="1205" y="4884"/>
                    <a:pt x="1181" y="4908"/>
                  </a:cubicBezTo>
                  <a:cubicBezTo>
                    <a:pt x="1030" y="5153"/>
                    <a:pt x="744" y="5294"/>
                    <a:pt x="454" y="5294"/>
                  </a:cubicBezTo>
                  <a:cubicBezTo>
                    <a:pt x="378" y="5294"/>
                    <a:pt x="303" y="5284"/>
                    <a:pt x="229" y="5265"/>
                  </a:cubicBezTo>
                  <a:cubicBezTo>
                    <a:pt x="213" y="5258"/>
                    <a:pt x="197" y="5255"/>
                    <a:pt x="182" y="5255"/>
                  </a:cubicBezTo>
                  <a:cubicBezTo>
                    <a:pt x="82" y="5255"/>
                    <a:pt x="0" y="5382"/>
                    <a:pt x="62" y="5527"/>
                  </a:cubicBezTo>
                  <a:cubicBezTo>
                    <a:pt x="182" y="5565"/>
                    <a:pt x="304" y="5583"/>
                    <a:pt x="425" y="5583"/>
                  </a:cubicBezTo>
                  <a:cubicBezTo>
                    <a:pt x="834" y="5583"/>
                    <a:pt x="1228" y="5376"/>
                    <a:pt x="1467" y="5027"/>
                  </a:cubicBezTo>
                  <a:cubicBezTo>
                    <a:pt x="1467" y="5003"/>
                    <a:pt x="1491" y="4955"/>
                    <a:pt x="1491" y="4931"/>
                  </a:cubicBezTo>
                  <a:lnTo>
                    <a:pt x="1491" y="478"/>
                  </a:lnTo>
                  <a:cubicBezTo>
                    <a:pt x="1491" y="393"/>
                    <a:pt x="1567" y="308"/>
                    <a:pt x="1669" y="308"/>
                  </a:cubicBezTo>
                  <a:cubicBezTo>
                    <a:pt x="1680" y="308"/>
                    <a:pt x="1693" y="309"/>
                    <a:pt x="1705" y="311"/>
                  </a:cubicBezTo>
                  <a:cubicBezTo>
                    <a:pt x="1801" y="311"/>
                    <a:pt x="1872" y="407"/>
                    <a:pt x="1872" y="502"/>
                  </a:cubicBezTo>
                  <a:lnTo>
                    <a:pt x="1872" y="7122"/>
                  </a:lnTo>
                  <a:cubicBezTo>
                    <a:pt x="1872" y="7713"/>
                    <a:pt x="2327" y="8173"/>
                    <a:pt x="2906" y="8173"/>
                  </a:cubicBezTo>
                  <a:cubicBezTo>
                    <a:pt x="2934" y="8173"/>
                    <a:pt x="2963" y="8172"/>
                    <a:pt x="2991" y="8170"/>
                  </a:cubicBezTo>
                  <a:cubicBezTo>
                    <a:pt x="3539" y="8122"/>
                    <a:pt x="3968" y="7670"/>
                    <a:pt x="3968" y="7122"/>
                  </a:cubicBezTo>
                  <a:lnTo>
                    <a:pt x="3968" y="6765"/>
                  </a:lnTo>
                  <a:cubicBezTo>
                    <a:pt x="3968" y="6682"/>
                    <a:pt x="3914" y="6618"/>
                    <a:pt x="3837" y="6618"/>
                  </a:cubicBezTo>
                  <a:cubicBezTo>
                    <a:pt x="3826" y="6618"/>
                    <a:pt x="3814" y="6619"/>
                    <a:pt x="3801" y="6622"/>
                  </a:cubicBezTo>
                  <a:cubicBezTo>
                    <a:pt x="3730" y="6622"/>
                    <a:pt x="3658" y="6694"/>
                    <a:pt x="3658" y="6765"/>
                  </a:cubicBezTo>
                  <a:lnTo>
                    <a:pt x="3658" y="7122"/>
                  </a:lnTo>
                  <a:cubicBezTo>
                    <a:pt x="3658" y="7547"/>
                    <a:pt x="3322" y="7889"/>
                    <a:pt x="2925" y="7889"/>
                  </a:cubicBezTo>
                  <a:cubicBezTo>
                    <a:pt x="2900" y="7889"/>
                    <a:pt x="2874" y="7887"/>
                    <a:pt x="2848" y="7884"/>
                  </a:cubicBezTo>
                  <a:cubicBezTo>
                    <a:pt x="2444" y="7837"/>
                    <a:pt x="2158" y="7503"/>
                    <a:pt x="2182" y="7122"/>
                  </a:cubicBezTo>
                  <a:lnTo>
                    <a:pt x="2182" y="478"/>
                  </a:lnTo>
                  <a:cubicBezTo>
                    <a:pt x="2159" y="228"/>
                    <a:pt x="1941" y="0"/>
                    <a:pt x="1694"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242;p65">
            <a:extLst>
              <a:ext uri="{FF2B5EF4-FFF2-40B4-BE49-F238E27FC236}">
                <a16:creationId xmlns:a16="http://schemas.microsoft.com/office/drawing/2014/main" id="{D72B8763-63FE-8640-15AD-4763DFFDCA06}"/>
              </a:ext>
            </a:extLst>
          </p:cNvPr>
          <p:cNvGrpSpPr/>
          <p:nvPr/>
        </p:nvGrpSpPr>
        <p:grpSpPr>
          <a:xfrm>
            <a:off x="2900402" y="594313"/>
            <a:ext cx="346429" cy="329599"/>
            <a:chOff x="5687175" y="3230025"/>
            <a:chExt cx="252150" cy="239900"/>
          </a:xfrm>
        </p:grpSpPr>
        <p:sp>
          <p:nvSpPr>
            <p:cNvPr id="18" name="Google Shape;1243;p65">
              <a:extLst>
                <a:ext uri="{FF2B5EF4-FFF2-40B4-BE49-F238E27FC236}">
                  <a16:creationId xmlns:a16="http://schemas.microsoft.com/office/drawing/2014/main" id="{6120AE08-988A-5FBA-723E-2D03645567EE}"/>
                </a:ext>
              </a:extLst>
            </p:cNvPr>
            <p:cNvSpPr/>
            <p:nvPr/>
          </p:nvSpPr>
          <p:spPr>
            <a:xfrm>
              <a:off x="5825000" y="3247100"/>
              <a:ext cx="85750" cy="174600"/>
            </a:xfrm>
            <a:custGeom>
              <a:avLst/>
              <a:gdLst/>
              <a:ahLst/>
              <a:cxnLst/>
              <a:rect l="l" t="t" r="r" b="b"/>
              <a:pathLst>
                <a:path w="3430" h="6984" extrusionOk="0">
                  <a:moveTo>
                    <a:pt x="2945" y="1"/>
                  </a:moveTo>
                  <a:cubicBezTo>
                    <a:pt x="2932" y="1"/>
                    <a:pt x="2919" y="1"/>
                    <a:pt x="2905" y="3"/>
                  </a:cubicBezTo>
                  <a:cubicBezTo>
                    <a:pt x="2644" y="26"/>
                    <a:pt x="2453" y="241"/>
                    <a:pt x="2453" y="479"/>
                  </a:cubicBezTo>
                  <a:lnTo>
                    <a:pt x="2453" y="5932"/>
                  </a:lnTo>
                  <a:cubicBezTo>
                    <a:pt x="2501" y="6361"/>
                    <a:pt x="2102" y="6575"/>
                    <a:pt x="1706" y="6575"/>
                  </a:cubicBezTo>
                  <a:cubicBezTo>
                    <a:pt x="1310" y="6575"/>
                    <a:pt x="917" y="6361"/>
                    <a:pt x="977" y="5932"/>
                  </a:cubicBezTo>
                  <a:lnTo>
                    <a:pt x="977" y="3146"/>
                  </a:lnTo>
                  <a:cubicBezTo>
                    <a:pt x="954" y="2875"/>
                    <a:pt x="738" y="2668"/>
                    <a:pt x="492" y="2668"/>
                  </a:cubicBezTo>
                  <a:cubicBezTo>
                    <a:pt x="479" y="2668"/>
                    <a:pt x="466" y="2669"/>
                    <a:pt x="453" y="2670"/>
                  </a:cubicBezTo>
                  <a:cubicBezTo>
                    <a:pt x="191" y="2694"/>
                    <a:pt x="0" y="2908"/>
                    <a:pt x="0" y="3146"/>
                  </a:cubicBezTo>
                  <a:lnTo>
                    <a:pt x="0" y="6813"/>
                  </a:lnTo>
                  <a:cubicBezTo>
                    <a:pt x="0" y="6885"/>
                    <a:pt x="72" y="6956"/>
                    <a:pt x="167" y="6956"/>
                  </a:cubicBezTo>
                  <a:cubicBezTo>
                    <a:pt x="238" y="6932"/>
                    <a:pt x="286" y="6885"/>
                    <a:pt x="286" y="6813"/>
                  </a:cubicBezTo>
                  <a:lnTo>
                    <a:pt x="286" y="3146"/>
                  </a:lnTo>
                  <a:cubicBezTo>
                    <a:pt x="286" y="3039"/>
                    <a:pt x="381" y="2952"/>
                    <a:pt x="470" y="2952"/>
                  </a:cubicBezTo>
                  <a:cubicBezTo>
                    <a:pt x="480" y="2952"/>
                    <a:pt x="490" y="2953"/>
                    <a:pt x="500" y="2955"/>
                  </a:cubicBezTo>
                  <a:cubicBezTo>
                    <a:pt x="595" y="2955"/>
                    <a:pt x="667" y="3051"/>
                    <a:pt x="667" y="3146"/>
                  </a:cubicBezTo>
                  <a:lnTo>
                    <a:pt x="667" y="5932"/>
                  </a:lnTo>
                  <a:cubicBezTo>
                    <a:pt x="667" y="6523"/>
                    <a:pt x="1144" y="6983"/>
                    <a:pt x="1725" y="6983"/>
                  </a:cubicBezTo>
                  <a:cubicBezTo>
                    <a:pt x="1753" y="6983"/>
                    <a:pt x="1781" y="6982"/>
                    <a:pt x="1810" y="6980"/>
                  </a:cubicBezTo>
                  <a:cubicBezTo>
                    <a:pt x="2334" y="6932"/>
                    <a:pt x="2739" y="6480"/>
                    <a:pt x="2739" y="5932"/>
                  </a:cubicBezTo>
                  <a:lnTo>
                    <a:pt x="2739" y="479"/>
                  </a:lnTo>
                  <a:cubicBezTo>
                    <a:pt x="2739" y="372"/>
                    <a:pt x="2834" y="285"/>
                    <a:pt x="2923" y="285"/>
                  </a:cubicBezTo>
                  <a:cubicBezTo>
                    <a:pt x="2933" y="285"/>
                    <a:pt x="2943" y="286"/>
                    <a:pt x="2953" y="288"/>
                  </a:cubicBezTo>
                  <a:cubicBezTo>
                    <a:pt x="3048" y="312"/>
                    <a:pt x="3120" y="384"/>
                    <a:pt x="3120" y="479"/>
                  </a:cubicBezTo>
                  <a:lnTo>
                    <a:pt x="3120" y="788"/>
                  </a:lnTo>
                  <a:cubicBezTo>
                    <a:pt x="3120" y="860"/>
                    <a:pt x="3191" y="931"/>
                    <a:pt x="3287" y="931"/>
                  </a:cubicBezTo>
                  <a:cubicBezTo>
                    <a:pt x="3358" y="907"/>
                    <a:pt x="3429" y="836"/>
                    <a:pt x="3429" y="765"/>
                  </a:cubicBezTo>
                  <a:lnTo>
                    <a:pt x="3429" y="479"/>
                  </a:lnTo>
                  <a:cubicBezTo>
                    <a:pt x="3429" y="208"/>
                    <a:pt x="3193" y="1"/>
                    <a:pt x="2945"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44;p65">
              <a:extLst>
                <a:ext uri="{FF2B5EF4-FFF2-40B4-BE49-F238E27FC236}">
                  <a16:creationId xmlns:a16="http://schemas.microsoft.com/office/drawing/2014/main" id="{44DBB4FC-1F81-C5DA-C885-B6D837784D64}"/>
                </a:ext>
              </a:extLst>
            </p:cNvPr>
            <p:cNvSpPr/>
            <p:nvPr/>
          </p:nvSpPr>
          <p:spPr>
            <a:xfrm>
              <a:off x="5687175" y="3230025"/>
              <a:ext cx="252150" cy="226125"/>
            </a:xfrm>
            <a:custGeom>
              <a:avLst/>
              <a:gdLst/>
              <a:ahLst/>
              <a:cxnLst/>
              <a:rect l="l" t="t" r="r" b="b"/>
              <a:pathLst>
                <a:path w="10086" h="9045" extrusionOk="0">
                  <a:moveTo>
                    <a:pt x="8430" y="1"/>
                  </a:moveTo>
                  <a:cubicBezTo>
                    <a:pt x="7871" y="1"/>
                    <a:pt x="7311" y="388"/>
                    <a:pt x="7394" y="1162"/>
                  </a:cubicBezTo>
                  <a:lnTo>
                    <a:pt x="7394" y="6639"/>
                  </a:lnTo>
                  <a:cubicBezTo>
                    <a:pt x="7394" y="6758"/>
                    <a:pt x="7275" y="6830"/>
                    <a:pt x="7180" y="6830"/>
                  </a:cubicBezTo>
                  <a:cubicBezTo>
                    <a:pt x="7085" y="6806"/>
                    <a:pt x="7013" y="6711"/>
                    <a:pt x="7013" y="6639"/>
                  </a:cubicBezTo>
                  <a:lnTo>
                    <a:pt x="7013" y="3829"/>
                  </a:lnTo>
                  <a:cubicBezTo>
                    <a:pt x="7084" y="3061"/>
                    <a:pt x="6528" y="2680"/>
                    <a:pt x="5970" y="2680"/>
                  </a:cubicBezTo>
                  <a:cubicBezTo>
                    <a:pt x="5403" y="2680"/>
                    <a:pt x="4834" y="3073"/>
                    <a:pt x="4918" y="3853"/>
                  </a:cubicBezTo>
                  <a:lnTo>
                    <a:pt x="4918" y="8568"/>
                  </a:lnTo>
                  <a:cubicBezTo>
                    <a:pt x="4918" y="8687"/>
                    <a:pt x="4823" y="8759"/>
                    <a:pt x="4703" y="8759"/>
                  </a:cubicBezTo>
                  <a:cubicBezTo>
                    <a:pt x="4608" y="8735"/>
                    <a:pt x="4561" y="8640"/>
                    <a:pt x="4561" y="8568"/>
                  </a:cubicBezTo>
                  <a:lnTo>
                    <a:pt x="4561" y="1900"/>
                  </a:lnTo>
                  <a:cubicBezTo>
                    <a:pt x="4608" y="1156"/>
                    <a:pt x="4063" y="787"/>
                    <a:pt x="3517" y="787"/>
                  </a:cubicBezTo>
                  <a:cubicBezTo>
                    <a:pt x="2962" y="787"/>
                    <a:pt x="2405" y="1168"/>
                    <a:pt x="2465" y="1924"/>
                  </a:cubicBezTo>
                  <a:lnTo>
                    <a:pt x="2465" y="5972"/>
                  </a:lnTo>
                  <a:cubicBezTo>
                    <a:pt x="2465" y="6079"/>
                    <a:pt x="2388" y="6166"/>
                    <a:pt x="2287" y="6166"/>
                  </a:cubicBezTo>
                  <a:cubicBezTo>
                    <a:pt x="2275" y="6166"/>
                    <a:pt x="2263" y="6165"/>
                    <a:pt x="2251" y="6163"/>
                  </a:cubicBezTo>
                  <a:cubicBezTo>
                    <a:pt x="2155" y="6139"/>
                    <a:pt x="2084" y="6068"/>
                    <a:pt x="2084" y="5972"/>
                  </a:cubicBezTo>
                  <a:lnTo>
                    <a:pt x="2084" y="4139"/>
                  </a:lnTo>
                  <a:cubicBezTo>
                    <a:pt x="2096" y="3442"/>
                    <a:pt x="1575" y="3091"/>
                    <a:pt x="1055" y="3091"/>
                  </a:cubicBezTo>
                  <a:cubicBezTo>
                    <a:pt x="545" y="3091"/>
                    <a:pt x="36" y="3430"/>
                    <a:pt x="36" y="4115"/>
                  </a:cubicBezTo>
                  <a:cubicBezTo>
                    <a:pt x="0" y="4424"/>
                    <a:pt x="220" y="4579"/>
                    <a:pt x="444" y="4579"/>
                  </a:cubicBezTo>
                  <a:cubicBezTo>
                    <a:pt x="667" y="4579"/>
                    <a:pt x="893" y="4424"/>
                    <a:pt x="869" y="4115"/>
                  </a:cubicBezTo>
                  <a:cubicBezTo>
                    <a:pt x="869" y="4030"/>
                    <a:pt x="946" y="3944"/>
                    <a:pt x="1047" y="3944"/>
                  </a:cubicBezTo>
                  <a:cubicBezTo>
                    <a:pt x="1059" y="3944"/>
                    <a:pt x="1071" y="3946"/>
                    <a:pt x="1084" y="3948"/>
                  </a:cubicBezTo>
                  <a:cubicBezTo>
                    <a:pt x="1179" y="3948"/>
                    <a:pt x="1250" y="4020"/>
                    <a:pt x="1250" y="4139"/>
                  </a:cubicBezTo>
                  <a:lnTo>
                    <a:pt x="1250" y="5972"/>
                  </a:lnTo>
                  <a:cubicBezTo>
                    <a:pt x="1250" y="6139"/>
                    <a:pt x="1298" y="6330"/>
                    <a:pt x="1369" y="6472"/>
                  </a:cubicBezTo>
                  <a:cubicBezTo>
                    <a:pt x="1400" y="6533"/>
                    <a:pt x="1449" y="6557"/>
                    <a:pt x="1498" y="6557"/>
                  </a:cubicBezTo>
                  <a:cubicBezTo>
                    <a:pt x="1605" y="6557"/>
                    <a:pt x="1713" y="6443"/>
                    <a:pt x="1631" y="6330"/>
                  </a:cubicBezTo>
                  <a:cubicBezTo>
                    <a:pt x="1584" y="6210"/>
                    <a:pt x="1536" y="6091"/>
                    <a:pt x="1536" y="5972"/>
                  </a:cubicBezTo>
                  <a:lnTo>
                    <a:pt x="1536" y="3924"/>
                  </a:lnTo>
                  <a:cubicBezTo>
                    <a:pt x="1536" y="3900"/>
                    <a:pt x="1536" y="3877"/>
                    <a:pt x="1512" y="3877"/>
                  </a:cubicBezTo>
                  <a:cubicBezTo>
                    <a:pt x="1366" y="3713"/>
                    <a:pt x="1207" y="3646"/>
                    <a:pt x="1064" y="3646"/>
                  </a:cubicBezTo>
                  <a:cubicBezTo>
                    <a:pt x="811" y="3646"/>
                    <a:pt x="607" y="3856"/>
                    <a:pt x="607" y="4115"/>
                  </a:cubicBezTo>
                  <a:cubicBezTo>
                    <a:pt x="607" y="4190"/>
                    <a:pt x="541" y="4237"/>
                    <a:pt x="473" y="4237"/>
                  </a:cubicBezTo>
                  <a:cubicBezTo>
                    <a:pt x="434" y="4237"/>
                    <a:pt x="395" y="4221"/>
                    <a:pt x="369" y="4186"/>
                  </a:cubicBezTo>
                  <a:cubicBezTo>
                    <a:pt x="369" y="4186"/>
                    <a:pt x="369" y="4162"/>
                    <a:pt x="369" y="4162"/>
                  </a:cubicBezTo>
                  <a:cubicBezTo>
                    <a:pt x="338" y="3743"/>
                    <a:pt x="672" y="3395"/>
                    <a:pt x="1086" y="3395"/>
                  </a:cubicBezTo>
                  <a:cubicBezTo>
                    <a:pt x="1307" y="3395"/>
                    <a:pt x="1551" y="3494"/>
                    <a:pt x="1774" y="3734"/>
                  </a:cubicBezTo>
                  <a:cubicBezTo>
                    <a:pt x="1798" y="3758"/>
                    <a:pt x="1798" y="3781"/>
                    <a:pt x="1798" y="3829"/>
                  </a:cubicBezTo>
                  <a:lnTo>
                    <a:pt x="1798" y="5972"/>
                  </a:lnTo>
                  <a:cubicBezTo>
                    <a:pt x="1798" y="6244"/>
                    <a:pt x="2013" y="6450"/>
                    <a:pt x="2279" y="6450"/>
                  </a:cubicBezTo>
                  <a:cubicBezTo>
                    <a:pt x="2293" y="6450"/>
                    <a:pt x="2307" y="6450"/>
                    <a:pt x="2322" y="6449"/>
                  </a:cubicBezTo>
                  <a:cubicBezTo>
                    <a:pt x="2584" y="6425"/>
                    <a:pt x="2774" y="6210"/>
                    <a:pt x="2774" y="5972"/>
                  </a:cubicBezTo>
                  <a:lnTo>
                    <a:pt x="2774" y="1900"/>
                  </a:lnTo>
                  <a:cubicBezTo>
                    <a:pt x="2774" y="1497"/>
                    <a:pt x="3111" y="1158"/>
                    <a:pt x="3527" y="1158"/>
                  </a:cubicBezTo>
                  <a:cubicBezTo>
                    <a:pt x="3554" y="1158"/>
                    <a:pt x="3581" y="1159"/>
                    <a:pt x="3608" y="1162"/>
                  </a:cubicBezTo>
                  <a:cubicBezTo>
                    <a:pt x="3989" y="1209"/>
                    <a:pt x="4275" y="1543"/>
                    <a:pt x="4275" y="1924"/>
                  </a:cubicBezTo>
                  <a:lnTo>
                    <a:pt x="4275" y="8544"/>
                  </a:lnTo>
                  <a:cubicBezTo>
                    <a:pt x="4275" y="8802"/>
                    <a:pt x="4483" y="9038"/>
                    <a:pt x="4740" y="9044"/>
                  </a:cubicBezTo>
                  <a:lnTo>
                    <a:pt x="4740" y="9044"/>
                  </a:lnTo>
                  <a:cubicBezTo>
                    <a:pt x="5019" y="9038"/>
                    <a:pt x="5227" y="8826"/>
                    <a:pt x="5227" y="8568"/>
                  </a:cubicBezTo>
                  <a:lnTo>
                    <a:pt x="5227" y="3853"/>
                  </a:lnTo>
                  <a:cubicBezTo>
                    <a:pt x="5168" y="3436"/>
                    <a:pt x="5567" y="3228"/>
                    <a:pt x="5966" y="3228"/>
                  </a:cubicBezTo>
                  <a:cubicBezTo>
                    <a:pt x="6364" y="3228"/>
                    <a:pt x="6763" y="3436"/>
                    <a:pt x="6704" y="3853"/>
                  </a:cubicBezTo>
                  <a:lnTo>
                    <a:pt x="6704" y="6639"/>
                  </a:lnTo>
                  <a:cubicBezTo>
                    <a:pt x="6704" y="6925"/>
                    <a:pt x="6942" y="7139"/>
                    <a:pt x="7228" y="7139"/>
                  </a:cubicBezTo>
                  <a:cubicBezTo>
                    <a:pt x="7490" y="7092"/>
                    <a:pt x="7680" y="6901"/>
                    <a:pt x="7680" y="6639"/>
                  </a:cubicBezTo>
                  <a:lnTo>
                    <a:pt x="7680" y="1162"/>
                  </a:lnTo>
                  <a:cubicBezTo>
                    <a:pt x="7633" y="745"/>
                    <a:pt x="8032" y="537"/>
                    <a:pt x="8427" y="537"/>
                  </a:cubicBezTo>
                  <a:cubicBezTo>
                    <a:pt x="8823" y="537"/>
                    <a:pt x="9216" y="745"/>
                    <a:pt x="9157" y="1162"/>
                  </a:cubicBezTo>
                  <a:lnTo>
                    <a:pt x="9157" y="5258"/>
                  </a:lnTo>
                  <a:cubicBezTo>
                    <a:pt x="9157" y="5520"/>
                    <a:pt x="9371" y="5710"/>
                    <a:pt x="9633" y="5710"/>
                  </a:cubicBezTo>
                  <a:cubicBezTo>
                    <a:pt x="9704" y="5710"/>
                    <a:pt x="9776" y="5782"/>
                    <a:pt x="9752" y="5853"/>
                  </a:cubicBezTo>
                  <a:cubicBezTo>
                    <a:pt x="9752" y="5925"/>
                    <a:pt x="9704" y="5972"/>
                    <a:pt x="9633" y="5972"/>
                  </a:cubicBezTo>
                  <a:cubicBezTo>
                    <a:pt x="9228" y="5972"/>
                    <a:pt x="8919" y="5639"/>
                    <a:pt x="8919" y="5258"/>
                  </a:cubicBezTo>
                  <a:lnTo>
                    <a:pt x="8919" y="2162"/>
                  </a:lnTo>
                  <a:cubicBezTo>
                    <a:pt x="8919" y="2079"/>
                    <a:pt x="8847" y="2014"/>
                    <a:pt x="8781" y="2014"/>
                  </a:cubicBezTo>
                  <a:cubicBezTo>
                    <a:pt x="8771" y="2014"/>
                    <a:pt x="8761" y="2016"/>
                    <a:pt x="8752" y="2019"/>
                  </a:cubicBezTo>
                  <a:cubicBezTo>
                    <a:pt x="8680" y="2019"/>
                    <a:pt x="8609" y="2091"/>
                    <a:pt x="8609" y="2162"/>
                  </a:cubicBezTo>
                  <a:lnTo>
                    <a:pt x="8609" y="5258"/>
                  </a:lnTo>
                  <a:cubicBezTo>
                    <a:pt x="8609" y="5829"/>
                    <a:pt x="9061" y="6282"/>
                    <a:pt x="9633" y="6282"/>
                  </a:cubicBezTo>
                  <a:cubicBezTo>
                    <a:pt x="9647" y="6283"/>
                    <a:pt x="9660" y="6284"/>
                    <a:pt x="9673" y="6284"/>
                  </a:cubicBezTo>
                  <a:cubicBezTo>
                    <a:pt x="9892" y="6284"/>
                    <a:pt x="10063" y="6103"/>
                    <a:pt x="10086" y="5901"/>
                  </a:cubicBezTo>
                  <a:cubicBezTo>
                    <a:pt x="10086" y="5639"/>
                    <a:pt x="9895" y="5448"/>
                    <a:pt x="9657" y="5448"/>
                  </a:cubicBezTo>
                  <a:cubicBezTo>
                    <a:pt x="9562" y="5448"/>
                    <a:pt x="9466" y="5353"/>
                    <a:pt x="9466" y="5258"/>
                  </a:cubicBezTo>
                  <a:lnTo>
                    <a:pt x="9466" y="1162"/>
                  </a:lnTo>
                  <a:cubicBezTo>
                    <a:pt x="9550" y="388"/>
                    <a:pt x="8990" y="1"/>
                    <a:pt x="8430" y="1"/>
                  </a:cubicBezTo>
                  <a:close/>
                  <a:moveTo>
                    <a:pt x="4740" y="9044"/>
                  </a:moveTo>
                  <a:cubicBezTo>
                    <a:pt x="4736" y="9044"/>
                    <a:pt x="4732" y="9044"/>
                    <a:pt x="4727" y="9044"/>
                  </a:cubicBezTo>
                  <a:lnTo>
                    <a:pt x="4751" y="9044"/>
                  </a:lnTo>
                  <a:cubicBezTo>
                    <a:pt x="4747" y="9044"/>
                    <a:pt x="4744" y="9044"/>
                    <a:pt x="4740" y="9044"/>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45;p65">
              <a:extLst>
                <a:ext uri="{FF2B5EF4-FFF2-40B4-BE49-F238E27FC236}">
                  <a16:creationId xmlns:a16="http://schemas.microsoft.com/office/drawing/2014/main" id="{AA63C0F3-1DA9-03C9-A0D9-5B678543CE08}"/>
                </a:ext>
              </a:extLst>
            </p:cNvPr>
            <p:cNvSpPr/>
            <p:nvPr/>
          </p:nvSpPr>
          <p:spPr>
            <a:xfrm>
              <a:off x="5733550" y="3265575"/>
              <a:ext cx="99200" cy="204350"/>
            </a:xfrm>
            <a:custGeom>
              <a:avLst/>
              <a:gdLst/>
              <a:ahLst/>
              <a:cxnLst/>
              <a:rect l="l" t="t" r="r" b="b"/>
              <a:pathLst>
                <a:path w="3968" h="8174" extrusionOk="0">
                  <a:moveTo>
                    <a:pt x="1694" y="0"/>
                  </a:moveTo>
                  <a:cubicBezTo>
                    <a:pt x="1682" y="0"/>
                    <a:pt x="1670" y="1"/>
                    <a:pt x="1658" y="2"/>
                  </a:cubicBezTo>
                  <a:cubicBezTo>
                    <a:pt x="1396" y="26"/>
                    <a:pt x="1205" y="240"/>
                    <a:pt x="1205" y="502"/>
                  </a:cubicBezTo>
                  <a:lnTo>
                    <a:pt x="1205" y="4836"/>
                  </a:lnTo>
                  <a:cubicBezTo>
                    <a:pt x="1205" y="4860"/>
                    <a:pt x="1205" y="4884"/>
                    <a:pt x="1181" y="4908"/>
                  </a:cubicBezTo>
                  <a:cubicBezTo>
                    <a:pt x="1030" y="5153"/>
                    <a:pt x="744" y="5294"/>
                    <a:pt x="454" y="5294"/>
                  </a:cubicBezTo>
                  <a:cubicBezTo>
                    <a:pt x="378" y="5294"/>
                    <a:pt x="303" y="5284"/>
                    <a:pt x="229" y="5265"/>
                  </a:cubicBezTo>
                  <a:cubicBezTo>
                    <a:pt x="213" y="5258"/>
                    <a:pt x="197" y="5255"/>
                    <a:pt x="182" y="5255"/>
                  </a:cubicBezTo>
                  <a:cubicBezTo>
                    <a:pt x="82" y="5255"/>
                    <a:pt x="0" y="5382"/>
                    <a:pt x="62" y="5527"/>
                  </a:cubicBezTo>
                  <a:cubicBezTo>
                    <a:pt x="182" y="5565"/>
                    <a:pt x="304" y="5583"/>
                    <a:pt x="425" y="5583"/>
                  </a:cubicBezTo>
                  <a:cubicBezTo>
                    <a:pt x="834" y="5583"/>
                    <a:pt x="1228" y="5376"/>
                    <a:pt x="1467" y="5027"/>
                  </a:cubicBezTo>
                  <a:cubicBezTo>
                    <a:pt x="1467" y="5003"/>
                    <a:pt x="1491" y="4955"/>
                    <a:pt x="1491" y="4931"/>
                  </a:cubicBezTo>
                  <a:lnTo>
                    <a:pt x="1491" y="478"/>
                  </a:lnTo>
                  <a:cubicBezTo>
                    <a:pt x="1491" y="393"/>
                    <a:pt x="1567" y="308"/>
                    <a:pt x="1669" y="308"/>
                  </a:cubicBezTo>
                  <a:cubicBezTo>
                    <a:pt x="1680" y="308"/>
                    <a:pt x="1693" y="309"/>
                    <a:pt x="1705" y="311"/>
                  </a:cubicBezTo>
                  <a:cubicBezTo>
                    <a:pt x="1801" y="311"/>
                    <a:pt x="1872" y="407"/>
                    <a:pt x="1872" y="502"/>
                  </a:cubicBezTo>
                  <a:lnTo>
                    <a:pt x="1872" y="7122"/>
                  </a:lnTo>
                  <a:cubicBezTo>
                    <a:pt x="1872" y="7713"/>
                    <a:pt x="2327" y="8173"/>
                    <a:pt x="2906" y="8173"/>
                  </a:cubicBezTo>
                  <a:cubicBezTo>
                    <a:pt x="2934" y="8173"/>
                    <a:pt x="2963" y="8172"/>
                    <a:pt x="2991" y="8170"/>
                  </a:cubicBezTo>
                  <a:cubicBezTo>
                    <a:pt x="3539" y="8122"/>
                    <a:pt x="3968" y="7670"/>
                    <a:pt x="3968" y="7122"/>
                  </a:cubicBezTo>
                  <a:lnTo>
                    <a:pt x="3968" y="6765"/>
                  </a:lnTo>
                  <a:cubicBezTo>
                    <a:pt x="3968" y="6682"/>
                    <a:pt x="3914" y="6618"/>
                    <a:pt x="3837" y="6618"/>
                  </a:cubicBezTo>
                  <a:cubicBezTo>
                    <a:pt x="3826" y="6618"/>
                    <a:pt x="3814" y="6619"/>
                    <a:pt x="3801" y="6622"/>
                  </a:cubicBezTo>
                  <a:cubicBezTo>
                    <a:pt x="3730" y="6622"/>
                    <a:pt x="3658" y="6694"/>
                    <a:pt x="3658" y="6765"/>
                  </a:cubicBezTo>
                  <a:lnTo>
                    <a:pt x="3658" y="7122"/>
                  </a:lnTo>
                  <a:cubicBezTo>
                    <a:pt x="3658" y="7547"/>
                    <a:pt x="3322" y="7889"/>
                    <a:pt x="2925" y="7889"/>
                  </a:cubicBezTo>
                  <a:cubicBezTo>
                    <a:pt x="2900" y="7889"/>
                    <a:pt x="2874" y="7887"/>
                    <a:pt x="2848" y="7884"/>
                  </a:cubicBezTo>
                  <a:cubicBezTo>
                    <a:pt x="2444" y="7837"/>
                    <a:pt x="2158" y="7503"/>
                    <a:pt x="2182" y="7122"/>
                  </a:cubicBezTo>
                  <a:lnTo>
                    <a:pt x="2182" y="478"/>
                  </a:lnTo>
                  <a:cubicBezTo>
                    <a:pt x="2159" y="228"/>
                    <a:pt x="1941" y="0"/>
                    <a:pt x="1694"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242;p65">
            <a:extLst>
              <a:ext uri="{FF2B5EF4-FFF2-40B4-BE49-F238E27FC236}">
                <a16:creationId xmlns:a16="http://schemas.microsoft.com/office/drawing/2014/main" id="{96EBE831-D4CE-FE85-8123-A2A961DE08D0}"/>
              </a:ext>
            </a:extLst>
          </p:cNvPr>
          <p:cNvGrpSpPr/>
          <p:nvPr/>
        </p:nvGrpSpPr>
        <p:grpSpPr>
          <a:xfrm>
            <a:off x="5817616" y="578376"/>
            <a:ext cx="346429" cy="329599"/>
            <a:chOff x="5687175" y="3230025"/>
            <a:chExt cx="252150" cy="239900"/>
          </a:xfrm>
        </p:grpSpPr>
        <p:sp>
          <p:nvSpPr>
            <p:cNvPr id="26" name="Google Shape;1243;p65">
              <a:extLst>
                <a:ext uri="{FF2B5EF4-FFF2-40B4-BE49-F238E27FC236}">
                  <a16:creationId xmlns:a16="http://schemas.microsoft.com/office/drawing/2014/main" id="{68006ADE-04F3-5145-9787-9665EB2A8D09}"/>
                </a:ext>
              </a:extLst>
            </p:cNvPr>
            <p:cNvSpPr/>
            <p:nvPr/>
          </p:nvSpPr>
          <p:spPr>
            <a:xfrm>
              <a:off x="5825000" y="3247100"/>
              <a:ext cx="85750" cy="174600"/>
            </a:xfrm>
            <a:custGeom>
              <a:avLst/>
              <a:gdLst/>
              <a:ahLst/>
              <a:cxnLst/>
              <a:rect l="l" t="t" r="r" b="b"/>
              <a:pathLst>
                <a:path w="3430" h="6984" extrusionOk="0">
                  <a:moveTo>
                    <a:pt x="2945" y="1"/>
                  </a:moveTo>
                  <a:cubicBezTo>
                    <a:pt x="2932" y="1"/>
                    <a:pt x="2919" y="1"/>
                    <a:pt x="2905" y="3"/>
                  </a:cubicBezTo>
                  <a:cubicBezTo>
                    <a:pt x="2644" y="26"/>
                    <a:pt x="2453" y="241"/>
                    <a:pt x="2453" y="479"/>
                  </a:cubicBezTo>
                  <a:lnTo>
                    <a:pt x="2453" y="5932"/>
                  </a:lnTo>
                  <a:cubicBezTo>
                    <a:pt x="2501" y="6361"/>
                    <a:pt x="2102" y="6575"/>
                    <a:pt x="1706" y="6575"/>
                  </a:cubicBezTo>
                  <a:cubicBezTo>
                    <a:pt x="1310" y="6575"/>
                    <a:pt x="917" y="6361"/>
                    <a:pt x="977" y="5932"/>
                  </a:cubicBezTo>
                  <a:lnTo>
                    <a:pt x="977" y="3146"/>
                  </a:lnTo>
                  <a:cubicBezTo>
                    <a:pt x="954" y="2875"/>
                    <a:pt x="738" y="2668"/>
                    <a:pt x="492" y="2668"/>
                  </a:cubicBezTo>
                  <a:cubicBezTo>
                    <a:pt x="479" y="2668"/>
                    <a:pt x="466" y="2669"/>
                    <a:pt x="453" y="2670"/>
                  </a:cubicBezTo>
                  <a:cubicBezTo>
                    <a:pt x="191" y="2694"/>
                    <a:pt x="0" y="2908"/>
                    <a:pt x="0" y="3146"/>
                  </a:cubicBezTo>
                  <a:lnTo>
                    <a:pt x="0" y="6813"/>
                  </a:lnTo>
                  <a:cubicBezTo>
                    <a:pt x="0" y="6885"/>
                    <a:pt x="72" y="6956"/>
                    <a:pt x="167" y="6956"/>
                  </a:cubicBezTo>
                  <a:cubicBezTo>
                    <a:pt x="238" y="6932"/>
                    <a:pt x="286" y="6885"/>
                    <a:pt x="286" y="6813"/>
                  </a:cubicBezTo>
                  <a:lnTo>
                    <a:pt x="286" y="3146"/>
                  </a:lnTo>
                  <a:cubicBezTo>
                    <a:pt x="286" y="3039"/>
                    <a:pt x="381" y="2952"/>
                    <a:pt x="470" y="2952"/>
                  </a:cubicBezTo>
                  <a:cubicBezTo>
                    <a:pt x="480" y="2952"/>
                    <a:pt x="490" y="2953"/>
                    <a:pt x="500" y="2955"/>
                  </a:cubicBezTo>
                  <a:cubicBezTo>
                    <a:pt x="595" y="2955"/>
                    <a:pt x="667" y="3051"/>
                    <a:pt x="667" y="3146"/>
                  </a:cubicBezTo>
                  <a:lnTo>
                    <a:pt x="667" y="5932"/>
                  </a:lnTo>
                  <a:cubicBezTo>
                    <a:pt x="667" y="6523"/>
                    <a:pt x="1144" y="6983"/>
                    <a:pt x="1725" y="6983"/>
                  </a:cubicBezTo>
                  <a:cubicBezTo>
                    <a:pt x="1753" y="6983"/>
                    <a:pt x="1781" y="6982"/>
                    <a:pt x="1810" y="6980"/>
                  </a:cubicBezTo>
                  <a:cubicBezTo>
                    <a:pt x="2334" y="6932"/>
                    <a:pt x="2739" y="6480"/>
                    <a:pt x="2739" y="5932"/>
                  </a:cubicBezTo>
                  <a:lnTo>
                    <a:pt x="2739" y="479"/>
                  </a:lnTo>
                  <a:cubicBezTo>
                    <a:pt x="2739" y="372"/>
                    <a:pt x="2834" y="285"/>
                    <a:pt x="2923" y="285"/>
                  </a:cubicBezTo>
                  <a:cubicBezTo>
                    <a:pt x="2933" y="285"/>
                    <a:pt x="2943" y="286"/>
                    <a:pt x="2953" y="288"/>
                  </a:cubicBezTo>
                  <a:cubicBezTo>
                    <a:pt x="3048" y="312"/>
                    <a:pt x="3120" y="384"/>
                    <a:pt x="3120" y="479"/>
                  </a:cubicBezTo>
                  <a:lnTo>
                    <a:pt x="3120" y="788"/>
                  </a:lnTo>
                  <a:cubicBezTo>
                    <a:pt x="3120" y="860"/>
                    <a:pt x="3191" y="931"/>
                    <a:pt x="3287" y="931"/>
                  </a:cubicBezTo>
                  <a:cubicBezTo>
                    <a:pt x="3358" y="907"/>
                    <a:pt x="3429" y="836"/>
                    <a:pt x="3429" y="765"/>
                  </a:cubicBezTo>
                  <a:lnTo>
                    <a:pt x="3429" y="479"/>
                  </a:lnTo>
                  <a:cubicBezTo>
                    <a:pt x="3429" y="208"/>
                    <a:pt x="3193" y="1"/>
                    <a:pt x="2945"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44;p65">
              <a:extLst>
                <a:ext uri="{FF2B5EF4-FFF2-40B4-BE49-F238E27FC236}">
                  <a16:creationId xmlns:a16="http://schemas.microsoft.com/office/drawing/2014/main" id="{98A36BE6-589F-EFB5-99CE-95E50F24254B}"/>
                </a:ext>
              </a:extLst>
            </p:cNvPr>
            <p:cNvSpPr/>
            <p:nvPr/>
          </p:nvSpPr>
          <p:spPr>
            <a:xfrm>
              <a:off x="5687175" y="3230025"/>
              <a:ext cx="252150" cy="226125"/>
            </a:xfrm>
            <a:custGeom>
              <a:avLst/>
              <a:gdLst/>
              <a:ahLst/>
              <a:cxnLst/>
              <a:rect l="l" t="t" r="r" b="b"/>
              <a:pathLst>
                <a:path w="10086" h="9045" extrusionOk="0">
                  <a:moveTo>
                    <a:pt x="8430" y="1"/>
                  </a:moveTo>
                  <a:cubicBezTo>
                    <a:pt x="7871" y="1"/>
                    <a:pt x="7311" y="388"/>
                    <a:pt x="7394" y="1162"/>
                  </a:cubicBezTo>
                  <a:lnTo>
                    <a:pt x="7394" y="6639"/>
                  </a:lnTo>
                  <a:cubicBezTo>
                    <a:pt x="7394" y="6758"/>
                    <a:pt x="7275" y="6830"/>
                    <a:pt x="7180" y="6830"/>
                  </a:cubicBezTo>
                  <a:cubicBezTo>
                    <a:pt x="7085" y="6806"/>
                    <a:pt x="7013" y="6711"/>
                    <a:pt x="7013" y="6639"/>
                  </a:cubicBezTo>
                  <a:lnTo>
                    <a:pt x="7013" y="3829"/>
                  </a:lnTo>
                  <a:cubicBezTo>
                    <a:pt x="7084" y="3061"/>
                    <a:pt x="6528" y="2680"/>
                    <a:pt x="5970" y="2680"/>
                  </a:cubicBezTo>
                  <a:cubicBezTo>
                    <a:pt x="5403" y="2680"/>
                    <a:pt x="4834" y="3073"/>
                    <a:pt x="4918" y="3853"/>
                  </a:cubicBezTo>
                  <a:lnTo>
                    <a:pt x="4918" y="8568"/>
                  </a:lnTo>
                  <a:cubicBezTo>
                    <a:pt x="4918" y="8687"/>
                    <a:pt x="4823" y="8759"/>
                    <a:pt x="4703" y="8759"/>
                  </a:cubicBezTo>
                  <a:cubicBezTo>
                    <a:pt x="4608" y="8735"/>
                    <a:pt x="4561" y="8640"/>
                    <a:pt x="4561" y="8568"/>
                  </a:cubicBezTo>
                  <a:lnTo>
                    <a:pt x="4561" y="1900"/>
                  </a:lnTo>
                  <a:cubicBezTo>
                    <a:pt x="4608" y="1156"/>
                    <a:pt x="4063" y="787"/>
                    <a:pt x="3517" y="787"/>
                  </a:cubicBezTo>
                  <a:cubicBezTo>
                    <a:pt x="2962" y="787"/>
                    <a:pt x="2405" y="1168"/>
                    <a:pt x="2465" y="1924"/>
                  </a:cubicBezTo>
                  <a:lnTo>
                    <a:pt x="2465" y="5972"/>
                  </a:lnTo>
                  <a:cubicBezTo>
                    <a:pt x="2465" y="6079"/>
                    <a:pt x="2388" y="6166"/>
                    <a:pt x="2287" y="6166"/>
                  </a:cubicBezTo>
                  <a:cubicBezTo>
                    <a:pt x="2275" y="6166"/>
                    <a:pt x="2263" y="6165"/>
                    <a:pt x="2251" y="6163"/>
                  </a:cubicBezTo>
                  <a:cubicBezTo>
                    <a:pt x="2155" y="6139"/>
                    <a:pt x="2084" y="6068"/>
                    <a:pt x="2084" y="5972"/>
                  </a:cubicBezTo>
                  <a:lnTo>
                    <a:pt x="2084" y="4139"/>
                  </a:lnTo>
                  <a:cubicBezTo>
                    <a:pt x="2096" y="3442"/>
                    <a:pt x="1575" y="3091"/>
                    <a:pt x="1055" y="3091"/>
                  </a:cubicBezTo>
                  <a:cubicBezTo>
                    <a:pt x="545" y="3091"/>
                    <a:pt x="36" y="3430"/>
                    <a:pt x="36" y="4115"/>
                  </a:cubicBezTo>
                  <a:cubicBezTo>
                    <a:pt x="0" y="4424"/>
                    <a:pt x="220" y="4579"/>
                    <a:pt x="444" y="4579"/>
                  </a:cubicBezTo>
                  <a:cubicBezTo>
                    <a:pt x="667" y="4579"/>
                    <a:pt x="893" y="4424"/>
                    <a:pt x="869" y="4115"/>
                  </a:cubicBezTo>
                  <a:cubicBezTo>
                    <a:pt x="869" y="4030"/>
                    <a:pt x="946" y="3944"/>
                    <a:pt x="1047" y="3944"/>
                  </a:cubicBezTo>
                  <a:cubicBezTo>
                    <a:pt x="1059" y="3944"/>
                    <a:pt x="1071" y="3946"/>
                    <a:pt x="1084" y="3948"/>
                  </a:cubicBezTo>
                  <a:cubicBezTo>
                    <a:pt x="1179" y="3948"/>
                    <a:pt x="1250" y="4020"/>
                    <a:pt x="1250" y="4139"/>
                  </a:cubicBezTo>
                  <a:lnTo>
                    <a:pt x="1250" y="5972"/>
                  </a:lnTo>
                  <a:cubicBezTo>
                    <a:pt x="1250" y="6139"/>
                    <a:pt x="1298" y="6330"/>
                    <a:pt x="1369" y="6472"/>
                  </a:cubicBezTo>
                  <a:cubicBezTo>
                    <a:pt x="1400" y="6533"/>
                    <a:pt x="1449" y="6557"/>
                    <a:pt x="1498" y="6557"/>
                  </a:cubicBezTo>
                  <a:cubicBezTo>
                    <a:pt x="1605" y="6557"/>
                    <a:pt x="1713" y="6443"/>
                    <a:pt x="1631" y="6330"/>
                  </a:cubicBezTo>
                  <a:cubicBezTo>
                    <a:pt x="1584" y="6210"/>
                    <a:pt x="1536" y="6091"/>
                    <a:pt x="1536" y="5972"/>
                  </a:cubicBezTo>
                  <a:lnTo>
                    <a:pt x="1536" y="3924"/>
                  </a:lnTo>
                  <a:cubicBezTo>
                    <a:pt x="1536" y="3900"/>
                    <a:pt x="1536" y="3877"/>
                    <a:pt x="1512" y="3877"/>
                  </a:cubicBezTo>
                  <a:cubicBezTo>
                    <a:pt x="1366" y="3713"/>
                    <a:pt x="1207" y="3646"/>
                    <a:pt x="1064" y="3646"/>
                  </a:cubicBezTo>
                  <a:cubicBezTo>
                    <a:pt x="811" y="3646"/>
                    <a:pt x="607" y="3856"/>
                    <a:pt x="607" y="4115"/>
                  </a:cubicBezTo>
                  <a:cubicBezTo>
                    <a:pt x="607" y="4190"/>
                    <a:pt x="541" y="4237"/>
                    <a:pt x="473" y="4237"/>
                  </a:cubicBezTo>
                  <a:cubicBezTo>
                    <a:pt x="434" y="4237"/>
                    <a:pt x="395" y="4221"/>
                    <a:pt x="369" y="4186"/>
                  </a:cubicBezTo>
                  <a:cubicBezTo>
                    <a:pt x="369" y="4186"/>
                    <a:pt x="369" y="4162"/>
                    <a:pt x="369" y="4162"/>
                  </a:cubicBezTo>
                  <a:cubicBezTo>
                    <a:pt x="338" y="3743"/>
                    <a:pt x="672" y="3395"/>
                    <a:pt x="1086" y="3395"/>
                  </a:cubicBezTo>
                  <a:cubicBezTo>
                    <a:pt x="1307" y="3395"/>
                    <a:pt x="1551" y="3494"/>
                    <a:pt x="1774" y="3734"/>
                  </a:cubicBezTo>
                  <a:cubicBezTo>
                    <a:pt x="1798" y="3758"/>
                    <a:pt x="1798" y="3781"/>
                    <a:pt x="1798" y="3829"/>
                  </a:cubicBezTo>
                  <a:lnTo>
                    <a:pt x="1798" y="5972"/>
                  </a:lnTo>
                  <a:cubicBezTo>
                    <a:pt x="1798" y="6244"/>
                    <a:pt x="2013" y="6450"/>
                    <a:pt x="2279" y="6450"/>
                  </a:cubicBezTo>
                  <a:cubicBezTo>
                    <a:pt x="2293" y="6450"/>
                    <a:pt x="2307" y="6450"/>
                    <a:pt x="2322" y="6449"/>
                  </a:cubicBezTo>
                  <a:cubicBezTo>
                    <a:pt x="2584" y="6425"/>
                    <a:pt x="2774" y="6210"/>
                    <a:pt x="2774" y="5972"/>
                  </a:cubicBezTo>
                  <a:lnTo>
                    <a:pt x="2774" y="1900"/>
                  </a:lnTo>
                  <a:cubicBezTo>
                    <a:pt x="2774" y="1497"/>
                    <a:pt x="3111" y="1158"/>
                    <a:pt x="3527" y="1158"/>
                  </a:cubicBezTo>
                  <a:cubicBezTo>
                    <a:pt x="3554" y="1158"/>
                    <a:pt x="3581" y="1159"/>
                    <a:pt x="3608" y="1162"/>
                  </a:cubicBezTo>
                  <a:cubicBezTo>
                    <a:pt x="3989" y="1209"/>
                    <a:pt x="4275" y="1543"/>
                    <a:pt x="4275" y="1924"/>
                  </a:cubicBezTo>
                  <a:lnTo>
                    <a:pt x="4275" y="8544"/>
                  </a:lnTo>
                  <a:cubicBezTo>
                    <a:pt x="4275" y="8802"/>
                    <a:pt x="4483" y="9038"/>
                    <a:pt x="4740" y="9044"/>
                  </a:cubicBezTo>
                  <a:lnTo>
                    <a:pt x="4740" y="9044"/>
                  </a:lnTo>
                  <a:cubicBezTo>
                    <a:pt x="5019" y="9038"/>
                    <a:pt x="5227" y="8826"/>
                    <a:pt x="5227" y="8568"/>
                  </a:cubicBezTo>
                  <a:lnTo>
                    <a:pt x="5227" y="3853"/>
                  </a:lnTo>
                  <a:cubicBezTo>
                    <a:pt x="5168" y="3436"/>
                    <a:pt x="5567" y="3228"/>
                    <a:pt x="5966" y="3228"/>
                  </a:cubicBezTo>
                  <a:cubicBezTo>
                    <a:pt x="6364" y="3228"/>
                    <a:pt x="6763" y="3436"/>
                    <a:pt x="6704" y="3853"/>
                  </a:cubicBezTo>
                  <a:lnTo>
                    <a:pt x="6704" y="6639"/>
                  </a:lnTo>
                  <a:cubicBezTo>
                    <a:pt x="6704" y="6925"/>
                    <a:pt x="6942" y="7139"/>
                    <a:pt x="7228" y="7139"/>
                  </a:cubicBezTo>
                  <a:cubicBezTo>
                    <a:pt x="7490" y="7092"/>
                    <a:pt x="7680" y="6901"/>
                    <a:pt x="7680" y="6639"/>
                  </a:cubicBezTo>
                  <a:lnTo>
                    <a:pt x="7680" y="1162"/>
                  </a:lnTo>
                  <a:cubicBezTo>
                    <a:pt x="7633" y="745"/>
                    <a:pt x="8032" y="537"/>
                    <a:pt x="8427" y="537"/>
                  </a:cubicBezTo>
                  <a:cubicBezTo>
                    <a:pt x="8823" y="537"/>
                    <a:pt x="9216" y="745"/>
                    <a:pt x="9157" y="1162"/>
                  </a:cubicBezTo>
                  <a:lnTo>
                    <a:pt x="9157" y="5258"/>
                  </a:lnTo>
                  <a:cubicBezTo>
                    <a:pt x="9157" y="5520"/>
                    <a:pt x="9371" y="5710"/>
                    <a:pt x="9633" y="5710"/>
                  </a:cubicBezTo>
                  <a:cubicBezTo>
                    <a:pt x="9704" y="5710"/>
                    <a:pt x="9776" y="5782"/>
                    <a:pt x="9752" y="5853"/>
                  </a:cubicBezTo>
                  <a:cubicBezTo>
                    <a:pt x="9752" y="5925"/>
                    <a:pt x="9704" y="5972"/>
                    <a:pt x="9633" y="5972"/>
                  </a:cubicBezTo>
                  <a:cubicBezTo>
                    <a:pt x="9228" y="5972"/>
                    <a:pt x="8919" y="5639"/>
                    <a:pt x="8919" y="5258"/>
                  </a:cubicBezTo>
                  <a:lnTo>
                    <a:pt x="8919" y="2162"/>
                  </a:lnTo>
                  <a:cubicBezTo>
                    <a:pt x="8919" y="2079"/>
                    <a:pt x="8847" y="2014"/>
                    <a:pt x="8781" y="2014"/>
                  </a:cubicBezTo>
                  <a:cubicBezTo>
                    <a:pt x="8771" y="2014"/>
                    <a:pt x="8761" y="2016"/>
                    <a:pt x="8752" y="2019"/>
                  </a:cubicBezTo>
                  <a:cubicBezTo>
                    <a:pt x="8680" y="2019"/>
                    <a:pt x="8609" y="2091"/>
                    <a:pt x="8609" y="2162"/>
                  </a:cubicBezTo>
                  <a:lnTo>
                    <a:pt x="8609" y="5258"/>
                  </a:lnTo>
                  <a:cubicBezTo>
                    <a:pt x="8609" y="5829"/>
                    <a:pt x="9061" y="6282"/>
                    <a:pt x="9633" y="6282"/>
                  </a:cubicBezTo>
                  <a:cubicBezTo>
                    <a:pt x="9647" y="6283"/>
                    <a:pt x="9660" y="6284"/>
                    <a:pt x="9673" y="6284"/>
                  </a:cubicBezTo>
                  <a:cubicBezTo>
                    <a:pt x="9892" y="6284"/>
                    <a:pt x="10063" y="6103"/>
                    <a:pt x="10086" y="5901"/>
                  </a:cubicBezTo>
                  <a:cubicBezTo>
                    <a:pt x="10086" y="5639"/>
                    <a:pt x="9895" y="5448"/>
                    <a:pt x="9657" y="5448"/>
                  </a:cubicBezTo>
                  <a:cubicBezTo>
                    <a:pt x="9562" y="5448"/>
                    <a:pt x="9466" y="5353"/>
                    <a:pt x="9466" y="5258"/>
                  </a:cubicBezTo>
                  <a:lnTo>
                    <a:pt x="9466" y="1162"/>
                  </a:lnTo>
                  <a:cubicBezTo>
                    <a:pt x="9550" y="388"/>
                    <a:pt x="8990" y="1"/>
                    <a:pt x="8430" y="1"/>
                  </a:cubicBezTo>
                  <a:close/>
                  <a:moveTo>
                    <a:pt x="4740" y="9044"/>
                  </a:moveTo>
                  <a:cubicBezTo>
                    <a:pt x="4736" y="9044"/>
                    <a:pt x="4732" y="9044"/>
                    <a:pt x="4727" y="9044"/>
                  </a:cubicBezTo>
                  <a:lnTo>
                    <a:pt x="4751" y="9044"/>
                  </a:lnTo>
                  <a:cubicBezTo>
                    <a:pt x="4747" y="9044"/>
                    <a:pt x="4744" y="9044"/>
                    <a:pt x="4740" y="9044"/>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45;p65">
              <a:extLst>
                <a:ext uri="{FF2B5EF4-FFF2-40B4-BE49-F238E27FC236}">
                  <a16:creationId xmlns:a16="http://schemas.microsoft.com/office/drawing/2014/main" id="{7F47C1E8-0968-8D4D-306B-3A83FF8D3118}"/>
                </a:ext>
              </a:extLst>
            </p:cNvPr>
            <p:cNvSpPr/>
            <p:nvPr/>
          </p:nvSpPr>
          <p:spPr>
            <a:xfrm>
              <a:off x="5733550" y="3265575"/>
              <a:ext cx="99200" cy="204350"/>
            </a:xfrm>
            <a:custGeom>
              <a:avLst/>
              <a:gdLst/>
              <a:ahLst/>
              <a:cxnLst/>
              <a:rect l="l" t="t" r="r" b="b"/>
              <a:pathLst>
                <a:path w="3968" h="8174" extrusionOk="0">
                  <a:moveTo>
                    <a:pt x="1694" y="0"/>
                  </a:moveTo>
                  <a:cubicBezTo>
                    <a:pt x="1682" y="0"/>
                    <a:pt x="1670" y="1"/>
                    <a:pt x="1658" y="2"/>
                  </a:cubicBezTo>
                  <a:cubicBezTo>
                    <a:pt x="1396" y="26"/>
                    <a:pt x="1205" y="240"/>
                    <a:pt x="1205" y="502"/>
                  </a:cubicBezTo>
                  <a:lnTo>
                    <a:pt x="1205" y="4836"/>
                  </a:lnTo>
                  <a:cubicBezTo>
                    <a:pt x="1205" y="4860"/>
                    <a:pt x="1205" y="4884"/>
                    <a:pt x="1181" y="4908"/>
                  </a:cubicBezTo>
                  <a:cubicBezTo>
                    <a:pt x="1030" y="5153"/>
                    <a:pt x="744" y="5294"/>
                    <a:pt x="454" y="5294"/>
                  </a:cubicBezTo>
                  <a:cubicBezTo>
                    <a:pt x="378" y="5294"/>
                    <a:pt x="303" y="5284"/>
                    <a:pt x="229" y="5265"/>
                  </a:cubicBezTo>
                  <a:cubicBezTo>
                    <a:pt x="213" y="5258"/>
                    <a:pt x="197" y="5255"/>
                    <a:pt x="182" y="5255"/>
                  </a:cubicBezTo>
                  <a:cubicBezTo>
                    <a:pt x="82" y="5255"/>
                    <a:pt x="0" y="5382"/>
                    <a:pt x="62" y="5527"/>
                  </a:cubicBezTo>
                  <a:cubicBezTo>
                    <a:pt x="182" y="5565"/>
                    <a:pt x="304" y="5583"/>
                    <a:pt x="425" y="5583"/>
                  </a:cubicBezTo>
                  <a:cubicBezTo>
                    <a:pt x="834" y="5583"/>
                    <a:pt x="1228" y="5376"/>
                    <a:pt x="1467" y="5027"/>
                  </a:cubicBezTo>
                  <a:cubicBezTo>
                    <a:pt x="1467" y="5003"/>
                    <a:pt x="1491" y="4955"/>
                    <a:pt x="1491" y="4931"/>
                  </a:cubicBezTo>
                  <a:lnTo>
                    <a:pt x="1491" y="478"/>
                  </a:lnTo>
                  <a:cubicBezTo>
                    <a:pt x="1491" y="393"/>
                    <a:pt x="1567" y="308"/>
                    <a:pt x="1669" y="308"/>
                  </a:cubicBezTo>
                  <a:cubicBezTo>
                    <a:pt x="1680" y="308"/>
                    <a:pt x="1693" y="309"/>
                    <a:pt x="1705" y="311"/>
                  </a:cubicBezTo>
                  <a:cubicBezTo>
                    <a:pt x="1801" y="311"/>
                    <a:pt x="1872" y="407"/>
                    <a:pt x="1872" y="502"/>
                  </a:cubicBezTo>
                  <a:lnTo>
                    <a:pt x="1872" y="7122"/>
                  </a:lnTo>
                  <a:cubicBezTo>
                    <a:pt x="1872" y="7713"/>
                    <a:pt x="2327" y="8173"/>
                    <a:pt x="2906" y="8173"/>
                  </a:cubicBezTo>
                  <a:cubicBezTo>
                    <a:pt x="2934" y="8173"/>
                    <a:pt x="2963" y="8172"/>
                    <a:pt x="2991" y="8170"/>
                  </a:cubicBezTo>
                  <a:cubicBezTo>
                    <a:pt x="3539" y="8122"/>
                    <a:pt x="3968" y="7670"/>
                    <a:pt x="3968" y="7122"/>
                  </a:cubicBezTo>
                  <a:lnTo>
                    <a:pt x="3968" y="6765"/>
                  </a:lnTo>
                  <a:cubicBezTo>
                    <a:pt x="3968" y="6682"/>
                    <a:pt x="3914" y="6618"/>
                    <a:pt x="3837" y="6618"/>
                  </a:cubicBezTo>
                  <a:cubicBezTo>
                    <a:pt x="3826" y="6618"/>
                    <a:pt x="3814" y="6619"/>
                    <a:pt x="3801" y="6622"/>
                  </a:cubicBezTo>
                  <a:cubicBezTo>
                    <a:pt x="3730" y="6622"/>
                    <a:pt x="3658" y="6694"/>
                    <a:pt x="3658" y="6765"/>
                  </a:cubicBezTo>
                  <a:lnTo>
                    <a:pt x="3658" y="7122"/>
                  </a:lnTo>
                  <a:cubicBezTo>
                    <a:pt x="3658" y="7547"/>
                    <a:pt x="3322" y="7889"/>
                    <a:pt x="2925" y="7889"/>
                  </a:cubicBezTo>
                  <a:cubicBezTo>
                    <a:pt x="2900" y="7889"/>
                    <a:pt x="2874" y="7887"/>
                    <a:pt x="2848" y="7884"/>
                  </a:cubicBezTo>
                  <a:cubicBezTo>
                    <a:pt x="2444" y="7837"/>
                    <a:pt x="2158" y="7503"/>
                    <a:pt x="2182" y="7122"/>
                  </a:cubicBezTo>
                  <a:lnTo>
                    <a:pt x="2182" y="478"/>
                  </a:lnTo>
                  <a:cubicBezTo>
                    <a:pt x="2159" y="228"/>
                    <a:pt x="1941" y="0"/>
                    <a:pt x="1694"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1242;p65">
            <a:extLst>
              <a:ext uri="{FF2B5EF4-FFF2-40B4-BE49-F238E27FC236}">
                <a16:creationId xmlns:a16="http://schemas.microsoft.com/office/drawing/2014/main" id="{2456CBBC-B221-1210-90C5-DB6E2B3812FD}"/>
              </a:ext>
            </a:extLst>
          </p:cNvPr>
          <p:cNvGrpSpPr/>
          <p:nvPr/>
        </p:nvGrpSpPr>
        <p:grpSpPr>
          <a:xfrm>
            <a:off x="7442947" y="599776"/>
            <a:ext cx="346429" cy="329599"/>
            <a:chOff x="5687175" y="3230025"/>
            <a:chExt cx="252150" cy="239900"/>
          </a:xfrm>
        </p:grpSpPr>
        <p:sp>
          <p:nvSpPr>
            <p:cNvPr id="30" name="Google Shape;1243;p65">
              <a:extLst>
                <a:ext uri="{FF2B5EF4-FFF2-40B4-BE49-F238E27FC236}">
                  <a16:creationId xmlns:a16="http://schemas.microsoft.com/office/drawing/2014/main" id="{FDBAB07C-B4A4-C5EF-F282-95E25A03C69F}"/>
                </a:ext>
              </a:extLst>
            </p:cNvPr>
            <p:cNvSpPr/>
            <p:nvPr/>
          </p:nvSpPr>
          <p:spPr>
            <a:xfrm>
              <a:off x="5825000" y="3247100"/>
              <a:ext cx="85750" cy="174600"/>
            </a:xfrm>
            <a:custGeom>
              <a:avLst/>
              <a:gdLst/>
              <a:ahLst/>
              <a:cxnLst/>
              <a:rect l="l" t="t" r="r" b="b"/>
              <a:pathLst>
                <a:path w="3430" h="6984" extrusionOk="0">
                  <a:moveTo>
                    <a:pt x="2945" y="1"/>
                  </a:moveTo>
                  <a:cubicBezTo>
                    <a:pt x="2932" y="1"/>
                    <a:pt x="2919" y="1"/>
                    <a:pt x="2905" y="3"/>
                  </a:cubicBezTo>
                  <a:cubicBezTo>
                    <a:pt x="2644" y="26"/>
                    <a:pt x="2453" y="241"/>
                    <a:pt x="2453" y="479"/>
                  </a:cubicBezTo>
                  <a:lnTo>
                    <a:pt x="2453" y="5932"/>
                  </a:lnTo>
                  <a:cubicBezTo>
                    <a:pt x="2501" y="6361"/>
                    <a:pt x="2102" y="6575"/>
                    <a:pt x="1706" y="6575"/>
                  </a:cubicBezTo>
                  <a:cubicBezTo>
                    <a:pt x="1310" y="6575"/>
                    <a:pt x="917" y="6361"/>
                    <a:pt x="977" y="5932"/>
                  </a:cubicBezTo>
                  <a:lnTo>
                    <a:pt x="977" y="3146"/>
                  </a:lnTo>
                  <a:cubicBezTo>
                    <a:pt x="954" y="2875"/>
                    <a:pt x="738" y="2668"/>
                    <a:pt x="492" y="2668"/>
                  </a:cubicBezTo>
                  <a:cubicBezTo>
                    <a:pt x="479" y="2668"/>
                    <a:pt x="466" y="2669"/>
                    <a:pt x="453" y="2670"/>
                  </a:cubicBezTo>
                  <a:cubicBezTo>
                    <a:pt x="191" y="2694"/>
                    <a:pt x="0" y="2908"/>
                    <a:pt x="0" y="3146"/>
                  </a:cubicBezTo>
                  <a:lnTo>
                    <a:pt x="0" y="6813"/>
                  </a:lnTo>
                  <a:cubicBezTo>
                    <a:pt x="0" y="6885"/>
                    <a:pt x="72" y="6956"/>
                    <a:pt x="167" y="6956"/>
                  </a:cubicBezTo>
                  <a:cubicBezTo>
                    <a:pt x="238" y="6932"/>
                    <a:pt x="286" y="6885"/>
                    <a:pt x="286" y="6813"/>
                  </a:cubicBezTo>
                  <a:lnTo>
                    <a:pt x="286" y="3146"/>
                  </a:lnTo>
                  <a:cubicBezTo>
                    <a:pt x="286" y="3039"/>
                    <a:pt x="381" y="2952"/>
                    <a:pt x="470" y="2952"/>
                  </a:cubicBezTo>
                  <a:cubicBezTo>
                    <a:pt x="480" y="2952"/>
                    <a:pt x="490" y="2953"/>
                    <a:pt x="500" y="2955"/>
                  </a:cubicBezTo>
                  <a:cubicBezTo>
                    <a:pt x="595" y="2955"/>
                    <a:pt x="667" y="3051"/>
                    <a:pt x="667" y="3146"/>
                  </a:cubicBezTo>
                  <a:lnTo>
                    <a:pt x="667" y="5932"/>
                  </a:lnTo>
                  <a:cubicBezTo>
                    <a:pt x="667" y="6523"/>
                    <a:pt x="1144" y="6983"/>
                    <a:pt x="1725" y="6983"/>
                  </a:cubicBezTo>
                  <a:cubicBezTo>
                    <a:pt x="1753" y="6983"/>
                    <a:pt x="1781" y="6982"/>
                    <a:pt x="1810" y="6980"/>
                  </a:cubicBezTo>
                  <a:cubicBezTo>
                    <a:pt x="2334" y="6932"/>
                    <a:pt x="2739" y="6480"/>
                    <a:pt x="2739" y="5932"/>
                  </a:cubicBezTo>
                  <a:lnTo>
                    <a:pt x="2739" y="479"/>
                  </a:lnTo>
                  <a:cubicBezTo>
                    <a:pt x="2739" y="372"/>
                    <a:pt x="2834" y="285"/>
                    <a:pt x="2923" y="285"/>
                  </a:cubicBezTo>
                  <a:cubicBezTo>
                    <a:pt x="2933" y="285"/>
                    <a:pt x="2943" y="286"/>
                    <a:pt x="2953" y="288"/>
                  </a:cubicBezTo>
                  <a:cubicBezTo>
                    <a:pt x="3048" y="312"/>
                    <a:pt x="3120" y="384"/>
                    <a:pt x="3120" y="479"/>
                  </a:cubicBezTo>
                  <a:lnTo>
                    <a:pt x="3120" y="788"/>
                  </a:lnTo>
                  <a:cubicBezTo>
                    <a:pt x="3120" y="860"/>
                    <a:pt x="3191" y="931"/>
                    <a:pt x="3287" y="931"/>
                  </a:cubicBezTo>
                  <a:cubicBezTo>
                    <a:pt x="3358" y="907"/>
                    <a:pt x="3429" y="836"/>
                    <a:pt x="3429" y="765"/>
                  </a:cubicBezTo>
                  <a:lnTo>
                    <a:pt x="3429" y="479"/>
                  </a:lnTo>
                  <a:cubicBezTo>
                    <a:pt x="3429" y="208"/>
                    <a:pt x="3193" y="1"/>
                    <a:pt x="2945"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44;p65">
              <a:extLst>
                <a:ext uri="{FF2B5EF4-FFF2-40B4-BE49-F238E27FC236}">
                  <a16:creationId xmlns:a16="http://schemas.microsoft.com/office/drawing/2014/main" id="{C5097C6B-9054-97AD-3D8F-3152F3996432}"/>
                </a:ext>
              </a:extLst>
            </p:cNvPr>
            <p:cNvSpPr/>
            <p:nvPr/>
          </p:nvSpPr>
          <p:spPr>
            <a:xfrm>
              <a:off x="5687175" y="3230025"/>
              <a:ext cx="252150" cy="226125"/>
            </a:xfrm>
            <a:custGeom>
              <a:avLst/>
              <a:gdLst/>
              <a:ahLst/>
              <a:cxnLst/>
              <a:rect l="l" t="t" r="r" b="b"/>
              <a:pathLst>
                <a:path w="10086" h="9045" extrusionOk="0">
                  <a:moveTo>
                    <a:pt x="8430" y="1"/>
                  </a:moveTo>
                  <a:cubicBezTo>
                    <a:pt x="7871" y="1"/>
                    <a:pt x="7311" y="388"/>
                    <a:pt x="7394" y="1162"/>
                  </a:cubicBezTo>
                  <a:lnTo>
                    <a:pt x="7394" y="6639"/>
                  </a:lnTo>
                  <a:cubicBezTo>
                    <a:pt x="7394" y="6758"/>
                    <a:pt x="7275" y="6830"/>
                    <a:pt x="7180" y="6830"/>
                  </a:cubicBezTo>
                  <a:cubicBezTo>
                    <a:pt x="7085" y="6806"/>
                    <a:pt x="7013" y="6711"/>
                    <a:pt x="7013" y="6639"/>
                  </a:cubicBezTo>
                  <a:lnTo>
                    <a:pt x="7013" y="3829"/>
                  </a:lnTo>
                  <a:cubicBezTo>
                    <a:pt x="7084" y="3061"/>
                    <a:pt x="6528" y="2680"/>
                    <a:pt x="5970" y="2680"/>
                  </a:cubicBezTo>
                  <a:cubicBezTo>
                    <a:pt x="5403" y="2680"/>
                    <a:pt x="4834" y="3073"/>
                    <a:pt x="4918" y="3853"/>
                  </a:cubicBezTo>
                  <a:lnTo>
                    <a:pt x="4918" y="8568"/>
                  </a:lnTo>
                  <a:cubicBezTo>
                    <a:pt x="4918" y="8687"/>
                    <a:pt x="4823" y="8759"/>
                    <a:pt x="4703" y="8759"/>
                  </a:cubicBezTo>
                  <a:cubicBezTo>
                    <a:pt x="4608" y="8735"/>
                    <a:pt x="4561" y="8640"/>
                    <a:pt x="4561" y="8568"/>
                  </a:cubicBezTo>
                  <a:lnTo>
                    <a:pt x="4561" y="1900"/>
                  </a:lnTo>
                  <a:cubicBezTo>
                    <a:pt x="4608" y="1156"/>
                    <a:pt x="4063" y="787"/>
                    <a:pt x="3517" y="787"/>
                  </a:cubicBezTo>
                  <a:cubicBezTo>
                    <a:pt x="2962" y="787"/>
                    <a:pt x="2405" y="1168"/>
                    <a:pt x="2465" y="1924"/>
                  </a:cubicBezTo>
                  <a:lnTo>
                    <a:pt x="2465" y="5972"/>
                  </a:lnTo>
                  <a:cubicBezTo>
                    <a:pt x="2465" y="6079"/>
                    <a:pt x="2388" y="6166"/>
                    <a:pt x="2287" y="6166"/>
                  </a:cubicBezTo>
                  <a:cubicBezTo>
                    <a:pt x="2275" y="6166"/>
                    <a:pt x="2263" y="6165"/>
                    <a:pt x="2251" y="6163"/>
                  </a:cubicBezTo>
                  <a:cubicBezTo>
                    <a:pt x="2155" y="6139"/>
                    <a:pt x="2084" y="6068"/>
                    <a:pt x="2084" y="5972"/>
                  </a:cubicBezTo>
                  <a:lnTo>
                    <a:pt x="2084" y="4139"/>
                  </a:lnTo>
                  <a:cubicBezTo>
                    <a:pt x="2096" y="3442"/>
                    <a:pt x="1575" y="3091"/>
                    <a:pt x="1055" y="3091"/>
                  </a:cubicBezTo>
                  <a:cubicBezTo>
                    <a:pt x="545" y="3091"/>
                    <a:pt x="36" y="3430"/>
                    <a:pt x="36" y="4115"/>
                  </a:cubicBezTo>
                  <a:cubicBezTo>
                    <a:pt x="0" y="4424"/>
                    <a:pt x="220" y="4579"/>
                    <a:pt x="444" y="4579"/>
                  </a:cubicBezTo>
                  <a:cubicBezTo>
                    <a:pt x="667" y="4579"/>
                    <a:pt x="893" y="4424"/>
                    <a:pt x="869" y="4115"/>
                  </a:cubicBezTo>
                  <a:cubicBezTo>
                    <a:pt x="869" y="4030"/>
                    <a:pt x="946" y="3944"/>
                    <a:pt x="1047" y="3944"/>
                  </a:cubicBezTo>
                  <a:cubicBezTo>
                    <a:pt x="1059" y="3944"/>
                    <a:pt x="1071" y="3946"/>
                    <a:pt x="1084" y="3948"/>
                  </a:cubicBezTo>
                  <a:cubicBezTo>
                    <a:pt x="1179" y="3948"/>
                    <a:pt x="1250" y="4020"/>
                    <a:pt x="1250" y="4139"/>
                  </a:cubicBezTo>
                  <a:lnTo>
                    <a:pt x="1250" y="5972"/>
                  </a:lnTo>
                  <a:cubicBezTo>
                    <a:pt x="1250" y="6139"/>
                    <a:pt x="1298" y="6330"/>
                    <a:pt x="1369" y="6472"/>
                  </a:cubicBezTo>
                  <a:cubicBezTo>
                    <a:pt x="1400" y="6533"/>
                    <a:pt x="1449" y="6557"/>
                    <a:pt x="1498" y="6557"/>
                  </a:cubicBezTo>
                  <a:cubicBezTo>
                    <a:pt x="1605" y="6557"/>
                    <a:pt x="1713" y="6443"/>
                    <a:pt x="1631" y="6330"/>
                  </a:cubicBezTo>
                  <a:cubicBezTo>
                    <a:pt x="1584" y="6210"/>
                    <a:pt x="1536" y="6091"/>
                    <a:pt x="1536" y="5972"/>
                  </a:cubicBezTo>
                  <a:lnTo>
                    <a:pt x="1536" y="3924"/>
                  </a:lnTo>
                  <a:cubicBezTo>
                    <a:pt x="1536" y="3900"/>
                    <a:pt x="1536" y="3877"/>
                    <a:pt x="1512" y="3877"/>
                  </a:cubicBezTo>
                  <a:cubicBezTo>
                    <a:pt x="1366" y="3713"/>
                    <a:pt x="1207" y="3646"/>
                    <a:pt x="1064" y="3646"/>
                  </a:cubicBezTo>
                  <a:cubicBezTo>
                    <a:pt x="811" y="3646"/>
                    <a:pt x="607" y="3856"/>
                    <a:pt x="607" y="4115"/>
                  </a:cubicBezTo>
                  <a:cubicBezTo>
                    <a:pt x="607" y="4190"/>
                    <a:pt x="541" y="4237"/>
                    <a:pt x="473" y="4237"/>
                  </a:cubicBezTo>
                  <a:cubicBezTo>
                    <a:pt x="434" y="4237"/>
                    <a:pt x="395" y="4221"/>
                    <a:pt x="369" y="4186"/>
                  </a:cubicBezTo>
                  <a:cubicBezTo>
                    <a:pt x="369" y="4186"/>
                    <a:pt x="369" y="4162"/>
                    <a:pt x="369" y="4162"/>
                  </a:cubicBezTo>
                  <a:cubicBezTo>
                    <a:pt x="338" y="3743"/>
                    <a:pt x="672" y="3395"/>
                    <a:pt x="1086" y="3395"/>
                  </a:cubicBezTo>
                  <a:cubicBezTo>
                    <a:pt x="1307" y="3395"/>
                    <a:pt x="1551" y="3494"/>
                    <a:pt x="1774" y="3734"/>
                  </a:cubicBezTo>
                  <a:cubicBezTo>
                    <a:pt x="1798" y="3758"/>
                    <a:pt x="1798" y="3781"/>
                    <a:pt x="1798" y="3829"/>
                  </a:cubicBezTo>
                  <a:lnTo>
                    <a:pt x="1798" y="5972"/>
                  </a:lnTo>
                  <a:cubicBezTo>
                    <a:pt x="1798" y="6244"/>
                    <a:pt x="2013" y="6450"/>
                    <a:pt x="2279" y="6450"/>
                  </a:cubicBezTo>
                  <a:cubicBezTo>
                    <a:pt x="2293" y="6450"/>
                    <a:pt x="2307" y="6450"/>
                    <a:pt x="2322" y="6449"/>
                  </a:cubicBezTo>
                  <a:cubicBezTo>
                    <a:pt x="2584" y="6425"/>
                    <a:pt x="2774" y="6210"/>
                    <a:pt x="2774" y="5972"/>
                  </a:cubicBezTo>
                  <a:lnTo>
                    <a:pt x="2774" y="1900"/>
                  </a:lnTo>
                  <a:cubicBezTo>
                    <a:pt x="2774" y="1497"/>
                    <a:pt x="3111" y="1158"/>
                    <a:pt x="3527" y="1158"/>
                  </a:cubicBezTo>
                  <a:cubicBezTo>
                    <a:pt x="3554" y="1158"/>
                    <a:pt x="3581" y="1159"/>
                    <a:pt x="3608" y="1162"/>
                  </a:cubicBezTo>
                  <a:cubicBezTo>
                    <a:pt x="3989" y="1209"/>
                    <a:pt x="4275" y="1543"/>
                    <a:pt x="4275" y="1924"/>
                  </a:cubicBezTo>
                  <a:lnTo>
                    <a:pt x="4275" y="8544"/>
                  </a:lnTo>
                  <a:cubicBezTo>
                    <a:pt x="4275" y="8802"/>
                    <a:pt x="4483" y="9038"/>
                    <a:pt x="4740" y="9044"/>
                  </a:cubicBezTo>
                  <a:lnTo>
                    <a:pt x="4740" y="9044"/>
                  </a:lnTo>
                  <a:cubicBezTo>
                    <a:pt x="5019" y="9038"/>
                    <a:pt x="5227" y="8826"/>
                    <a:pt x="5227" y="8568"/>
                  </a:cubicBezTo>
                  <a:lnTo>
                    <a:pt x="5227" y="3853"/>
                  </a:lnTo>
                  <a:cubicBezTo>
                    <a:pt x="5168" y="3436"/>
                    <a:pt x="5567" y="3228"/>
                    <a:pt x="5966" y="3228"/>
                  </a:cubicBezTo>
                  <a:cubicBezTo>
                    <a:pt x="6364" y="3228"/>
                    <a:pt x="6763" y="3436"/>
                    <a:pt x="6704" y="3853"/>
                  </a:cubicBezTo>
                  <a:lnTo>
                    <a:pt x="6704" y="6639"/>
                  </a:lnTo>
                  <a:cubicBezTo>
                    <a:pt x="6704" y="6925"/>
                    <a:pt x="6942" y="7139"/>
                    <a:pt x="7228" y="7139"/>
                  </a:cubicBezTo>
                  <a:cubicBezTo>
                    <a:pt x="7490" y="7092"/>
                    <a:pt x="7680" y="6901"/>
                    <a:pt x="7680" y="6639"/>
                  </a:cubicBezTo>
                  <a:lnTo>
                    <a:pt x="7680" y="1162"/>
                  </a:lnTo>
                  <a:cubicBezTo>
                    <a:pt x="7633" y="745"/>
                    <a:pt x="8032" y="537"/>
                    <a:pt x="8427" y="537"/>
                  </a:cubicBezTo>
                  <a:cubicBezTo>
                    <a:pt x="8823" y="537"/>
                    <a:pt x="9216" y="745"/>
                    <a:pt x="9157" y="1162"/>
                  </a:cubicBezTo>
                  <a:lnTo>
                    <a:pt x="9157" y="5258"/>
                  </a:lnTo>
                  <a:cubicBezTo>
                    <a:pt x="9157" y="5520"/>
                    <a:pt x="9371" y="5710"/>
                    <a:pt x="9633" y="5710"/>
                  </a:cubicBezTo>
                  <a:cubicBezTo>
                    <a:pt x="9704" y="5710"/>
                    <a:pt x="9776" y="5782"/>
                    <a:pt x="9752" y="5853"/>
                  </a:cubicBezTo>
                  <a:cubicBezTo>
                    <a:pt x="9752" y="5925"/>
                    <a:pt x="9704" y="5972"/>
                    <a:pt x="9633" y="5972"/>
                  </a:cubicBezTo>
                  <a:cubicBezTo>
                    <a:pt x="9228" y="5972"/>
                    <a:pt x="8919" y="5639"/>
                    <a:pt x="8919" y="5258"/>
                  </a:cubicBezTo>
                  <a:lnTo>
                    <a:pt x="8919" y="2162"/>
                  </a:lnTo>
                  <a:cubicBezTo>
                    <a:pt x="8919" y="2079"/>
                    <a:pt x="8847" y="2014"/>
                    <a:pt x="8781" y="2014"/>
                  </a:cubicBezTo>
                  <a:cubicBezTo>
                    <a:pt x="8771" y="2014"/>
                    <a:pt x="8761" y="2016"/>
                    <a:pt x="8752" y="2019"/>
                  </a:cubicBezTo>
                  <a:cubicBezTo>
                    <a:pt x="8680" y="2019"/>
                    <a:pt x="8609" y="2091"/>
                    <a:pt x="8609" y="2162"/>
                  </a:cubicBezTo>
                  <a:lnTo>
                    <a:pt x="8609" y="5258"/>
                  </a:lnTo>
                  <a:cubicBezTo>
                    <a:pt x="8609" y="5829"/>
                    <a:pt x="9061" y="6282"/>
                    <a:pt x="9633" y="6282"/>
                  </a:cubicBezTo>
                  <a:cubicBezTo>
                    <a:pt x="9647" y="6283"/>
                    <a:pt x="9660" y="6284"/>
                    <a:pt x="9673" y="6284"/>
                  </a:cubicBezTo>
                  <a:cubicBezTo>
                    <a:pt x="9892" y="6284"/>
                    <a:pt x="10063" y="6103"/>
                    <a:pt x="10086" y="5901"/>
                  </a:cubicBezTo>
                  <a:cubicBezTo>
                    <a:pt x="10086" y="5639"/>
                    <a:pt x="9895" y="5448"/>
                    <a:pt x="9657" y="5448"/>
                  </a:cubicBezTo>
                  <a:cubicBezTo>
                    <a:pt x="9562" y="5448"/>
                    <a:pt x="9466" y="5353"/>
                    <a:pt x="9466" y="5258"/>
                  </a:cubicBezTo>
                  <a:lnTo>
                    <a:pt x="9466" y="1162"/>
                  </a:lnTo>
                  <a:cubicBezTo>
                    <a:pt x="9550" y="388"/>
                    <a:pt x="8990" y="1"/>
                    <a:pt x="8430" y="1"/>
                  </a:cubicBezTo>
                  <a:close/>
                  <a:moveTo>
                    <a:pt x="4740" y="9044"/>
                  </a:moveTo>
                  <a:cubicBezTo>
                    <a:pt x="4736" y="9044"/>
                    <a:pt x="4732" y="9044"/>
                    <a:pt x="4727" y="9044"/>
                  </a:cubicBezTo>
                  <a:lnTo>
                    <a:pt x="4751" y="9044"/>
                  </a:lnTo>
                  <a:cubicBezTo>
                    <a:pt x="4747" y="9044"/>
                    <a:pt x="4744" y="9044"/>
                    <a:pt x="4740" y="9044"/>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45;p65">
              <a:extLst>
                <a:ext uri="{FF2B5EF4-FFF2-40B4-BE49-F238E27FC236}">
                  <a16:creationId xmlns:a16="http://schemas.microsoft.com/office/drawing/2014/main" id="{68DBF8EA-91E1-6137-04E1-C7C9D3F9B611}"/>
                </a:ext>
              </a:extLst>
            </p:cNvPr>
            <p:cNvSpPr/>
            <p:nvPr/>
          </p:nvSpPr>
          <p:spPr>
            <a:xfrm>
              <a:off x="5733550" y="3265575"/>
              <a:ext cx="99200" cy="204350"/>
            </a:xfrm>
            <a:custGeom>
              <a:avLst/>
              <a:gdLst/>
              <a:ahLst/>
              <a:cxnLst/>
              <a:rect l="l" t="t" r="r" b="b"/>
              <a:pathLst>
                <a:path w="3968" h="8174" extrusionOk="0">
                  <a:moveTo>
                    <a:pt x="1694" y="0"/>
                  </a:moveTo>
                  <a:cubicBezTo>
                    <a:pt x="1682" y="0"/>
                    <a:pt x="1670" y="1"/>
                    <a:pt x="1658" y="2"/>
                  </a:cubicBezTo>
                  <a:cubicBezTo>
                    <a:pt x="1396" y="26"/>
                    <a:pt x="1205" y="240"/>
                    <a:pt x="1205" y="502"/>
                  </a:cubicBezTo>
                  <a:lnTo>
                    <a:pt x="1205" y="4836"/>
                  </a:lnTo>
                  <a:cubicBezTo>
                    <a:pt x="1205" y="4860"/>
                    <a:pt x="1205" y="4884"/>
                    <a:pt x="1181" y="4908"/>
                  </a:cubicBezTo>
                  <a:cubicBezTo>
                    <a:pt x="1030" y="5153"/>
                    <a:pt x="744" y="5294"/>
                    <a:pt x="454" y="5294"/>
                  </a:cubicBezTo>
                  <a:cubicBezTo>
                    <a:pt x="378" y="5294"/>
                    <a:pt x="303" y="5284"/>
                    <a:pt x="229" y="5265"/>
                  </a:cubicBezTo>
                  <a:cubicBezTo>
                    <a:pt x="213" y="5258"/>
                    <a:pt x="197" y="5255"/>
                    <a:pt x="182" y="5255"/>
                  </a:cubicBezTo>
                  <a:cubicBezTo>
                    <a:pt x="82" y="5255"/>
                    <a:pt x="0" y="5382"/>
                    <a:pt x="62" y="5527"/>
                  </a:cubicBezTo>
                  <a:cubicBezTo>
                    <a:pt x="182" y="5565"/>
                    <a:pt x="304" y="5583"/>
                    <a:pt x="425" y="5583"/>
                  </a:cubicBezTo>
                  <a:cubicBezTo>
                    <a:pt x="834" y="5583"/>
                    <a:pt x="1228" y="5376"/>
                    <a:pt x="1467" y="5027"/>
                  </a:cubicBezTo>
                  <a:cubicBezTo>
                    <a:pt x="1467" y="5003"/>
                    <a:pt x="1491" y="4955"/>
                    <a:pt x="1491" y="4931"/>
                  </a:cubicBezTo>
                  <a:lnTo>
                    <a:pt x="1491" y="478"/>
                  </a:lnTo>
                  <a:cubicBezTo>
                    <a:pt x="1491" y="393"/>
                    <a:pt x="1567" y="308"/>
                    <a:pt x="1669" y="308"/>
                  </a:cubicBezTo>
                  <a:cubicBezTo>
                    <a:pt x="1680" y="308"/>
                    <a:pt x="1693" y="309"/>
                    <a:pt x="1705" y="311"/>
                  </a:cubicBezTo>
                  <a:cubicBezTo>
                    <a:pt x="1801" y="311"/>
                    <a:pt x="1872" y="407"/>
                    <a:pt x="1872" y="502"/>
                  </a:cubicBezTo>
                  <a:lnTo>
                    <a:pt x="1872" y="7122"/>
                  </a:lnTo>
                  <a:cubicBezTo>
                    <a:pt x="1872" y="7713"/>
                    <a:pt x="2327" y="8173"/>
                    <a:pt x="2906" y="8173"/>
                  </a:cubicBezTo>
                  <a:cubicBezTo>
                    <a:pt x="2934" y="8173"/>
                    <a:pt x="2963" y="8172"/>
                    <a:pt x="2991" y="8170"/>
                  </a:cubicBezTo>
                  <a:cubicBezTo>
                    <a:pt x="3539" y="8122"/>
                    <a:pt x="3968" y="7670"/>
                    <a:pt x="3968" y="7122"/>
                  </a:cubicBezTo>
                  <a:lnTo>
                    <a:pt x="3968" y="6765"/>
                  </a:lnTo>
                  <a:cubicBezTo>
                    <a:pt x="3968" y="6682"/>
                    <a:pt x="3914" y="6618"/>
                    <a:pt x="3837" y="6618"/>
                  </a:cubicBezTo>
                  <a:cubicBezTo>
                    <a:pt x="3826" y="6618"/>
                    <a:pt x="3814" y="6619"/>
                    <a:pt x="3801" y="6622"/>
                  </a:cubicBezTo>
                  <a:cubicBezTo>
                    <a:pt x="3730" y="6622"/>
                    <a:pt x="3658" y="6694"/>
                    <a:pt x="3658" y="6765"/>
                  </a:cubicBezTo>
                  <a:lnTo>
                    <a:pt x="3658" y="7122"/>
                  </a:lnTo>
                  <a:cubicBezTo>
                    <a:pt x="3658" y="7547"/>
                    <a:pt x="3322" y="7889"/>
                    <a:pt x="2925" y="7889"/>
                  </a:cubicBezTo>
                  <a:cubicBezTo>
                    <a:pt x="2900" y="7889"/>
                    <a:pt x="2874" y="7887"/>
                    <a:pt x="2848" y="7884"/>
                  </a:cubicBezTo>
                  <a:cubicBezTo>
                    <a:pt x="2444" y="7837"/>
                    <a:pt x="2158" y="7503"/>
                    <a:pt x="2182" y="7122"/>
                  </a:cubicBezTo>
                  <a:lnTo>
                    <a:pt x="2182" y="478"/>
                  </a:lnTo>
                  <a:cubicBezTo>
                    <a:pt x="2159" y="228"/>
                    <a:pt x="1941" y="0"/>
                    <a:pt x="1694"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1332;p71">
            <a:extLst>
              <a:ext uri="{FF2B5EF4-FFF2-40B4-BE49-F238E27FC236}">
                <a16:creationId xmlns:a16="http://schemas.microsoft.com/office/drawing/2014/main" id="{A15CBD9B-30F2-ECEE-B503-8A525E2BD73A}"/>
              </a:ext>
            </a:extLst>
          </p:cNvPr>
          <p:cNvSpPr/>
          <p:nvPr/>
        </p:nvSpPr>
        <p:spPr>
          <a:xfrm>
            <a:off x="4388803" y="602333"/>
            <a:ext cx="362400" cy="362400"/>
          </a:xfrm>
          <a:prstGeom prst="star4">
            <a:avLst>
              <a:gd name="adj" fmla="val 12500"/>
            </a:avLst>
          </a:prstGeom>
          <a:solidFill>
            <a:schemeClr val="dk1"/>
          </a:solidFill>
          <a:ln w="19050" cap="flat" cmpd="sng">
            <a:solidFill>
              <a:schemeClr val="accent5"/>
            </a:solidFill>
            <a:prstDash val="solid"/>
            <a:round/>
            <a:headEnd type="none" w="sm" len="sm"/>
            <a:tailEnd type="none" w="sm" len="sm"/>
          </a:ln>
          <a:effectLst>
            <a:outerShdw blurRad="85725" algn="bl" rotWithShape="0">
              <a:srgbClr val="E0FFC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32;p71">
            <a:extLst>
              <a:ext uri="{FF2B5EF4-FFF2-40B4-BE49-F238E27FC236}">
                <a16:creationId xmlns:a16="http://schemas.microsoft.com/office/drawing/2014/main" id="{28F4C318-0CE4-D84B-7BDE-BA5C7337712D}"/>
              </a:ext>
            </a:extLst>
          </p:cNvPr>
          <p:cNvSpPr/>
          <p:nvPr/>
        </p:nvSpPr>
        <p:spPr>
          <a:xfrm>
            <a:off x="2455266" y="1809502"/>
            <a:ext cx="362400" cy="362400"/>
          </a:xfrm>
          <a:prstGeom prst="star4">
            <a:avLst>
              <a:gd name="adj" fmla="val 12500"/>
            </a:avLst>
          </a:prstGeom>
          <a:solidFill>
            <a:schemeClr val="dk1"/>
          </a:solidFill>
          <a:ln w="19050" cap="flat" cmpd="sng">
            <a:solidFill>
              <a:schemeClr val="accent5"/>
            </a:solidFill>
            <a:prstDash val="solid"/>
            <a:round/>
            <a:headEnd type="none" w="sm" len="sm"/>
            <a:tailEnd type="none" w="sm" len="sm"/>
          </a:ln>
          <a:effectLst>
            <a:outerShdw blurRad="85725" algn="bl" rotWithShape="0">
              <a:srgbClr val="E0FFC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32;p71">
            <a:extLst>
              <a:ext uri="{FF2B5EF4-FFF2-40B4-BE49-F238E27FC236}">
                <a16:creationId xmlns:a16="http://schemas.microsoft.com/office/drawing/2014/main" id="{65C6A3EB-000C-79B8-B697-676FB71BAA92}"/>
              </a:ext>
            </a:extLst>
          </p:cNvPr>
          <p:cNvSpPr/>
          <p:nvPr/>
        </p:nvSpPr>
        <p:spPr>
          <a:xfrm>
            <a:off x="2092866" y="1907995"/>
            <a:ext cx="362400" cy="362400"/>
          </a:xfrm>
          <a:prstGeom prst="star4">
            <a:avLst>
              <a:gd name="adj" fmla="val 12500"/>
            </a:avLst>
          </a:prstGeom>
          <a:solidFill>
            <a:schemeClr val="dk1"/>
          </a:solidFill>
          <a:ln w="19050" cap="flat" cmpd="sng">
            <a:solidFill>
              <a:schemeClr val="accent5"/>
            </a:solidFill>
            <a:prstDash val="solid"/>
            <a:round/>
            <a:headEnd type="none" w="sm" len="sm"/>
            <a:tailEnd type="none" w="sm" len="sm"/>
          </a:ln>
          <a:effectLst>
            <a:outerShdw blurRad="85725" algn="bl" rotWithShape="0">
              <a:srgbClr val="E0FFC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32;p71">
            <a:extLst>
              <a:ext uri="{FF2B5EF4-FFF2-40B4-BE49-F238E27FC236}">
                <a16:creationId xmlns:a16="http://schemas.microsoft.com/office/drawing/2014/main" id="{A33D789B-EDF7-8F04-A8F8-9F8129D015DB}"/>
              </a:ext>
            </a:extLst>
          </p:cNvPr>
          <p:cNvSpPr/>
          <p:nvPr/>
        </p:nvSpPr>
        <p:spPr>
          <a:xfrm>
            <a:off x="6164045" y="3398460"/>
            <a:ext cx="362400" cy="362400"/>
          </a:xfrm>
          <a:prstGeom prst="star4">
            <a:avLst>
              <a:gd name="adj" fmla="val 12500"/>
            </a:avLst>
          </a:prstGeom>
          <a:solidFill>
            <a:schemeClr val="dk1"/>
          </a:solidFill>
          <a:ln w="19050" cap="flat" cmpd="sng">
            <a:solidFill>
              <a:schemeClr val="accent5"/>
            </a:solidFill>
            <a:prstDash val="solid"/>
            <a:round/>
            <a:headEnd type="none" w="sm" len="sm"/>
            <a:tailEnd type="none" w="sm" len="sm"/>
          </a:ln>
          <a:effectLst>
            <a:outerShdw blurRad="85725" algn="bl" rotWithShape="0">
              <a:srgbClr val="E0FFC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332;p71">
            <a:extLst>
              <a:ext uri="{FF2B5EF4-FFF2-40B4-BE49-F238E27FC236}">
                <a16:creationId xmlns:a16="http://schemas.microsoft.com/office/drawing/2014/main" id="{D183CFE4-3062-FC24-C0AD-E629D17ECFE4}"/>
              </a:ext>
            </a:extLst>
          </p:cNvPr>
          <p:cNvSpPr/>
          <p:nvPr/>
        </p:nvSpPr>
        <p:spPr>
          <a:xfrm>
            <a:off x="5789452" y="3302810"/>
            <a:ext cx="362400" cy="362400"/>
          </a:xfrm>
          <a:prstGeom prst="star4">
            <a:avLst>
              <a:gd name="adj" fmla="val 12500"/>
            </a:avLst>
          </a:prstGeom>
          <a:solidFill>
            <a:schemeClr val="dk1"/>
          </a:solidFill>
          <a:ln w="19050" cap="flat" cmpd="sng">
            <a:solidFill>
              <a:schemeClr val="accent5"/>
            </a:solidFill>
            <a:prstDash val="solid"/>
            <a:round/>
            <a:headEnd type="none" w="sm" len="sm"/>
            <a:tailEnd type="none" w="sm" len="sm"/>
          </a:ln>
          <a:effectLst>
            <a:outerShdw blurRad="85725" algn="bl" rotWithShape="0">
              <a:srgbClr val="E0FFC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40"/>
          <p:cNvSpPr txBox="1">
            <a:spLocks noGrp="1"/>
          </p:cNvSpPr>
          <p:nvPr>
            <p:ph type="title"/>
          </p:nvPr>
        </p:nvSpPr>
        <p:spPr>
          <a:xfrm>
            <a:off x="1122987" y="829549"/>
            <a:ext cx="5234950" cy="82319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INTORODUCTION</a:t>
            </a:r>
            <a:r>
              <a:rPr lang="en" sz="4000" dirty="0">
                <a:solidFill>
                  <a:schemeClr val="accent4"/>
                </a:solidFill>
              </a:rPr>
              <a:t>!</a:t>
            </a:r>
            <a:endParaRPr sz="4000" dirty="0">
              <a:solidFill>
                <a:schemeClr val="accent4"/>
              </a:solidFill>
            </a:endParaRPr>
          </a:p>
        </p:txBody>
      </p:sp>
      <p:sp>
        <p:nvSpPr>
          <p:cNvPr id="635" name="Google Shape;635;p40"/>
          <p:cNvSpPr txBox="1">
            <a:spLocks noGrp="1"/>
          </p:cNvSpPr>
          <p:nvPr>
            <p:ph type="subTitle" idx="1"/>
          </p:nvPr>
        </p:nvSpPr>
        <p:spPr>
          <a:xfrm>
            <a:off x="157163" y="1551102"/>
            <a:ext cx="8336756" cy="2949461"/>
          </a:xfrm>
          <a:prstGeom prst="rect">
            <a:avLst/>
          </a:prstGeom>
        </p:spPr>
        <p:txBody>
          <a:bodyPr spcFirstLastPara="1" wrap="square" lIns="91425" tIns="91425" rIns="91425" bIns="91425" anchor="ctr" anchorCtr="0">
            <a:noAutofit/>
          </a:bodyPr>
          <a:lstStyle/>
          <a:p>
            <a:pPr algn="just"/>
            <a:r>
              <a:rPr lang="en-US" b="0" i="0" dirty="0">
                <a:solidFill>
                  <a:srgbClr val="D1D5DB"/>
                </a:solidFill>
                <a:effectLst/>
                <a:latin typeface="Söhne"/>
              </a:rPr>
              <a:t>	Active noise cancellation (ANC) is a technique used to reduce unwanted noise in a signal by using a secondary signal to cancel it out. It is often used in headphones or earbuds to reduce ambient noise and improve the listening experience.</a:t>
            </a:r>
          </a:p>
          <a:p>
            <a:pPr algn="just"/>
            <a:r>
              <a:rPr lang="en-US" b="0" i="0" dirty="0">
                <a:solidFill>
                  <a:srgbClr val="D1D5DB"/>
                </a:solidFill>
                <a:effectLst/>
                <a:latin typeface="Söhne"/>
              </a:rPr>
              <a:t>	The basic principle of ANC is to generate a signal that is exactly out of phase with the noise signal so that when they are combined, they cancel each other out. This is accomplished using a feedback loop, where a microphone is used to pick up the ambient noise, and an algorithm is used to generate an anti-noise signal that is played back through the headphone speakers.</a:t>
            </a:r>
          </a:p>
        </p:txBody>
      </p:sp>
      <p:sp>
        <p:nvSpPr>
          <p:cNvPr id="636" name="Google Shape;636;p40"/>
          <p:cNvSpPr/>
          <p:nvPr/>
        </p:nvSpPr>
        <p:spPr>
          <a:xfrm>
            <a:off x="739155" y="1059945"/>
            <a:ext cx="362400" cy="362400"/>
          </a:xfrm>
          <a:prstGeom prst="star4">
            <a:avLst>
              <a:gd name="adj" fmla="val 12500"/>
            </a:avLst>
          </a:prstGeom>
          <a:solidFill>
            <a:schemeClr val="dk1"/>
          </a:solidFill>
          <a:ln w="19050" cap="flat" cmpd="sng">
            <a:solidFill>
              <a:schemeClr val="accent5"/>
            </a:solidFill>
            <a:prstDash val="solid"/>
            <a:round/>
            <a:headEnd type="none" w="sm" len="sm"/>
            <a:tailEnd type="none" w="sm" len="sm"/>
          </a:ln>
          <a:effectLst>
            <a:outerShdw blurRad="85725" algn="bl" rotWithShape="0">
              <a:srgbClr val="E0FFC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50" name="Google Shape;650;p42"/>
          <p:cNvSpPr txBox="1">
            <a:spLocks noGrp="1"/>
          </p:cNvSpPr>
          <p:nvPr>
            <p:ph type="body" idx="1"/>
          </p:nvPr>
        </p:nvSpPr>
        <p:spPr>
          <a:xfrm>
            <a:off x="782972" y="1678749"/>
            <a:ext cx="7518066" cy="2793239"/>
          </a:xfrm>
          <a:prstGeom prst="rect">
            <a:avLst/>
          </a:prstGeom>
        </p:spPr>
        <p:txBody>
          <a:bodyPr spcFirstLastPara="1" wrap="square" lIns="91425" tIns="91425" rIns="91425" bIns="91425" anchor="ctr" anchorCtr="0">
            <a:noAutofit/>
          </a:bodyPr>
          <a:lstStyle/>
          <a:p>
            <a:pPr marL="139700" indent="0" algn="just">
              <a:buNone/>
            </a:pPr>
            <a:r>
              <a:rPr lang="en-US" b="0" i="0" dirty="0">
                <a:solidFill>
                  <a:srgbClr val="D1D5DB"/>
                </a:solidFill>
                <a:effectLst/>
                <a:latin typeface="Söhne"/>
              </a:rPr>
              <a:t>Active noise cancellation (ANC) is a technique used to reduce unwanted noise in a signal by using a secondary signal to cancel it out. It is often used in headphones or earbuds to reduce ambient noise and improve the listening experience.</a:t>
            </a:r>
          </a:p>
          <a:p>
            <a:pPr marL="139700" indent="0" algn="just">
              <a:buNone/>
            </a:pPr>
            <a:r>
              <a:rPr lang="en-US" b="0" i="0" dirty="0">
                <a:solidFill>
                  <a:srgbClr val="D1D5DB"/>
                </a:solidFill>
                <a:effectLst/>
                <a:latin typeface="Söhne"/>
              </a:rPr>
              <a:t>The basic principle of ANC is to generate a signal that is exactly out of phase with the noise signal so that when they are combined, they cancel each other out. This is accomplished using a feedback loop, where a microphone is used to pick up the ambient noise, and an algorithm is used to generate an anti-noise signal that is played back through the headphone speakers.</a:t>
            </a:r>
          </a:p>
          <a:p>
            <a:pPr marL="139700" indent="0" algn="just">
              <a:buNone/>
            </a:pPr>
            <a:r>
              <a:rPr lang="en-US" b="0" i="0" dirty="0">
                <a:solidFill>
                  <a:srgbClr val="D1D5DB"/>
                </a:solidFill>
                <a:effectLst/>
                <a:latin typeface="Söhne"/>
              </a:rPr>
              <a:t>The algorithm used to generate the anti-noise signal is typically based on digital signal processing techniques, such as adaptive filtering, which can adjust the phase and amplitude of the signal to match the noise signal.</a:t>
            </a:r>
          </a:p>
          <a:p>
            <a:pPr marL="0" lvl="0" indent="0" algn="l" rtl="0">
              <a:spcBef>
                <a:spcPts val="0"/>
              </a:spcBef>
              <a:spcAft>
                <a:spcPts val="0"/>
              </a:spcAft>
              <a:buNone/>
            </a:pPr>
            <a:endParaRPr dirty="0"/>
          </a:p>
        </p:txBody>
      </p:sp>
      <p:grpSp>
        <p:nvGrpSpPr>
          <p:cNvPr id="3" name="Google Shape;771;p46">
            <a:extLst>
              <a:ext uri="{FF2B5EF4-FFF2-40B4-BE49-F238E27FC236}">
                <a16:creationId xmlns:a16="http://schemas.microsoft.com/office/drawing/2014/main" id="{77E9780C-BAB4-F94D-E3A0-E7E76111C146}"/>
              </a:ext>
            </a:extLst>
          </p:cNvPr>
          <p:cNvGrpSpPr/>
          <p:nvPr/>
        </p:nvGrpSpPr>
        <p:grpSpPr>
          <a:xfrm>
            <a:off x="4398579" y="522633"/>
            <a:ext cx="346841" cy="297758"/>
            <a:chOff x="3382225" y="2401150"/>
            <a:chExt cx="252450" cy="216725"/>
          </a:xfrm>
        </p:grpSpPr>
        <p:sp>
          <p:nvSpPr>
            <p:cNvPr id="4" name="Google Shape;772;p46">
              <a:extLst>
                <a:ext uri="{FF2B5EF4-FFF2-40B4-BE49-F238E27FC236}">
                  <a16:creationId xmlns:a16="http://schemas.microsoft.com/office/drawing/2014/main" id="{7E7B26E1-05E4-0F53-8282-C2419B001EEC}"/>
                </a:ext>
              </a:extLst>
            </p:cNvPr>
            <p:cNvSpPr/>
            <p:nvPr/>
          </p:nvSpPr>
          <p:spPr>
            <a:xfrm>
              <a:off x="3382225" y="2458900"/>
              <a:ext cx="190275" cy="158975"/>
            </a:xfrm>
            <a:custGeom>
              <a:avLst/>
              <a:gdLst/>
              <a:ahLst/>
              <a:cxnLst/>
              <a:rect l="l" t="t" r="r" b="b"/>
              <a:pathLst>
                <a:path w="7611" h="6359" extrusionOk="0">
                  <a:moveTo>
                    <a:pt x="5930" y="0"/>
                  </a:moveTo>
                  <a:cubicBezTo>
                    <a:pt x="5859" y="0"/>
                    <a:pt x="5811" y="72"/>
                    <a:pt x="5787" y="143"/>
                  </a:cubicBezTo>
                  <a:lnTo>
                    <a:pt x="5239" y="3453"/>
                  </a:lnTo>
                  <a:cubicBezTo>
                    <a:pt x="5216" y="3525"/>
                    <a:pt x="5168" y="3572"/>
                    <a:pt x="5097" y="3596"/>
                  </a:cubicBezTo>
                  <a:cubicBezTo>
                    <a:pt x="5025" y="3596"/>
                    <a:pt x="4978" y="3549"/>
                    <a:pt x="4954" y="3477"/>
                  </a:cubicBezTo>
                  <a:lnTo>
                    <a:pt x="4549" y="2263"/>
                  </a:lnTo>
                  <a:cubicBezTo>
                    <a:pt x="4549" y="2167"/>
                    <a:pt x="4477" y="2120"/>
                    <a:pt x="4406" y="2120"/>
                  </a:cubicBezTo>
                  <a:cubicBezTo>
                    <a:pt x="4335" y="2120"/>
                    <a:pt x="4263" y="2167"/>
                    <a:pt x="4263" y="2263"/>
                  </a:cubicBezTo>
                  <a:lnTo>
                    <a:pt x="3692" y="4835"/>
                  </a:lnTo>
                  <a:cubicBezTo>
                    <a:pt x="3680" y="4906"/>
                    <a:pt x="3614" y="4942"/>
                    <a:pt x="3549" y="4942"/>
                  </a:cubicBezTo>
                  <a:cubicBezTo>
                    <a:pt x="3483" y="4942"/>
                    <a:pt x="3418" y="4906"/>
                    <a:pt x="3406" y="4835"/>
                  </a:cubicBezTo>
                  <a:lnTo>
                    <a:pt x="2906" y="1310"/>
                  </a:lnTo>
                  <a:cubicBezTo>
                    <a:pt x="2906" y="1215"/>
                    <a:pt x="2828" y="1167"/>
                    <a:pt x="2751" y="1167"/>
                  </a:cubicBezTo>
                  <a:cubicBezTo>
                    <a:pt x="2673" y="1167"/>
                    <a:pt x="2596" y="1215"/>
                    <a:pt x="2596" y="1310"/>
                  </a:cubicBezTo>
                  <a:lnTo>
                    <a:pt x="2286" y="2739"/>
                  </a:lnTo>
                  <a:cubicBezTo>
                    <a:pt x="2263" y="2787"/>
                    <a:pt x="2215" y="2834"/>
                    <a:pt x="2144" y="2858"/>
                  </a:cubicBezTo>
                  <a:cubicBezTo>
                    <a:pt x="2096" y="2858"/>
                    <a:pt x="2025" y="2810"/>
                    <a:pt x="2001" y="2763"/>
                  </a:cubicBezTo>
                  <a:lnTo>
                    <a:pt x="1501" y="1643"/>
                  </a:lnTo>
                  <a:cubicBezTo>
                    <a:pt x="1477" y="1596"/>
                    <a:pt x="1429" y="1548"/>
                    <a:pt x="1358" y="1548"/>
                  </a:cubicBezTo>
                  <a:cubicBezTo>
                    <a:pt x="1310" y="1548"/>
                    <a:pt x="1262" y="1596"/>
                    <a:pt x="1239" y="1643"/>
                  </a:cubicBezTo>
                  <a:lnTo>
                    <a:pt x="1048" y="2048"/>
                  </a:lnTo>
                  <a:cubicBezTo>
                    <a:pt x="1024" y="2120"/>
                    <a:pt x="953" y="2144"/>
                    <a:pt x="905" y="2144"/>
                  </a:cubicBezTo>
                  <a:lnTo>
                    <a:pt x="453" y="2144"/>
                  </a:lnTo>
                  <a:cubicBezTo>
                    <a:pt x="358" y="2144"/>
                    <a:pt x="286" y="2072"/>
                    <a:pt x="310" y="1977"/>
                  </a:cubicBezTo>
                  <a:cubicBezTo>
                    <a:pt x="310" y="1905"/>
                    <a:pt x="381" y="1858"/>
                    <a:pt x="453" y="1858"/>
                  </a:cubicBezTo>
                  <a:lnTo>
                    <a:pt x="715" y="1858"/>
                  </a:lnTo>
                  <a:cubicBezTo>
                    <a:pt x="762" y="1858"/>
                    <a:pt x="810" y="1810"/>
                    <a:pt x="834" y="1763"/>
                  </a:cubicBezTo>
                  <a:lnTo>
                    <a:pt x="1215" y="929"/>
                  </a:lnTo>
                  <a:cubicBezTo>
                    <a:pt x="1239" y="858"/>
                    <a:pt x="1310" y="834"/>
                    <a:pt x="1358" y="834"/>
                  </a:cubicBezTo>
                  <a:cubicBezTo>
                    <a:pt x="1429" y="834"/>
                    <a:pt x="1477" y="858"/>
                    <a:pt x="1501" y="929"/>
                  </a:cubicBezTo>
                  <a:lnTo>
                    <a:pt x="1905" y="1834"/>
                  </a:lnTo>
                  <a:cubicBezTo>
                    <a:pt x="1929" y="1882"/>
                    <a:pt x="2001" y="1929"/>
                    <a:pt x="2048" y="1929"/>
                  </a:cubicBezTo>
                  <a:cubicBezTo>
                    <a:pt x="2120" y="1905"/>
                    <a:pt x="2167" y="1858"/>
                    <a:pt x="2191" y="1810"/>
                  </a:cubicBezTo>
                  <a:lnTo>
                    <a:pt x="2406" y="810"/>
                  </a:lnTo>
                  <a:cubicBezTo>
                    <a:pt x="2429" y="739"/>
                    <a:pt x="2382" y="643"/>
                    <a:pt x="2286" y="643"/>
                  </a:cubicBezTo>
                  <a:cubicBezTo>
                    <a:pt x="2215" y="643"/>
                    <a:pt x="2144" y="691"/>
                    <a:pt x="2120" y="762"/>
                  </a:cubicBezTo>
                  <a:lnTo>
                    <a:pt x="2001" y="1310"/>
                  </a:lnTo>
                  <a:lnTo>
                    <a:pt x="1763" y="810"/>
                  </a:lnTo>
                  <a:cubicBezTo>
                    <a:pt x="1691" y="643"/>
                    <a:pt x="1548" y="548"/>
                    <a:pt x="1358" y="548"/>
                  </a:cubicBezTo>
                  <a:cubicBezTo>
                    <a:pt x="1191" y="548"/>
                    <a:pt x="1024" y="643"/>
                    <a:pt x="953" y="810"/>
                  </a:cubicBezTo>
                  <a:lnTo>
                    <a:pt x="619" y="1548"/>
                  </a:lnTo>
                  <a:lnTo>
                    <a:pt x="453" y="1548"/>
                  </a:lnTo>
                  <a:cubicBezTo>
                    <a:pt x="191" y="1548"/>
                    <a:pt x="0" y="1763"/>
                    <a:pt x="0" y="2025"/>
                  </a:cubicBezTo>
                  <a:cubicBezTo>
                    <a:pt x="0" y="2263"/>
                    <a:pt x="215" y="2453"/>
                    <a:pt x="453" y="2453"/>
                  </a:cubicBezTo>
                  <a:lnTo>
                    <a:pt x="881" y="2453"/>
                  </a:lnTo>
                  <a:cubicBezTo>
                    <a:pt x="1072" y="2429"/>
                    <a:pt x="1215" y="2334"/>
                    <a:pt x="1286" y="2191"/>
                  </a:cubicBezTo>
                  <a:lnTo>
                    <a:pt x="1358" y="2072"/>
                  </a:lnTo>
                  <a:lnTo>
                    <a:pt x="1739" y="2906"/>
                  </a:lnTo>
                  <a:cubicBezTo>
                    <a:pt x="1815" y="3079"/>
                    <a:pt x="1975" y="3164"/>
                    <a:pt x="2136" y="3164"/>
                  </a:cubicBezTo>
                  <a:cubicBezTo>
                    <a:pt x="2328" y="3164"/>
                    <a:pt x="2520" y="3044"/>
                    <a:pt x="2572" y="2810"/>
                  </a:cubicBezTo>
                  <a:lnTo>
                    <a:pt x="2715" y="2167"/>
                  </a:lnTo>
                  <a:lnTo>
                    <a:pt x="3120" y="4906"/>
                  </a:lnTo>
                  <a:cubicBezTo>
                    <a:pt x="3144" y="5120"/>
                    <a:pt x="3334" y="5287"/>
                    <a:pt x="3549" y="5287"/>
                  </a:cubicBezTo>
                  <a:cubicBezTo>
                    <a:pt x="3763" y="5287"/>
                    <a:pt x="3954" y="5144"/>
                    <a:pt x="4001" y="4930"/>
                  </a:cubicBezTo>
                  <a:lnTo>
                    <a:pt x="4430" y="2906"/>
                  </a:lnTo>
                  <a:lnTo>
                    <a:pt x="4644" y="3596"/>
                  </a:lnTo>
                  <a:cubicBezTo>
                    <a:pt x="4723" y="3811"/>
                    <a:pt x="4904" y="3913"/>
                    <a:pt x="5082" y="3913"/>
                  </a:cubicBezTo>
                  <a:cubicBezTo>
                    <a:pt x="5280" y="3913"/>
                    <a:pt x="5475" y="3787"/>
                    <a:pt x="5525" y="3549"/>
                  </a:cubicBezTo>
                  <a:lnTo>
                    <a:pt x="5906" y="1215"/>
                  </a:lnTo>
                  <a:lnTo>
                    <a:pt x="6502" y="5978"/>
                  </a:lnTo>
                  <a:cubicBezTo>
                    <a:pt x="6525" y="6192"/>
                    <a:pt x="6716" y="6359"/>
                    <a:pt x="6930" y="6359"/>
                  </a:cubicBezTo>
                  <a:lnTo>
                    <a:pt x="6978" y="6335"/>
                  </a:lnTo>
                  <a:cubicBezTo>
                    <a:pt x="7192" y="6335"/>
                    <a:pt x="7383" y="6168"/>
                    <a:pt x="7407" y="5954"/>
                  </a:cubicBezTo>
                  <a:lnTo>
                    <a:pt x="7597" y="4668"/>
                  </a:lnTo>
                  <a:cubicBezTo>
                    <a:pt x="7610" y="4551"/>
                    <a:pt x="7531" y="4491"/>
                    <a:pt x="7449" y="4491"/>
                  </a:cubicBezTo>
                  <a:cubicBezTo>
                    <a:pt x="7380" y="4491"/>
                    <a:pt x="7309" y="4533"/>
                    <a:pt x="7288" y="4620"/>
                  </a:cubicBezTo>
                  <a:lnTo>
                    <a:pt x="7121" y="5906"/>
                  </a:lnTo>
                  <a:cubicBezTo>
                    <a:pt x="7097" y="5978"/>
                    <a:pt x="7049" y="6025"/>
                    <a:pt x="6954" y="6049"/>
                  </a:cubicBezTo>
                  <a:cubicBezTo>
                    <a:pt x="6883" y="6049"/>
                    <a:pt x="6835" y="5978"/>
                    <a:pt x="6811" y="5906"/>
                  </a:cubicBezTo>
                  <a:lnTo>
                    <a:pt x="6073" y="143"/>
                  </a:lnTo>
                  <a:cubicBezTo>
                    <a:pt x="6073" y="72"/>
                    <a:pt x="6002" y="0"/>
                    <a:pt x="5930"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3;p46">
              <a:extLst>
                <a:ext uri="{FF2B5EF4-FFF2-40B4-BE49-F238E27FC236}">
                  <a16:creationId xmlns:a16="http://schemas.microsoft.com/office/drawing/2014/main" id="{BF58E405-BA0E-0A1A-09F3-4FA6309BB95A}"/>
                </a:ext>
              </a:extLst>
            </p:cNvPr>
            <p:cNvSpPr/>
            <p:nvPr/>
          </p:nvSpPr>
          <p:spPr>
            <a:xfrm>
              <a:off x="3438675" y="2401150"/>
              <a:ext cx="196000" cy="160775"/>
            </a:xfrm>
            <a:custGeom>
              <a:avLst/>
              <a:gdLst/>
              <a:ahLst/>
              <a:cxnLst/>
              <a:rect l="l" t="t" r="r" b="b"/>
              <a:pathLst>
                <a:path w="7840" h="6431" extrusionOk="0">
                  <a:moveTo>
                    <a:pt x="3696" y="0"/>
                  </a:moveTo>
                  <a:cubicBezTo>
                    <a:pt x="3482" y="0"/>
                    <a:pt x="3291" y="167"/>
                    <a:pt x="3267" y="358"/>
                  </a:cubicBezTo>
                  <a:lnTo>
                    <a:pt x="2672" y="3882"/>
                  </a:lnTo>
                  <a:lnTo>
                    <a:pt x="2505" y="3358"/>
                  </a:lnTo>
                  <a:cubicBezTo>
                    <a:pt x="2437" y="3152"/>
                    <a:pt x="2258" y="3051"/>
                    <a:pt x="2081" y="3051"/>
                  </a:cubicBezTo>
                  <a:cubicBezTo>
                    <a:pt x="1889" y="3051"/>
                    <a:pt x="1697" y="3170"/>
                    <a:pt x="1648" y="3406"/>
                  </a:cubicBezTo>
                  <a:lnTo>
                    <a:pt x="1386" y="4620"/>
                  </a:lnTo>
                  <a:lnTo>
                    <a:pt x="1005" y="1977"/>
                  </a:lnTo>
                  <a:cubicBezTo>
                    <a:pt x="968" y="1733"/>
                    <a:pt x="769" y="1608"/>
                    <a:pt x="567" y="1608"/>
                  </a:cubicBezTo>
                  <a:cubicBezTo>
                    <a:pt x="376" y="1608"/>
                    <a:pt x="182" y="1721"/>
                    <a:pt x="124" y="1953"/>
                  </a:cubicBezTo>
                  <a:lnTo>
                    <a:pt x="28" y="2406"/>
                  </a:lnTo>
                  <a:cubicBezTo>
                    <a:pt x="0" y="2518"/>
                    <a:pt x="89" y="2589"/>
                    <a:pt x="175" y="2589"/>
                  </a:cubicBezTo>
                  <a:cubicBezTo>
                    <a:pt x="235" y="2589"/>
                    <a:pt x="295" y="2555"/>
                    <a:pt x="314" y="2477"/>
                  </a:cubicBezTo>
                  <a:lnTo>
                    <a:pt x="410" y="2025"/>
                  </a:lnTo>
                  <a:cubicBezTo>
                    <a:pt x="433" y="1953"/>
                    <a:pt x="505" y="1905"/>
                    <a:pt x="576" y="1905"/>
                  </a:cubicBezTo>
                  <a:cubicBezTo>
                    <a:pt x="648" y="1905"/>
                    <a:pt x="719" y="1953"/>
                    <a:pt x="719" y="2025"/>
                  </a:cubicBezTo>
                  <a:lnTo>
                    <a:pt x="1219" y="5478"/>
                  </a:lnTo>
                  <a:cubicBezTo>
                    <a:pt x="1219" y="5573"/>
                    <a:pt x="1291" y="5620"/>
                    <a:pt x="1362" y="5620"/>
                  </a:cubicBezTo>
                  <a:cubicBezTo>
                    <a:pt x="1434" y="5620"/>
                    <a:pt x="1505" y="5573"/>
                    <a:pt x="1505" y="5478"/>
                  </a:cubicBezTo>
                  <a:lnTo>
                    <a:pt x="1957" y="3453"/>
                  </a:lnTo>
                  <a:cubicBezTo>
                    <a:pt x="1957" y="3406"/>
                    <a:pt x="2029" y="3334"/>
                    <a:pt x="2100" y="3334"/>
                  </a:cubicBezTo>
                  <a:cubicBezTo>
                    <a:pt x="2148" y="3334"/>
                    <a:pt x="2219" y="3382"/>
                    <a:pt x="2243" y="3453"/>
                  </a:cubicBezTo>
                  <a:lnTo>
                    <a:pt x="2600" y="4549"/>
                  </a:lnTo>
                  <a:cubicBezTo>
                    <a:pt x="2600" y="4596"/>
                    <a:pt x="2672" y="4644"/>
                    <a:pt x="2743" y="4644"/>
                  </a:cubicBezTo>
                  <a:cubicBezTo>
                    <a:pt x="2815" y="4644"/>
                    <a:pt x="2862" y="4596"/>
                    <a:pt x="2886" y="4525"/>
                  </a:cubicBezTo>
                  <a:lnTo>
                    <a:pt x="3553" y="405"/>
                  </a:lnTo>
                  <a:cubicBezTo>
                    <a:pt x="3577" y="334"/>
                    <a:pt x="3624" y="286"/>
                    <a:pt x="3696" y="286"/>
                  </a:cubicBezTo>
                  <a:cubicBezTo>
                    <a:pt x="3791" y="286"/>
                    <a:pt x="3839" y="334"/>
                    <a:pt x="3863" y="405"/>
                  </a:cubicBezTo>
                  <a:lnTo>
                    <a:pt x="4553" y="6002"/>
                  </a:lnTo>
                  <a:cubicBezTo>
                    <a:pt x="4553" y="6073"/>
                    <a:pt x="4625" y="6121"/>
                    <a:pt x="4696" y="6121"/>
                  </a:cubicBezTo>
                  <a:cubicBezTo>
                    <a:pt x="4768" y="6121"/>
                    <a:pt x="4839" y="6073"/>
                    <a:pt x="4839" y="6002"/>
                  </a:cubicBezTo>
                  <a:lnTo>
                    <a:pt x="5411" y="1905"/>
                  </a:lnTo>
                  <a:cubicBezTo>
                    <a:pt x="5434" y="1834"/>
                    <a:pt x="5482" y="1786"/>
                    <a:pt x="5553" y="1786"/>
                  </a:cubicBezTo>
                  <a:cubicBezTo>
                    <a:pt x="5625" y="1786"/>
                    <a:pt x="5696" y="1834"/>
                    <a:pt x="5720" y="1905"/>
                  </a:cubicBezTo>
                  <a:lnTo>
                    <a:pt x="6339" y="4620"/>
                  </a:lnTo>
                  <a:cubicBezTo>
                    <a:pt x="6363" y="4692"/>
                    <a:pt x="6411" y="4739"/>
                    <a:pt x="6482" y="4739"/>
                  </a:cubicBezTo>
                  <a:cubicBezTo>
                    <a:pt x="6491" y="4744"/>
                    <a:pt x="6500" y="4746"/>
                    <a:pt x="6510" y="4746"/>
                  </a:cubicBezTo>
                  <a:cubicBezTo>
                    <a:pt x="6554" y="4746"/>
                    <a:pt x="6606" y="4707"/>
                    <a:pt x="6625" y="4668"/>
                  </a:cubicBezTo>
                  <a:lnTo>
                    <a:pt x="6863" y="4239"/>
                  </a:lnTo>
                  <a:cubicBezTo>
                    <a:pt x="6887" y="4192"/>
                    <a:pt x="6935" y="4168"/>
                    <a:pt x="7006" y="4168"/>
                  </a:cubicBezTo>
                  <a:lnTo>
                    <a:pt x="7387" y="4168"/>
                  </a:lnTo>
                  <a:cubicBezTo>
                    <a:pt x="7482" y="4168"/>
                    <a:pt x="7530" y="4239"/>
                    <a:pt x="7530" y="4335"/>
                  </a:cubicBezTo>
                  <a:cubicBezTo>
                    <a:pt x="7530" y="4406"/>
                    <a:pt x="7459" y="4454"/>
                    <a:pt x="7387" y="4454"/>
                  </a:cubicBezTo>
                  <a:lnTo>
                    <a:pt x="7173" y="4454"/>
                  </a:lnTo>
                  <a:cubicBezTo>
                    <a:pt x="7125" y="4454"/>
                    <a:pt x="7078" y="4477"/>
                    <a:pt x="7054" y="4525"/>
                  </a:cubicBezTo>
                  <a:lnTo>
                    <a:pt x="6506" y="5478"/>
                  </a:lnTo>
                  <a:cubicBezTo>
                    <a:pt x="6487" y="5516"/>
                    <a:pt x="6435" y="5555"/>
                    <a:pt x="6391" y="5555"/>
                  </a:cubicBezTo>
                  <a:cubicBezTo>
                    <a:pt x="6381" y="5555"/>
                    <a:pt x="6372" y="5553"/>
                    <a:pt x="6363" y="5549"/>
                  </a:cubicBezTo>
                  <a:cubicBezTo>
                    <a:pt x="6292" y="5549"/>
                    <a:pt x="6244" y="5501"/>
                    <a:pt x="6244" y="5454"/>
                  </a:cubicBezTo>
                  <a:lnTo>
                    <a:pt x="5792" y="3501"/>
                  </a:lnTo>
                  <a:cubicBezTo>
                    <a:pt x="5772" y="3442"/>
                    <a:pt x="5720" y="3400"/>
                    <a:pt x="5663" y="3400"/>
                  </a:cubicBezTo>
                  <a:cubicBezTo>
                    <a:pt x="5650" y="3400"/>
                    <a:pt x="5638" y="3402"/>
                    <a:pt x="5625" y="3406"/>
                  </a:cubicBezTo>
                  <a:cubicBezTo>
                    <a:pt x="5553" y="3406"/>
                    <a:pt x="5506" y="3453"/>
                    <a:pt x="5506" y="3525"/>
                  </a:cubicBezTo>
                  <a:lnTo>
                    <a:pt x="5101" y="6263"/>
                  </a:lnTo>
                  <a:cubicBezTo>
                    <a:pt x="5101" y="6359"/>
                    <a:pt x="5149" y="6430"/>
                    <a:pt x="5244" y="6430"/>
                  </a:cubicBezTo>
                  <a:cubicBezTo>
                    <a:pt x="5339" y="6430"/>
                    <a:pt x="5387" y="6383"/>
                    <a:pt x="5411" y="6311"/>
                  </a:cubicBezTo>
                  <a:lnTo>
                    <a:pt x="5673" y="4358"/>
                  </a:lnTo>
                  <a:lnTo>
                    <a:pt x="5958" y="5525"/>
                  </a:lnTo>
                  <a:cubicBezTo>
                    <a:pt x="6013" y="5743"/>
                    <a:pt x="6207" y="5867"/>
                    <a:pt x="6399" y="5867"/>
                  </a:cubicBezTo>
                  <a:cubicBezTo>
                    <a:pt x="6543" y="5867"/>
                    <a:pt x="6686" y="5797"/>
                    <a:pt x="6768" y="5644"/>
                  </a:cubicBezTo>
                  <a:lnTo>
                    <a:pt x="7268" y="4763"/>
                  </a:lnTo>
                  <a:lnTo>
                    <a:pt x="7387" y="4763"/>
                  </a:lnTo>
                  <a:cubicBezTo>
                    <a:pt x="7649" y="4763"/>
                    <a:pt x="7840" y="4549"/>
                    <a:pt x="7840" y="4287"/>
                  </a:cubicBezTo>
                  <a:cubicBezTo>
                    <a:pt x="7817" y="4062"/>
                    <a:pt x="7646" y="3880"/>
                    <a:pt x="7407" y="3880"/>
                  </a:cubicBezTo>
                  <a:cubicBezTo>
                    <a:pt x="7393" y="3880"/>
                    <a:pt x="7378" y="3881"/>
                    <a:pt x="7363" y="3882"/>
                  </a:cubicBezTo>
                  <a:lnTo>
                    <a:pt x="6982" y="3882"/>
                  </a:lnTo>
                  <a:cubicBezTo>
                    <a:pt x="6839" y="3882"/>
                    <a:pt x="6673" y="3953"/>
                    <a:pt x="6601" y="4096"/>
                  </a:cubicBezTo>
                  <a:lnTo>
                    <a:pt x="6554" y="4192"/>
                  </a:lnTo>
                  <a:lnTo>
                    <a:pt x="6006" y="1834"/>
                  </a:lnTo>
                  <a:cubicBezTo>
                    <a:pt x="5949" y="1605"/>
                    <a:pt x="5759" y="1491"/>
                    <a:pt x="5569" y="1491"/>
                  </a:cubicBezTo>
                  <a:cubicBezTo>
                    <a:pt x="5365" y="1491"/>
                    <a:pt x="5162" y="1622"/>
                    <a:pt x="5125" y="1882"/>
                  </a:cubicBezTo>
                  <a:lnTo>
                    <a:pt x="4696" y="4858"/>
                  </a:lnTo>
                  <a:lnTo>
                    <a:pt x="4125" y="381"/>
                  </a:lnTo>
                  <a:cubicBezTo>
                    <a:pt x="4101" y="167"/>
                    <a:pt x="3910" y="0"/>
                    <a:pt x="3696"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9" name="Google Shape;659;p43"/>
          <p:cNvSpPr txBox="1">
            <a:spLocks noGrp="1"/>
          </p:cNvSpPr>
          <p:nvPr>
            <p:ph type="subTitle" idx="3"/>
          </p:nvPr>
        </p:nvSpPr>
        <p:spPr>
          <a:xfrm>
            <a:off x="369841" y="1069044"/>
            <a:ext cx="7936707" cy="3599001"/>
          </a:xfrm>
          <a:prstGeom prst="rect">
            <a:avLst/>
          </a:prstGeom>
        </p:spPr>
        <p:txBody>
          <a:bodyPr spcFirstLastPara="1" wrap="square" lIns="91425" tIns="91425" rIns="91425" bIns="91425" anchor="ctr" anchorCtr="0">
            <a:noAutofit/>
          </a:bodyPr>
          <a:lstStyle/>
          <a:p>
            <a:pPr algn="just"/>
            <a:r>
              <a:rPr lang="en-US" b="0" i="0" dirty="0">
                <a:solidFill>
                  <a:srgbClr val="D1D5DB"/>
                </a:solidFill>
                <a:effectLst/>
                <a:latin typeface="Söhne"/>
              </a:rPr>
              <a:t>	One common approach for ANC is to use a technique called feedforward ANC, where a reference microphone is used to pick up the noise signal, and an anti-noise signal is generated and played back through the headphone speakers. The anti-noise signal is adjusted using adaptive filtering techniques to minimize the difference between the reference noise signal and the noise that is actually picked up by the microphone. This way, the anti-noise signal can effectively cancel out the noise signal, leading to a reduction in ambient noise.</a:t>
            </a:r>
          </a:p>
          <a:p>
            <a:pPr algn="just"/>
            <a:endParaRPr lang="en-US" b="0" i="0" dirty="0">
              <a:solidFill>
                <a:srgbClr val="D1D5DB"/>
              </a:solidFill>
              <a:effectLst/>
              <a:latin typeface="Söhne"/>
            </a:endParaRPr>
          </a:p>
          <a:p>
            <a:pPr algn="just"/>
            <a:r>
              <a:rPr lang="en-US" b="0" i="0" dirty="0">
                <a:solidFill>
                  <a:srgbClr val="D1D5DB"/>
                </a:solidFill>
                <a:effectLst/>
                <a:latin typeface="Söhne"/>
              </a:rPr>
              <a:t>	ANC can be highly effective in reducing low-frequency noise, such as airplane engine noise or traffic noise, but may have limited effectiveness for high-frequency noise, such as human speech. It is also important to note that ANC works best for stationary noise sources, as it relies on a feedback loop to cancel out the noise signal.</a:t>
            </a:r>
          </a:p>
        </p:txBody>
      </p:sp>
      <p:grpSp>
        <p:nvGrpSpPr>
          <p:cNvPr id="667" name="Google Shape;667;p43"/>
          <p:cNvGrpSpPr/>
          <p:nvPr/>
        </p:nvGrpSpPr>
        <p:grpSpPr>
          <a:xfrm>
            <a:off x="4385306" y="475455"/>
            <a:ext cx="373388" cy="365751"/>
            <a:chOff x="2802325" y="4080125"/>
            <a:chExt cx="257225" cy="252975"/>
          </a:xfrm>
        </p:grpSpPr>
        <p:sp>
          <p:nvSpPr>
            <p:cNvPr id="668" name="Google Shape;668;p43"/>
            <p:cNvSpPr/>
            <p:nvPr/>
          </p:nvSpPr>
          <p:spPr>
            <a:xfrm>
              <a:off x="2846400" y="4119350"/>
              <a:ext cx="174450" cy="174175"/>
            </a:xfrm>
            <a:custGeom>
              <a:avLst/>
              <a:gdLst/>
              <a:ahLst/>
              <a:cxnLst/>
              <a:rect l="l" t="t" r="r" b="b"/>
              <a:pathLst>
                <a:path w="6978" h="6967" extrusionOk="0">
                  <a:moveTo>
                    <a:pt x="3477" y="1"/>
                  </a:moveTo>
                  <a:cubicBezTo>
                    <a:pt x="1548" y="1"/>
                    <a:pt x="0" y="1572"/>
                    <a:pt x="0" y="3477"/>
                  </a:cubicBezTo>
                  <a:cubicBezTo>
                    <a:pt x="0" y="4025"/>
                    <a:pt x="119" y="4573"/>
                    <a:pt x="381" y="5073"/>
                  </a:cubicBezTo>
                  <a:cubicBezTo>
                    <a:pt x="404" y="5126"/>
                    <a:pt x="445" y="5147"/>
                    <a:pt x="489" y="5147"/>
                  </a:cubicBezTo>
                  <a:cubicBezTo>
                    <a:pt x="585" y="5147"/>
                    <a:pt x="692" y="5044"/>
                    <a:pt x="643" y="4930"/>
                  </a:cubicBezTo>
                  <a:cubicBezTo>
                    <a:pt x="405" y="4478"/>
                    <a:pt x="286" y="3978"/>
                    <a:pt x="286" y="3477"/>
                  </a:cubicBezTo>
                  <a:cubicBezTo>
                    <a:pt x="286" y="1656"/>
                    <a:pt x="1784" y="302"/>
                    <a:pt x="3468" y="302"/>
                  </a:cubicBezTo>
                  <a:cubicBezTo>
                    <a:pt x="3832" y="302"/>
                    <a:pt x="4205" y="365"/>
                    <a:pt x="4573" y="501"/>
                  </a:cubicBezTo>
                  <a:lnTo>
                    <a:pt x="4096" y="1334"/>
                  </a:lnTo>
                  <a:cubicBezTo>
                    <a:pt x="4025" y="1453"/>
                    <a:pt x="4001" y="1620"/>
                    <a:pt x="4025" y="1763"/>
                  </a:cubicBezTo>
                  <a:cubicBezTo>
                    <a:pt x="4096" y="2001"/>
                    <a:pt x="4311" y="2168"/>
                    <a:pt x="4573" y="2168"/>
                  </a:cubicBezTo>
                  <a:cubicBezTo>
                    <a:pt x="4620" y="2168"/>
                    <a:pt x="4668" y="2144"/>
                    <a:pt x="4716" y="2144"/>
                  </a:cubicBezTo>
                  <a:cubicBezTo>
                    <a:pt x="4858" y="2096"/>
                    <a:pt x="4977" y="2001"/>
                    <a:pt x="5049" y="1882"/>
                  </a:cubicBezTo>
                  <a:lnTo>
                    <a:pt x="5073" y="1834"/>
                  </a:lnTo>
                  <a:cubicBezTo>
                    <a:pt x="5120" y="1763"/>
                    <a:pt x="5097" y="1668"/>
                    <a:pt x="5025" y="1620"/>
                  </a:cubicBezTo>
                  <a:cubicBezTo>
                    <a:pt x="5007" y="1614"/>
                    <a:pt x="4988" y="1611"/>
                    <a:pt x="4968" y="1611"/>
                  </a:cubicBezTo>
                  <a:cubicBezTo>
                    <a:pt x="4909" y="1611"/>
                    <a:pt x="4847" y="1638"/>
                    <a:pt x="4811" y="1691"/>
                  </a:cubicBezTo>
                  <a:lnTo>
                    <a:pt x="4787" y="1739"/>
                  </a:lnTo>
                  <a:cubicBezTo>
                    <a:pt x="4739" y="1787"/>
                    <a:pt x="4692" y="1834"/>
                    <a:pt x="4620" y="1858"/>
                  </a:cubicBezTo>
                  <a:cubicBezTo>
                    <a:pt x="4606" y="1865"/>
                    <a:pt x="4590" y="1868"/>
                    <a:pt x="4573" y="1868"/>
                  </a:cubicBezTo>
                  <a:cubicBezTo>
                    <a:pt x="4531" y="1868"/>
                    <a:pt x="4480" y="1851"/>
                    <a:pt x="4430" y="1834"/>
                  </a:cubicBezTo>
                  <a:cubicBezTo>
                    <a:pt x="4382" y="1787"/>
                    <a:pt x="4334" y="1739"/>
                    <a:pt x="4311" y="1668"/>
                  </a:cubicBezTo>
                  <a:cubicBezTo>
                    <a:pt x="4311" y="1620"/>
                    <a:pt x="4311" y="1548"/>
                    <a:pt x="4358" y="1477"/>
                  </a:cubicBezTo>
                  <a:lnTo>
                    <a:pt x="4858" y="596"/>
                  </a:lnTo>
                  <a:cubicBezTo>
                    <a:pt x="5001" y="667"/>
                    <a:pt x="5144" y="739"/>
                    <a:pt x="5287" y="858"/>
                  </a:cubicBezTo>
                  <a:lnTo>
                    <a:pt x="5168" y="1072"/>
                  </a:lnTo>
                  <a:cubicBezTo>
                    <a:pt x="5120" y="1144"/>
                    <a:pt x="5144" y="1239"/>
                    <a:pt x="5216" y="1287"/>
                  </a:cubicBezTo>
                  <a:lnTo>
                    <a:pt x="5287" y="1287"/>
                  </a:lnTo>
                  <a:cubicBezTo>
                    <a:pt x="5335" y="1287"/>
                    <a:pt x="5382" y="1263"/>
                    <a:pt x="5430" y="1215"/>
                  </a:cubicBezTo>
                  <a:lnTo>
                    <a:pt x="5525" y="1025"/>
                  </a:lnTo>
                  <a:cubicBezTo>
                    <a:pt x="5859" y="1310"/>
                    <a:pt x="6121" y="1644"/>
                    <a:pt x="6335" y="2025"/>
                  </a:cubicBezTo>
                  <a:cubicBezTo>
                    <a:pt x="6549" y="2477"/>
                    <a:pt x="6668" y="2977"/>
                    <a:pt x="6668" y="3477"/>
                  </a:cubicBezTo>
                  <a:cubicBezTo>
                    <a:pt x="6668" y="5422"/>
                    <a:pt x="5078" y="6666"/>
                    <a:pt x="3447" y="6666"/>
                  </a:cubicBezTo>
                  <a:cubicBezTo>
                    <a:pt x="2561" y="6666"/>
                    <a:pt x="1663" y="6299"/>
                    <a:pt x="1000" y="5478"/>
                  </a:cubicBezTo>
                  <a:cubicBezTo>
                    <a:pt x="962" y="5440"/>
                    <a:pt x="921" y="5424"/>
                    <a:pt x="883" y="5424"/>
                  </a:cubicBezTo>
                  <a:cubicBezTo>
                    <a:pt x="776" y="5424"/>
                    <a:pt x="692" y="5546"/>
                    <a:pt x="762" y="5668"/>
                  </a:cubicBezTo>
                  <a:cubicBezTo>
                    <a:pt x="1492" y="6565"/>
                    <a:pt x="2478" y="6967"/>
                    <a:pt x="3449" y="6967"/>
                  </a:cubicBezTo>
                  <a:cubicBezTo>
                    <a:pt x="5238" y="6967"/>
                    <a:pt x="6978" y="5607"/>
                    <a:pt x="6978" y="3477"/>
                  </a:cubicBezTo>
                  <a:lnTo>
                    <a:pt x="6954" y="3477"/>
                  </a:lnTo>
                  <a:cubicBezTo>
                    <a:pt x="6954" y="2382"/>
                    <a:pt x="6454" y="1358"/>
                    <a:pt x="5573" y="691"/>
                  </a:cubicBezTo>
                  <a:cubicBezTo>
                    <a:pt x="4977" y="239"/>
                    <a:pt x="4239" y="1"/>
                    <a:pt x="3477"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2802325" y="4192025"/>
              <a:ext cx="33375" cy="29150"/>
            </a:xfrm>
            <a:custGeom>
              <a:avLst/>
              <a:gdLst/>
              <a:ahLst/>
              <a:cxnLst/>
              <a:rect l="l" t="t" r="r" b="b"/>
              <a:pathLst>
                <a:path w="1335" h="1166" extrusionOk="0">
                  <a:moveTo>
                    <a:pt x="756" y="292"/>
                  </a:moveTo>
                  <a:cubicBezTo>
                    <a:pt x="907" y="292"/>
                    <a:pt x="1049" y="409"/>
                    <a:pt x="1049" y="570"/>
                  </a:cubicBezTo>
                  <a:cubicBezTo>
                    <a:pt x="1049" y="737"/>
                    <a:pt x="930" y="856"/>
                    <a:pt x="763" y="856"/>
                  </a:cubicBezTo>
                  <a:cubicBezTo>
                    <a:pt x="501" y="856"/>
                    <a:pt x="382" y="570"/>
                    <a:pt x="549" y="380"/>
                  </a:cubicBezTo>
                  <a:cubicBezTo>
                    <a:pt x="610" y="318"/>
                    <a:pt x="684" y="292"/>
                    <a:pt x="756" y="292"/>
                  </a:cubicBezTo>
                  <a:close/>
                  <a:moveTo>
                    <a:pt x="753" y="0"/>
                  </a:moveTo>
                  <a:cubicBezTo>
                    <a:pt x="614" y="0"/>
                    <a:pt x="473" y="51"/>
                    <a:pt x="358" y="166"/>
                  </a:cubicBezTo>
                  <a:cubicBezTo>
                    <a:pt x="1" y="547"/>
                    <a:pt x="239" y="1166"/>
                    <a:pt x="763" y="1166"/>
                  </a:cubicBezTo>
                  <a:cubicBezTo>
                    <a:pt x="1073" y="1166"/>
                    <a:pt x="1335" y="904"/>
                    <a:pt x="1335" y="570"/>
                  </a:cubicBezTo>
                  <a:cubicBezTo>
                    <a:pt x="1335" y="230"/>
                    <a:pt x="1048" y="0"/>
                    <a:pt x="753"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3025600" y="4191975"/>
              <a:ext cx="33950" cy="29150"/>
            </a:xfrm>
            <a:custGeom>
              <a:avLst/>
              <a:gdLst/>
              <a:ahLst/>
              <a:cxnLst/>
              <a:rect l="l" t="t" r="r" b="b"/>
              <a:pathLst>
                <a:path w="1358" h="1166" extrusionOk="0">
                  <a:moveTo>
                    <a:pt x="774" y="294"/>
                  </a:moveTo>
                  <a:cubicBezTo>
                    <a:pt x="917" y="294"/>
                    <a:pt x="1048" y="411"/>
                    <a:pt x="1048" y="572"/>
                  </a:cubicBezTo>
                  <a:cubicBezTo>
                    <a:pt x="1048" y="739"/>
                    <a:pt x="929" y="858"/>
                    <a:pt x="786" y="858"/>
                  </a:cubicBezTo>
                  <a:cubicBezTo>
                    <a:pt x="524" y="858"/>
                    <a:pt x="405" y="572"/>
                    <a:pt x="572" y="382"/>
                  </a:cubicBezTo>
                  <a:cubicBezTo>
                    <a:pt x="633" y="320"/>
                    <a:pt x="705" y="294"/>
                    <a:pt x="774" y="294"/>
                  </a:cubicBezTo>
                  <a:close/>
                  <a:moveTo>
                    <a:pt x="786" y="1"/>
                  </a:moveTo>
                  <a:cubicBezTo>
                    <a:pt x="262" y="1"/>
                    <a:pt x="0" y="620"/>
                    <a:pt x="381" y="1001"/>
                  </a:cubicBezTo>
                  <a:cubicBezTo>
                    <a:pt x="495" y="1115"/>
                    <a:pt x="635" y="1166"/>
                    <a:pt x="773" y="1166"/>
                  </a:cubicBezTo>
                  <a:cubicBezTo>
                    <a:pt x="1069" y="1166"/>
                    <a:pt x="1358" y="930"/>
                    <a:pt x="1358" y="572"/>
                  </a:cubicBezTo>
                  <a:cubicBezTo>
                    <a:pt x="1358" y="263"/>
                    <a:pt x="1096" y="1"/>
                    <a:pt x="786"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2819000" y="4248225"/>
              <a:ext cx="33975" cy="28925"/>
            </a:xfrm>
            <a:custGeom>
              <a:avLst/>
              <a:gdLst/>
              <a:ahLst/>
              <a:cxnLst/>
              <a:rect l="l" t="t" r="r" b="b"/>
              <a:pathLst>
                <a:path w="1359" h="1157" extrusionOk="0">
                  <a:moveTo>
                    <a:pt x="650" y="289"/>
                  </a:moveTo>
                  <a:cubicBezTo>
                    <a:pt x="664" y="289"/>
                    <a:pt x="677" y="292"/>
                    <a:pt x="691" y="299"/>
                  </a:cubicBezTo>
                  <a:cubicBezTo>
                    <a:pt x="704" y="296"/>
                    <a:pt x="717" y="294"/>
                    <a:pt x="730" y="294"/>
                  </a:cubicBezTo>
                  <a:cubicBezTo>
                    <a:pt x="811" y="294"/>
                    <a:pt x="888" y="356"/>
                    <a:pt x="930" y="418"/>
                  </a:cubicBezTo>
                  <a:cubicBezTo>
                    <a:pt x="977" y="490"/>
                    <a:pt x="977" y="561"/>
                    <a:pt x="977" y="632"/>
                  </a:cubicBezTo>
                  <a:cubicBezTo>
                    <a:pt x="953" y="704"/>
                    <a:pt x="906" y="775"/>
                    <a:pt x="834" y="823"/>
                  </a:cubicBezTo>
                  <a:cubicBezTo>
                    <a:pt x="797" y="845"/>
                    <a:pt x="754" y="856"/>
                    <a:pt x="709" y="856"/>
                  </a:cubicBezTo>
                  <a:cubicBezTo>
                    <a:pt x="609" y="856"/>
                    <a:pt x="503" y="803"/>
                    <a:pt x="453" y="704"/>
                  </a:cubicBezTo>
                  <a:cubicBezTo>
                    <a:pt x="382" y="585"/>
                    <a:pt x="429" y="394"/>
                    <a:pt x="549" y="323"/>
                  </a:cubicBezTo>
                  <a:cubicBezTo>
                    <a:pt x="582" y="306"/>
                    <a:pt x="616" y="289"/>
                    <a:pt x="650" y="289"/>
                  </a:cubicBezTo>
                  <a:close/>
                  <a:moveTo>
                    <a:pt x="695" y="0"/>
                  </a:moveTo>
                  <a:cubicBezTo>
                    <a:pt x="529" y="0"/>
                    <a:pt x="361" y="73"/>
                    <a:pt x="239" y="228"/>
                  </a:cubicBezTo>
                  <a:cubicBezTo>
                    <a:pt x="1" y="537"/>
                    <a:pt x="144" y="1013"/>
                    <a:pt x="549" y="1133"/>
                  </a:cubicBezTo>
                  <a:cubicBezTo>
                    <a:pt x="596" y="1133"/>
                    <a:pt x="644" y="1133"/>
                    <a:pt x="691" y="1156"/>
                  </a:cubicBezTo>
                  <a:cubicBezTo>
                    <a:pt x="787" y="1133"/>
                    <a:pt x="906" y="1109"/>
                    <a:pt x="977" y="1061"/>
                  </a:cubicBezTo>
                  <a:cubicBezTo>
                    <a:pt x="1263" y="918"/>
                    <a:pt x="1358" y="561"/>
                    <a:pt x="1192" y="275"/>
                  </a:cubicBezTo>
                  <a:cubicBezTo>
                    <a:pt x="1077" y="97"/>
                    <a:pt x="887" y="0"/>
                    <a:pt x="695"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3014275" y="4136275"/>
              <a:ext cx="34575" cy="28950"/>
            </a:xfrm>
            <a:custGeom>
              <a:avLst/>
              <a:gdLst/>
              <a:ahLst/>
              <a:cxnLst/>
              <a:rect l="l" t="t" r="r" b="b"/>
              <a:pathLst>
                <a:path w="1383" h="1158" extrusionOk="0">
                  <a:moveTo>
                    <a:pt x="622" y="291"/>
                  </a:moveTo>
                  <a:cubicBezTo>
                    <a:pt x="716" y="291"/>
                    <a:pt x="816" y="344"/>
                    <a:pt x="882" y="443"/>
                  </a:cubicBezTo>
                  <a:cubicBezTo>
                    <a:pt x="996" y="654"/>
                    <a:pt x="810" y="854"/>
                    <a:pt x="620" y="854"/>
                  </a:cubicBezTo>
                  <a:cubicBezTo>
                    <a:pt x="532" y="854"/>
                    <a:pt x="443" y="811"/>
                    <a:pt x="382" y="705"/>
                  </a:cubicBezTo>
                  <a:cubicBezTo>
                    <a:pt x="358" y="657"/>
                    <a:pt x="334" y="562"/>
                    <a:pt x="358" y="514"/>
                  </a:cubicBezTo>
                  <a:cubicBezTo>
                    <a:pt x="382" y="419"/>
                    <a:pt x="430" y="371"/>
                    <a:pt x="501" y="324"/>
                  </a:cubicBezTo>
                  <a:cubicBezTo>
                    <a:pt x="538" y="302"/>
                    <a:pt x="579" y="291"/>
                    <a:pt x="622" y="291"/>
                  </a:cubicBezTo>
                  <a:close/>
                  <a:moveTo>
                    <a:pt x="639" y="1"/>
                  </a:moveTo>
                  <a:cubicBezTo>
                    <a:pt x="538" y="1"/>
                    <a:pt x="438" y="22"/>
                    <a:pt x="358" y="86"/>
                  </a:cubicBezTo>
                  <a:cubicBezTo>
                    <a:pt x="72" y="228"/>
                    <a:pt x="1" y="586"/>
                    <a:pt x="144" y="871"/>
                  </a:cubicBezTo>
                  <a:cubicBezTo>
                    <a:pt x="239" y="1038"/>
                    <a:pt x="430" y="1157"/>
                    <a:pt x="644" y="1157"/>
                  </a:cubicBezTo>
                  <a:cubicBezTo>
                    <a:pt x="739" y="1157"/>
                    <a:pt x="834" y="1133"/>
                    <a:pt x="930" y="1086"/>
                  </a:cubicBezTo>
                  <a:cubicBezTo>
                    <a:pt x="1382" y="824"/>
                    <a:pt x="1287" y="157"/>
                    <a:pt x="787" y="14"/>
                  </a:cubicBezTo>
                  <a:cubicBezTo>
                    <a:pt x="739" y="6"/>
                    <a:pt x="689" y="1"/>
                    <a:pt x="639"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2970825" y="4095100"/>
              <a:ext cx="36900" cy="29050"/>
            </a:xfrm>
            <a:custGeom>
              <a:avLst/>
              <a:gdLst/>
              <a:ahLst/>
              <a:cxnLst/>
              <a:rect l="l" t="t" r="r" b="b"/>
              <a:pathLst>
                <a:path w="1476" h="1162" extrusionOk="0">
                  <a:moveTo>
                    <a:pt x="726" y="302"/>
                  </a:moveTo>
                  <a:cubicBezTo>
                    <a:pt x="777" y="302"/>
                    <a:pt x="831" y="318"/>
                    <a:pt x="882" y="351"/>
                  </a:cubicBezTo>
                  <a:cubicBezTo>
                    <a:pt x="1001" y="423"/>
                    <a:pt x="1048" y="590"/>
                    <a:pt x="977" y="732"/>
                  </a:cubicBezTo>
                  <a:cubicBezTo>
                    <a:pt x="929" y="780"/>
                    <a:pt x="882" y="828"/>
                    <a:pt x="810" y="851"/>
                  </a:cubicBezTo>
                  <a:cubicBezTo>
                    <a:pt x="781" y="861"/>
                    <a:pt x="751" y="867"/>
                    <a:pt x="721" y="867"/>
                  </a:cubicBezTo>
                  <a:cubicBezTo>
                    <a:pt x="680" y="867"/>
                    <a:pt x="638" y="856"/>
                    <a:pt x="596" y="828"/>
                  </a:cubicBezTo>
                  <a:cubicBezTo>
                    <a:pt x="477" y="756"/>
                    <a:pt x="429" y="590"/>
                    <a:pt x="501" y="447"/>
                  </a:cubicBezTo>
                  <a:cubicBezTo>
                    <a:pt x="547" y="354"/>
                    <a:pt x="633" y="302"/>
                    <a:pt x="726" y="302"/>
                  </a:cubicBezTo>
                  <a:close/>
                  <a:moveTo>
                    <a:pt x="739" y="1"/>
                  </a:moveTo>
                  <a:cubicBezTo>
                    <a:pt x="693" y="1"/>
                    <a:pt x="645" y="6"/>
                    <a:pt x="596" y="18"/>
                  </a:cubicBezTo>
                  <a:cubicBezTo>
                    <a:pt x="96" y="161"/>
                    <a:pt x="0" y="828"/>
                    <a:pt x="453" y="1090"/>
                  </a:cubicBezTo>
                  <a:cubicBezTo>
                    <a:pt x="524" y="1137"/>
                    <a:pt x="643" y="1161"/>
                    <a:pt x="739" y="1161"/>
                  </a:cubicBezTo>
                  <a:cubicBezTo>
                    <a:pt x="786" y="1161"/>
                    <a:pt x="834" y="1161"/>
                    <a:pt x="882" y="1137"/>
                  </a:cubicBezTo>
                  <a:cubicBezTo>
                    <a:pt x="1048" y="1113"/>
                    <a:pt x="1167" y="994"/>
                    <a:pt x="1239" y="875"/>
                  </a:cubicBezTo>
                  <a:cubicBezTo>
                    <a:pt x="1475" y="467"/>
                    <a:pt x="1169" y="1"/>
                    <a:pt x="739"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2919025" y="4080125"/>
              <a:ext cx="33375" cy="29125"/>
            </a:xfrm>
            <a:custGeom>
              <a:avLst/>
              <a:gdLst/>
              <a:ahLst/>
              <a:cxnLst/>
              <a:rect l="l" t="t" r="r" b="b"/>
              <a:pathLst>
                <a:path w="1335" h="1165" extrusionOk="0">
                  <a:moveTo>
                    <a:pt x="572" y="307"/>
                  </a:moveTo>
                  <a:cubicBezTo>
                    <a:pt x="810" y="307"/>
                    <a:pt x="929" y="617"/>
                    <a:pt x="763" y="784"/>
                  </a:cubicBezTo>
                  <a:cubicBezTo>
                    <a:pt x="709" y="837"/>
                    <a:pt x="641" y="861"/>
                    <a:pt x="572" y="861"/>
                  </a:cubicBezTo>
                  <a:cubicBezTo>
                    <a:pt x="429" y="861"/>
                    <a:pt x="286" y="755"/>
                    <a:pt x="286" y="593"/>
                  </a:cubicBezTo>
                  <a:cubicBezTo>
                    <a:pt x="286" y="426"/>
                    <a:pt x="405" y="307"/>
                    <a:pt x="572" y="307"/>
                  </a:cubicBezTo>
                  <a:close/>
                  <a:moveTo>
                    <a:pt x="586" y="0"/>
                  </a:moveTo>
                  <a:cubicBezTo>
                    <a:pt x="289" y="0"/>
                    <a:pt x="1" y="236"/>
                    <a:pt x="1" y="593"/>
                  </a:cubicBezTo>
                  <a:cubicBezTo>
                    <a:pt x="1" y="903"/>
                    <a:pt x="239" y="1165"/>
                    <a:pt x="572" y="1165"/>
                  </a:cubicBezTo>
                  <a:cubicBezTo>
                    <a:pt x="1072" y="1165"/>
                    <a:pt x="1334" y="546"/>
                    <a:pt x="977" y="164"/>
                  </a:cubicBezTo>
                  <a:cubicBezTo>
                    <a:pt x="864" y="51"/>
                    <a:pt x="724" y="0"/>
                    <a:pt x="586"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2857175" y="4094325"/>
              <a:ext cx="38075" cy="29825"/>
            </a:xfrm>
            <a:custGeom>
              <a:avLst/>
              <a:gdLst/>
              <a:ahLst/>
              <a:cxnLst/>
              <a:rect l="l" t="t" r="r" b="b"/>
              <a:pathLst>
                <a:path w="1523" h="1193" extrusionOk="0">
                  <a:moveTo>
                    <a:pt x="808" y="335"/>
                  </a:moveTo>
                  <a:cubicBezTo>
                    <a:pt x="903" y="335"/>
                    <a:pt x="998" y="382"/>
                    <a:pt x="1046" y="478"/>
                  </a:cubicBezTo>
                  <a:cubicBezTo>
                    <a:pt x="1151" y="667"/>
                    <a:pt x="1014" y="894"/>
                    <a:pt x="816" y="894"/>
                  </a:cubicBezTo>
                  <a:cubicBezTo>
                    <a:pt x="790" y="894"/>
                    <a:pt x="763" y="891"/>
                    <a:pt x="736" y="882"/>
                  </a:cubicBezTo>
                  <a:cubicBezTo>
                    <a:pt x="641" y="859"/>
                    <a:pt x="593" y="811"/>
                    <a:pt x="546" y="763"/>
                  </a:cubicBezTo>
                  <a:cubicBezTo>
                    <a:pt x="474" y="621"/>
                    <a:pt x="522" y="454"/>
                    <a:pt x="665" y="382"/>
                  </a:cubicBezTo>
                  <a:cubicBezTo>
                    <a:pt x="689" y="359"/>
                    <a:pt x="736" y="335"/>
                    <a:pt x="808" y="335"/>
                  </a:cubicBezTo>
                  <a:close/>
                  <a:moveTo>
                    <a:pt x="812" y="1"/>
                  </a:moveTo>
                  <a:cubicBezTo>
                    <a:pt x="407" y="1"/>
                    <a:pt x="0" y="437"/>
                    <a:pt x="308" y="906"/>
                  </a:cubicBezTo>
                  <a:cubicBezTo>
                    <a:pt x="379" y="1025"/>
                    <a:pt x="498" y="1144"/>
                    <a:pt x="665" y="1168"/>
                  </a:cubicBezTo>
                  <a:cubicBezTo>
                    <a:pt x="712" y="1192"/>
                    <a:pt x="760" y="1192"/>
                    <a:pt x="808" y="1192"/>
                  </a:cubicBezTo>
                  <a:cubicBezTo>
                    <a:pt x="1260" y="1192"/>
                    <a:pt x="1522" y="716"/>
                    <a:pt x="1308" y="335"/>
                  </a:cubicBezTo>
                  <a:cubicBezTo>
                    <a:pt x="1193" y="98"/>
                    <a:pt x="1003" y="1"/>
                    <a:pt x="812"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3013700" y="4248075"/>
              <a:ext cx="34550" cy="28625"/>
            </a:xfrm>
            <a:custGeom>
              <a:avLst/>
              <a:gdLst/>
              <a:ahLst/>
              <a:cxnLst/>
              <a:rect l="l" t="t" r="r" b="b"/>
              <a:pathLst>
                <a:path w="1382" h="1145" extrusionOk="0">
                  <a:moveTo>
                    <a:pt x="708" y="295"/>
                  </a:moveTo>
                  <a:cubicBezTo>
                    <a:pt x="740" y="295"/>
                    <a:pt x="769" y="312"/>
                    <a:pt x="786" y="329"/>
                  </a:cubicBezTo>
                  <a:cubicBezTo>
                    <a:pt x="929" y="400"/>
                    <a:pt x="977" y="591"/>
                    <a:pt x="905" y="710"/>
                  </a:cubicBezTo>
                  <a:cubicBezTo>
                    <a:pt x="844" y="802"/>
                    <a:pt x="752" y="855"/>
                    <a:pt x="663" y="855"/>
                  </a:cubicBezTo>
                  <a:cubicBezTo>
                    <a:pt x="614" y="855"/>
                    <a:pt x="566" y="839"/>
                    <a:pt x="524" y="805"/>
                  </a:cubicBezTo>
                  <a:cubicBezTo>
                    <a:pt x="453" y="781"/>
                    <a:pt x="405" y="710"/>
                    <a:pt x="381" y="638"/>
                  </a:cubicBezTo>
                  <a:cubicBezTo>
                    <a:pt x="336" y="481"/>
                    <a:pt x="461" y="303"/>
                    <a:pt x="635" y="303"/>
                  </a:cubicBezTo>
                  <a:cubicBezTo>
                    <a:pt x="645" y="303"/>
                    <a:pt x="656" y="304"/>
                    <a:pt x="667" y="305"/>
                  </a:cubicBezTo>
                  <a:cubicBezTo>
                    <a:pt x="681" y="298"/>
                    <a:pt x="695" y="295"/>
                    <a:pt x="708" y="295"/>
                  </a:cubicBezTo>
                  <a:close/>
                  <a:moveTo>
                    <a:pt x="670" y="1"/>
                  </a:moveTo>
                  <a:cubicBezTo>
                    <a:pt x="463" y="1"/>
                    <a:pt x="265" y="102"/>
                    <a:pt x="167" y="281"/>
                  </a:cubicBezTo>
                  <a:cubicBezTo>
                    <a:pt x="0" y="567"/>
                    <a:pt x="95" y="924"/>
                    <a:pt x="357" y="1067"/>
                  </a:cubicBezTo>
                  <a:cubicBezTo>
                    <a:pt x="435" y="1106"/>
                    <a:pt x="513" y="1145"/>
                    <a:pt x="604" y="1145"/>
                  </a:cubicBezTo>
                  <a:cubicBezTo>
                    <a:pt x="624" y="1145"/>
                    <a:pt x="645" y="1143"/>
                    <a:pt x="667" y="1139"/>
                  </a:cubicBezTo>
                  <a:lnTo>
                    <a:pt x="810" y="1139"/>
                  </a:lnTo>
                  <a:cubicBezTo>
                    <a:pt x="1310" y="996"/>
                    <a:pt x="1381" y="329"/>
                    <a:pt x="953" y="67"/>
                  </a:cubicBezTo>
                  <a:cubicBezTo>
                    <a:pt x="863" y="22"/>
                    <a:pt x="766" y="1"/>
                    <a:pt x="670"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2819600" y="4136325"/>
              <a:ext cx="32775" cy="28775"/>
            </a:xfrm>
            <a:custGeom>
              <a:avLst/>
              <a:gdLst/>
              <a:ahLst/>
              <a:cxnLst/>
              <a:rect l="l" t="t" r="r" b="b"/>
              <a:pathLst>
                <a:path w="1311" h="1151" extrusionOk="0">
                  <a:moveTo>
                    <a:pt x="667" y="298"/>
                  </a:moveTo>
                  <a:cubicBezTo>
                    <a:pt x="810" y="298"/>
                    <a:pt x="906" y="369"/>
                    <a:pt x="953" y="512"/>
                  </a:cubicBezTo>
                  <a:cubicBezTo>
                    <a:pt x="953" y="560"/>
                    <a:pt x="953" y="655"/>
                    <a:pt x="906" y="703"/>
                  </a:cubicBezTo>
                  <a:cubicBezTo>
                    <a:pt x="853" y="809"/>
                    <a:pt x="766" y="852"/>
                    <a:pt x="678" y="852"/>
                  </a:cubicBezTo>
                  <a:cubicBezTo>
                    <a:pt x="491" y="852"/>
                    <a:pt x="299" y="652"/>
                    <a:pt x="429" y="441"/>
                  </a:cubicBezTo>
                  <a:cubicBezTo>
                    <a:pt x="477" y="346"/>
                    <a:pt x="572" y="298"/>
                    <a:pt x="667" y="298"/>
                  </a:cubicBezTo>
                  <a:close/>
                  <a:moveTo>
                    <a:pt x="665" y="1"/>
                  </a:moveTo>
                  <a:cubicBezTo>
                    <a:pt x="471" y="1"/>
                    <a:pt x="277" y="101"/>
                    <a:pt x="167" y="274"/>
                  </a:cubicBezTo>
                  <a:cubicBezTo>
                    <a:pt x="1" y="560"/>
                    <a:pt x="96" y="917"/>
                    <a:pt x="382" y="1084"/>
                  </a:cubicBezTo>
                  <a:cubicBezTo>
                    <a:pt x="472" y="1129"/>
                    <a:pt x="566" y="1150"/>
                    <a:pt x="659" y="1150"/>
                  </a:cubicBezTo>
                  <a:cubicBezTo>
                    <a:pt x="861" y="1150"/>
                    <a:pt x="1053" y="1049"/>
                    <a:pt x="1168" y="869"/>
                  </a:cubicBezTo>
                  <a:cubicBezTo>
                    <a:pt x="1310" y="584"/>
                    <a:pt x="1239" y="226"/>
                    <a:pt x="953" y="84"/>
                  </a:cubicBezTo>
                  <a:cubicBezTo>
                    <a:pt x="864" y="27"/>
                    <a:pt x="765" y="1"/>
                    <a:pt x="665"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2834475" y="4298550"/>
              <a:ext cx="45275" cy="23850"/>
            </a:xfrm>
            <a:custGeom>
              <a:avLst/>
              <a:gdLst/>
              <a:ahLst/>
              <a:cxnLst/>
              <a:rect l="l" t="t" r="r" b="b"/>
              <a:pathLst>
                <a:path w="1811" h="954" extrusionOk="0">
                  <a:moveTo>
                    <a:pt x="1501" y="286"/>
                  </a:moveTo>
                  <a:cubicBezTo>
                    <a:pt x="1501" y="286"/>
                    <a:pt x="1525" y="286"/>
                    <a:pt x="1525" y="310"/>
                  </a:cubicBezTo>
                  <a:lnTo>
                    <a:pt x="1525" y="596"/>
                  </a:lnTo>
                  <a:lnTo>
                    <a:pt x="1501" y="596"/>
                  </a:lnTo>
                  <a:cubicBezTo>
                    <a:pt x="1501" y="620"/>
                    <a:pt x="1477" y="644"/>
                    <a:pt x="1477" y="644"/>
                  </a:cubicBezTo>
                  <a:lnTo>
                    <a:pt x="334" y="644"/>
                  </a:lnTo>
                  <a:cubicBezTo>
                    <a:pt x="311" y="644"/>
                    <a:pt x="311" y="620"/>
                    <a:pt x="311" y="620"/>
                  </a:cubicBezTo>
                  <a:lnTo>
                    <a:pt x="311" y="310"/>
                  </a:lnTo>
                  <a:cubicBezTo>
                    <a:pt x="311" y="286"/>
                    <a:pt x="311" y="286"/>
                    <a:pt x="334" y="286"/>
                  </a:cubicBezTo>
                  <a:close/>
                  <a:moveTo>
                    <a:pt x="334" y="1"/>
                  </a:moveTo>
                  <a:cubicBezTo>
                    <a:pt x="144" y="1"/>
                    <a:pt x="1" y="144"/>
                    <a:pt x="1" y="334"/>
                  </a:cubicBezTo>
                  <a:lnTo>
                    <a:pt x="1" y="620"/>
                  </a:lnTo>
                  <a:cubicBezTo>
                    <a:pt x="1" y="810"/>
                    <a:pt x="168" y="953"/>
                    <a:pt x="334" y="953"/>
                  </a:cubicBezTo>
                  <a:lnTo>
                    <a:pt x="1501" y="953"/>
                  </a:lnTo>
                  <a:cubicBezTo>
                    <a:pt x="1668" y="953"/>
                    <a:pt x="1811" y="787"/>
                    <a:pt x="1811" y="620"/>
                  </a:cubicBezTo>
                  <a:lnTo>
                    <a:pt x="1811" y="310"/>
                  </a:lnTo>
                  <a:cubicBezTo>
                    <a:pt x="1811" y="144"/>
                    <a:pt x="1668" y="1"/>
                    <a:pt x="1477"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2986900" y="4287250"/>
              <a:ext cx="45275" cy="45850"/>
            </a:xfrm>
            <a:custGeom>
              <a:avLst/>
              <a:gdLst/>
              <a:ahLst/>
              <a:cxnLst/>
              <a:rect l="l" t="t" r="r" b="b"/>
              <a:pathLst>
                <a:path w="1811" h="1834" extrusionOk="0">
                  <a:moveTo>
                    <a:pt x="1048" y="286"/>
                  </a:moveTo>
                  <a:cubicBezTo>
                    <a:pt x="1072" y="286"/>
                    <a:pt x="1072" y="310"/>
                    <a:pt x="1072" y="334"/>
                  </a:cubicBezTo>
                  <a:lnTo>
                    <a:pt x="1072" y="572"/>
                  </a:lnTo>
                  <a:cubicBezTo>
                    <a:pt x="1072" y="667"/>
                    <a:pt x="1144" y="738"/>
                    <a:pt x="1239" y="738"/>
                  </a:cubicBezTo>
                  <a:lnTo>
                    <a:pt x="1477" y="738"/>
                  </a:lnTo>
                  <a:cubicBezTo>
                    <a:pt x="1501" y="738"/>
                    <a:pt x="1525" y="738"/>
                    <a:pt x="1525" y="762"/>
                  </a:cubicBezTo>
                  <a:lnTo>
                    <a:pt x="1525" y="1072"/>
                  </a:lnTo>
                  <a:cubicBezTo>
                    <a:pt x="1525" y="1072"/>
                    <a:pt x="1501" y="1096"/>
                    <a:pt x="1477" y="1096"/>
                  </a:cubicBezTo>
                  <a:lnTo>
                    <a:pt x="1239" y="1096"/>
                  </a:lnTo>
                  <a:cubicBezTo>
                    <a:pt x="1144" y="1096"/>
                    <a:pt x="1072" y="1167"/>
                    <a:pt x="1072" y="1239"/>
                  </a:cubicBezTo>
                  <a:lnTo>
                    <a:pt x="1072" y="1500"/>
                  </a:lnTo>
                  <a:cubicBezTo>
                    <a:pt x="1072" y="1524"/>
                    <a:pt x="1072" y="1524"/>
                    <a:pt x="1048" y="1524"/>
                  </a:cubicBezTo>
                  <a:lnTo>
                    <a:pt x="739" y="1524"/>
                  </a:lnTo>
                  <a:cubicBezTo>
                    <a:pt x="739" y="1524"/>
                    <a:pt x="715" y="1524"/>
                    <a:pt x="715" y="1500"/>
                  </a:cubicBezTo>
                  <a:lnTo>
                    <a:pt x="715" y="1239"/>
                  </a:lnTo>
                  <a:cubicBezTo>
                    <a:pt x="715" y="1167"/>
                    <a:pt x="643" y="1096"/>
                    <a:pt x="572" y="1096"/>
                  </a:cubicBezTo>
                  <a:lnTo>
                    <a:pt x="310" y="1096"/>
                  </a:lnTo>
                  <a:cubicBezTo>
                    <a:pt x="286" y="1096"/>
                    <a:pt x="286" y="1072"/>
                    <a:pt x="286" y="1072"/>
                  </a:cubicBezTo>
                  <a:lnTo>
                    <a:pt x="286" y="762"/>
                  </a:lnTo>
                  <a:cubicBezTo>
                    <a:pt x="286" y="738"/>
                    <a:pt x="286" y="738"/>
                    <a:pt x="310" y="738"/>
                  </a:cubicBezTo>
                  <a:lnTo>
                    <a:pt x="572" y="738"/>
                  </a:lnTo>
                  <a:cubicBezTo>
                    <a:pt x="643" y="738"/>
                    <a:pt x="715" y="667"/>
                    <a:pt x="715" y="572"/>
                  </a:cubicBezTo>
                  <a:lnTo>
                    <a:pt x="715" y="334"/>
                  </a:lnTo>
                  <a:cubicBezTo>
                    <a:pt x="715" y="310"/>
                    <a:pt x="739" y="286"/>
                    <a:pt x="739" y="286"/>
                  </a:cubicBezTo>
                  <a:close/>
                  <a:moveTo>
                    <a:pt x="763" y="0"/>
                  </a:moveTo>
                  <a:cubicBezTo>
                    <a:pt x="572" y="0"/>
                    <a:pt x="429" y="143"/>
                    <a:pt x="429" y="334"/>
                  </a:cubicBezTo>
                  <a:lnTo>
                    <a:pt x="429" y="453"/>
                  </a:lnTo>
                  <a:lnTo>
                    <a:pt x="310" y="453"/>
                  </a:lnTo>
                  <a:cubicBezTo>
                    <a:pt x="143" y="453"/>
                    <a:pt x="0" y="596"/>
                    <a:pt x="0" y="786"/>
                  </a:cubicBezTo>
                  <a:lnTo>
                    <a:pt x="0" y="1072"/>
                  </a:lnTo>
                  <a:cubicBezTo>
                    <a:pt x="0" y="1262"/>
                    <a:pt x="143" y="1405"/>
                    <a:pt x="310" y="1405"/>
                  </a:cubicBezTo>
                  <a:lnTo>
                    <a:pt x="429" y="1405"/>
                  </a:lnTo>
                  <a:lnTo>
                    <a:pt x="429" y="1500"/>
                  </a:lnTo>
                  <a:cubicBezTo>
                    <a:pt x="429" y="1691"/>
                    <a:pt x="572" y="1834"/>
                    <a:pt x="763" y="1834"/>
                  </a:cubicBezTo>
                  <a:lnTo>
                    <a:pt x="1048" y="1834"/>
                  </a:lnTo>
                  <a:cubicBezTo>
                    <a:pt x="1239" y="1834"/>
                    <a:pt x="1382" y="1691"/>
                    <a:pt x="1382" y="1500"/>
                  </a:cubicBezTo>
                  <a:lnTo>
                    <a:pt x="1382" y="1405"/>
                  </a:lnTo>
                  <a:lnTo>
                    <a:pt x="1477" y="1405"/>
                  </a:lnTo>
                  <a:cubicBezTo>
                    <a:pt x="1667" y="1405"/>
                    <a:pt x="1810" y="1239"/>
                    <a:pt x="1810" y="1072"/>
                  </a:cubicBezTo>
                  <a:lnTo>
                    <a:pt x="1810" y="762"/>
                  </a:lnTo>
                  <a:cubicBezTo>
                    <a:pt x="1810" y="572"/>
                    <a:pt x="1667" y="429"/>
                    <a:pt x="1477" y="429"/>
                  </a:cubicBezTo>
                  <a:lnTo>
                    <a:pt x="1382" y="429"/>
                  </a:lnTo>
                  <a:lnTo>
                    <a:pt x="1382" y="334"/>
                  </a:lnTo>
                  <a:cubicBezTo>
                    <a:pt x="1382" y="143"/>
                    <a:pt x="1239" y="0"/>
                    <a:pt x="1048"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7" name="Google Shape;687;p44"/>
          <p:cNvSpPr txBox="1">
            <a:spLocks noGrp="1"/>
          </p:cNvSpPr>
          <p:nvPr>
            <p:ph type="title"/>
          </p:nvPr>
        </p:nvSpPr>
        <p:spPr>
          <a:xfrm>
            <a:off x="649725" y="384975"/>
            <a:ext cx="7844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4"/>
                </a:solidFill>
              </a:rPr>
              <a:t>T</a:t>
            </a:r>
            <a:r>
              <a:rPr lang="en" dirty="0"/>
              <a:t>HEORY</a:t>
            </a:r>
            <a:endParaRPr dirty="0"/>
          </a:p>
        </p:txBody>
      </p:sp>
      <p:sp>
        <p:nvSpPr>
          <p:cNvPr id="690" name="Google Shape;690;p44"/>
          <p:cNvSpPr txBox="1">
            <a:spLocks noGrp="1"/>
          </p:cNvSpPr>
          <p:nvPr>
            <p:ph type="subTitle" idx="4"/>
          </p:nvPr>
        </p:nvSpPr>
        <p:spPr>
          <a:xfrm>
            <a:off x="940904" y="1536530"/>
            <a:ext cx="7309658" cy="3050331"/>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b="0" i="0" dirty="0">
                <a:solidFill>
                  <a:srgbClr val="D1D5DB"/>
                </a:solidFill>
                <a:effectLst/>
                <a:latin typeface="Söhne"/>
              </a:rPr>
              <a:t>The goal of active noise cancellation is to generate an anti-noise signal that, when combined with the original noise signal, cancels out the noise. Mathematically, we can represent the original noise signal as ‘n(t)’ and the anti-noise signal as ‘a(t)’. The combined signal, which we want to be as close to zero as possible, is:</a:t>
            </a:r>
          </a:p>
          <a:p>
            <a:pPr marL="0" lvl="0" indent="0" algn="just" rtl="0">
              <a:spcBef>
                <a:spcPts val="0"/>
              </a:spcBef>
              <a:spcAft>
                <a:spcPts val="0"/>
              </a:spcAft>
              <a:buNone/>
            </a:pPr>
            <a:endParaRPr lang="en-US" b="0" i="0" dirty="0">
              <a:solidFill>
                <a:srgbClr val="D1D5DB"/>
              </a:solidFill>
              <a:effectLst/>
              <a:latin typeface="Söhne"/>
            </a:endParaRPr>
          </a:p>
          <a:p>
            <a:pPr marL="0" lvl="0" indent="0" algn="just" rtl="0">
              <a:spcBef>
                <a:spcPts val="0"/>
              </a:spcBef>
              <a:spcAft>
                <a:spcPts val="0"/>
              </a:spcAft>
              <a:buNone/>
            </a:pPr>
            <a:r>
              <a:rPr lang="en-US" dirty="0">
                <a:solidFill>
                  <a:srgbClr val="D1D5DB"/>
                </a:solidFill>
                <a:latin typeface="Söhne"/>
              </a:rPr>
              <a:t>‘y(t) = n(t) + a(t)’</a:t>
            </a:r>
          </a:p>
          <a:p>
            <a:pPr marL="0" lvl="0" indent="0" algn="just" rtl="0">
              <a:spcBef>
                <a:spcPts val="0"/>
              </a:spcBef>
              <a:spcAft>
                <a:spcPts val="0"/>
              </a:spcAft>
              <a:buNone/>
            </a:pPr>
            <a:endParaRPr lang="en-US" dirty="0">
              <a:solidFill>
                <a:srgbClr val="D1D5DB"/>
              </a:solidFill>
              <a:latin typeface="Söhne"/>
            </a:endParaRPr>
          </a:p>
          <a:p>
            <a:pPr marL="0" lvl="0" indent="0" algn="just" rtl="0">
              <a:spcBef>
                <a:spcPts val="0"/>
              </a:spcBef>
              <a:spcAft>
                <a:spcPts val="0"/>
              </a:spcAft>
              <a:buNone/>
            </a:pPr>
            <a:r>
              <a:rPr lang="en-US" b="0" i="0" dirty="0">
                <a:solidFill>
                  <a:srgbClr val="D1D5DB"/>
                </a:solidFill>
                <a:effectLst/>
                <a:latin typeface="Söhne"/>
              </a:rPr>
              <a:t>The challenge is to generate an anti-noise signal that is exactly out of phase with the original noise signal, so that when the two signals are combined, they cancel each other out. One way to accomplish this is to use a feedback loop that adjusts the anti-noise signal based on the error between the combined signal and the desired output (which is zero).</a:t>
            </a:r>
          </a:p>
        </p:txBody>
      </p:sp>
      <p:grpSp>
        <p:nvGrpSpPr>
          <p:cNvPr id="691" name="Google Shape;691;p44"/>
          <p:cNvGrpSpPr/>
          <p:nvPr/>
        </p:nvGrpSpPr>
        <p:grpSpPr>
          <a:xfrm>
            <a:off x="8250562" y="381017"/>
            <a:ext cx="346875" cy="346875"/>
            <a:chOff x="5687450" y="4080625"/>
            <a:chExt cx="252475" cy="252475"/>
          </a:xfrm>
        </p:grpSpPr>
        <p:sp>
          <p:nvSpPr>
            <p:cNvPr id="692" name="Google Shape;692;p44"/>
            <p:cNvSpPr/>
            <p:nvPr/>
          </p:nvSpPr>
          <p:spPr>
            <a:xfrm>
              <a:off x="5742225" y="4080625"/>
              <a:ext cx="197700" cy="202500"/>
            </a:xfrm>
            <a:custGeom>
              <a:avLst/>
              <a:gdLst/>
              <a:ahLst/>
              <a:cxnLst/>
              <a:rect l="l" t="t" r="r" b="b"/>
              <a:pathLst>
                <a:path w="7908" h="8100" extrusionOk="0">
                  <a:moveTo>
                    <a:pt x="2899" y="0"/>
                  </a:moveTo>
                  <a:cubicBezTo>
                    <a:pt x="2886" y="0"/>
                    <a:pt x="2872" y="1"/>
                    <a:pt x="2859" y="2"/>
                  </a:cubicBezTo>
                  <a:cubicBezTo>
                    <a:pt x="2478" y="2"/>
                    <a:pt x="2168" y="335"/>
                    <a:pt x="2168" y="716"/>
                  </a:cubicBezTo>
                  <a:lnTo>
                    <a:pt x="2168" y="3217"/>
                  </a:lnTo>
                  <a:cubicBezTo>
                    <a:pt x="2168" y="3336"/>
                    <a:pt x="2144" y="3431"/>
                    <a:pt x="2049" y="3502"/>
                  </a:cubicBezTo>
                  <a:cubicBezTo>
                    <a:pt x="1972" y="3587"/>
                    <a:pt x="1876" y="3624"/>
                    <a:pt x="1780" y="3624"/>
                  </a:cubicBezTo>
                  <a:cubicBezTo>
                    <a:pt x="1579" y="3624"/>
                    <a:pt x="1382" y="3459"/>
                    <a:pt x="1382" y="3217"/>
                  </a:cubicBezTo>
                  <a:lnTo>
                    <a:pt x="1382" y="2073"/>
                  </a:lnTo>
                  <a:cubicBezTo>
                    <a:pt x="1382" y="1692"/>
                    <a:pt x="1096" y="1407"/>
                    <a:pt x="715" y="1383"/>
                  </a:cubicBezTo>
                  <a:cubicBezTo>
                    <a:pt x="334" y="1383"/>
                    <a:pt x="1" y="1692"/>
                    <a:pt x="1" y="2097"/>
                  </a:cubicBezTo>
                  <a:lnTo>
                    <a:pt x="1" y="2383"/>
                  </a:lnTo>
                  <a:cubicBezTo>
                    <a:pt x="1" y="2466"/>
                    <a:pt x="73" y="2531"/>
                    <a:pt x="138" y="2531"/>
                  </a:cubicBezTo>
                  <a:cubicBezTo>
                    <a:pt x="148" y="2531"/>
                    <a:pt x="158" y="2529"/>
                    <a:pt x="168" y="2526"/>
                  </a:cubicBezTo>
                  <a:cubicBezTo>
                    <a:pt x="239" y="2526"/>
                    <a:pt x="311" y="2454"/>
                    <a:pt x="311" y="2383"/>
                  </a:cubicBezTo>
                  <a:lnTo>
                    <a:pt x="311" y="2097"/>
                  </a:lnTo>
                  <a:cubicBezTo>
                    <a:pt x="311" y="1859"/>
                    <a:pt x="477" y="1692"/>
                    <a:pt x="692" y="1692"/>
                  </a:cubicBezTo>
                  <a:cubicBezTo>
                    <a:pt x="906" y="1692"/>
                    <a:pt x="1096" y="1859"/>
                    <a:pt x="1096" y="2073"/>
                  </a:cubicBezTo>
                  <a:lnTo>
                    <a:pt x="1096" y="3193"/>
                  </a:lnTo>
                  <a:cubicBezTo>
                    <a:pt x="1096" y="3598"/>
                    <a:pt x="1406" y="3907"/>
                    <a:pt x="1811" y="3907"/>
                  </a:cubicBezTo>
                  <a:cubicBezTo>
                    <a:pt x="2168" y="3907"/>
                    <a:pt x="2478" y="3598"/>
                    <a:pt x="2478" y="3217"/>
                  </a:cubicBezTo>
                  <a:lnTo>
                    <a:pt x="2478" y="692"/>
                  </a:lnTo>
                  <a:cubicBezTo>
                    <a:pt x="2478" y="478"/>
                    <a:pt x="2644" y="287"/>
                    <a:pt x="2859" y="287"/>
                  </a:cubicBezTo>
                  <a:cubicBezTo>
                    <a:pt x="3002" y="287"/>
                    <a:pt x="3121" y="335"/>
                    <a:pt x="3216" y="454"/>
                  </a:cubicBezTo>
                  <a:cubicBezTo>
                    <a:pt x="3264" y="526"/>
                    <a:pt x="3287" y="597"/>
                    <a:pt x="3287" y="692"/>
                  </a:cubicBezTo>
                  <a:lnTo>
                    <a:pt x="3287" y="3550"/>
                  </a:lnTo>
                  <a:cubicBezTo>
                    <a:pt x="3287" y="3955"/>
                    <a:pt x="3597" y="4264"/>
                    <a:pt x="4002" y="4264"/>
                  </a:cubicBezTo>
                  <a:cubicBezTo>
                    <a:pt x="4168" y="4264"/>
                    <a:pt x="4335" y="4193"/>
                    <a:pt x="4454" y="4074"/>
                  </a:cubicBezTo>
                  <a:cubicBezTo>
                    <a:pt x="4597" y="3931"/>
                    <a:pt x="4669" y="3764"/>
                    <a:pt x="4669" y="3574"/>
                  </a:cubicBezTo>
                  <a:lnTo>
                    <a:pt x="4669" y="1192"/>
                  </a:lnTo>
                  <a:cubicBezTo>
                    <a:pt x="4669" y="978"/>
                    <a:pt x="4835" y="787"/>
                    <a:pt x="5050" y="787"/>
                  </a:cubicBezTo>
                  <a:cubicBezTo>
                    <a:pt x="5264" y="787"/>
                    <a:pt x="5454" y="954"/>
                    <a:pt x="5454" y="1192"/>
                  </a:cubicBezTo>
                  <a:lnTo>
                    <a:pt x="5454" y="3836"/>
                  </a:lnTo>
                  <a:cubicBezTo>
                    <a:pt x="5454" y="4241"/>
                    <a:pt x="5764" y="4550"/>
                    <a:pt x="6169" y="4550"/>
                  </a:cubicBezTo>
                  <a:cubicBezTo>
                    <a:pt x="6336" y="4550"/>
                    <a:pt x="6502" y="4479"/>
                    <a:pt x="6621" y="4336"/>
                  </a:cubicBezTo>
                  <a:cubicBezTo>
                    <a:pt x="6764" y="4217"/>
                    <a:pt x="6836" y="4050"/>
                    <a:pt x="6836" y="3860"/>
                  </a:cubicBezTo>
                  <a:lnTo>
                    <a:pt x="6836" y="2669"/>
                  </a:lnTo>
                  <a:cubicBezTo>
                    <a:pt x="6836" y="2454"/>
                    <a:pt x="7002" y="2264"/>
                    <a:pt x="7241" y="2264"/>
                  </a:cubicBezTo>
                  <a:cubicBezTo>
                    <a:pt x="7455" y="2264"/>
                    <a:pt x="7622" y="2431"/>
                    <a:pt x="7622" y="2645"/>
                  </a:cubicBezTo>
                  <a:lnTo>
                    <a:pt x="7622" y="7408"/>
                  </a:lnTo>
                  <a:cubicBezTo>
                    <a:pt x="7622" y="7646"/>
                    <a:pt x="7431" y="7813"/>
                    <a:pt x="7217" y="7813"/>
                  </a:cubicBezTo>
                  <a:cubicBezTo>
                    <a:pt x="7002" y="7813"/>
                    <a:pt x="6836" y="7646"/>
                    <a:pt x="6836" y="7432"/>
                  </a:cubicBezTo>
                  <a:lnTo>
                    <a:pt x="6836" y="6241"/>
                  </a:lnTo>
                  <a:cubicBezTo>
                    <a:pt x="6836" y="5836"/>
                    <a:pt x="6502" y="5527"/>
                    <a:pt x="6121" y="5527"/>
                  </a:cubicBezTo>
                  <a:cubicBezTo>
                    <a:pt x="5955" y="5527"/>
                    <a:pt x="5788" y="5598"/>
                    <a:pt x="5645" y="5741"/>
                  </a:cubicBezTo>
                  <a:cubicBezTo>
                    <a:pt x="5526" y="5860"/>
                    <a:pt x="5454" y="6027"/>
                    <a:pt x="5454" y="6217"/>
                  </a:cubicBezTo>
                  <a:lnTo>
                    <a:pt x="5454" y="7670"/>
                  </a:lnTo>
                  <a:cubicBezTo>
                    <a:pt x="5454" y="7753"/>
                    <a:pt x="5508" y="7817"/>
                    <a:pt x="5585" y="7817"/>
                  </a:cubicBezTo>
                  <a:cubicBezTo>
                    <a:pt x="5596" y="7817"/>
                    <a:pt x="5609" y="7816"/>
                    <a:pt x="5621" y="7813"/>
                  </a:cubicBezTo>
                  <a:cubicBezTo>
                    <a:pt x="5693" y="7813"/>
                    <a:pt x="5740" y="7741"/>
                    <a:pt x="5740" y="7670"/>
                  </a:cubicBezTo>
                  <a:lnTo>
                    <a:pt x="5740" y="6217"/>
                  </a:lnTo>
                  <a:cubicBezTo>
                    <a:pt x="5740" y="6003"/>
                    <a:pt x="5931" y="5836"/>
                    <a:pt x="6145" y="5836"/>
                  </a:cubicBezTo>
                  <a:cubicBezTo>
                    <a:pt x="6359" y="5836"/>
                    <a:pt x="6526" y="6003"/>
                    <a:pt x="6526" y="6241"/>
                  </a:cubicBezTo>
                  <a:lnTo>
                    <a:pt x="6526" y="7432"/>
                  </a:lnTo>
                  <a:cubicBezTo>
                    <a:pt x="6526" y="7789"/>
                    <a:pt x="6836" y="8098"/>
                    <a:pt x="7217" y="8098"/>
                  </a:cubicBezTo>
                  <a:cubicBezTo>
                    <a:pt x="7230" y="8099"/>
                    <a:pt x="7244" y="8100"/>
                    <a:pt x="7258" y="8100"/>
                  </a:cubicBezTo>
                  <a:cubicBezTo>
                    <a:pt x="7620" y="8100"/>
                    <a:pt x="7907" y="7798"/>
                    <a:pt x="7907" y="7408"/>
                  </a:cubicBezTo>
                  <a:lnTo>
                    <a:pt x="7907" y="2669"/>
                  </a:lnTo>
                  <a:cubicBezTo>
                    <a:pt x="7907" y="2502"/>
                    <a:pt x="7836" y="2312"/>
                    <a:pt x="7717" y="2193"/>
                  </a:cubicBezTo>
                  <a:cubicBezTo>
                    <a:pt x="7598" y="2073"/>
                    <a:pt x="7431" y="2002"/>
                    <a:pt x="7241" y="1978"/>
                  </a:cubicBezTo>
                  <a:cubicBezTo>
                    <a:pt x="6859" y="1978"/>
                    <a:pt x="6526" y="2288"/>
                    <a:pt x="6526" y="2693"/>
                  </a:cubicBezTo>
                  <a:lnTo>
                    <a:pt x="6526" y="3883"/>
                  </a:lnTo>
                  <a:cubicBezTo>
                    <a:pt x="6526" y="3979"/>
                    <a:pt x="6502" y="4098"/>
                    <a:pt x="6407" y="4169"/>
                  </a:cubicBezTo>
                  <a:cubicBezTo>
                    <a:pt x="6336" y="4241"/>
                    <a:pt x="6240" y="4288"/>
                    <a:pt x="6145" y="4288"/>
                  </a:cubicBezTo>
                  <a:cubicBezTo>
                    <a:pt x="5931" y="4264"/>
                    <a:pt x="5740" y="4098"/>
                    <a:pt x="5740" y="3883"/>
                  </a:cubicBezTo>
                  <a:lnTo>
                    <a:pt x="5740" y="1192"/>
                  </a:lnTo>
                  <a:cubicBezTo>
                    <a:pt x="5740" y="1002"/>
                    <a:pt x="5669" y="835"/>
                    <a:pt x="5550" y="716"/>
                  </a:cubicBezTo>
                  <a:cubicBezTo>
                    <a:pt x="5431" y="573"/>
                    <a:pt x="5264" y="502"/>
                    <a:pt x="5073" y="502"/>
                  </a:cubicBezTo>
                  <a:cubicBezTo>
                    <a:pt x="4692" y="502"/>
                    <a:pt x="4359" y="811"/>
                    <a:pt x="4359" y="1216"/>
                  </a:cubicBezTo>
                  <a:lnTo>
                    <a:pt x="4359" y="3574"/>
                  </a:lnTo>
                  <a:cubicBezTo>
                    <a:pt x="4359" y="3788"/>
                    <a:pt x="4192" y="3979"/>
                    <a:pt x="3978" y="3979"/>
                  </a:cubicBezTo>
                  <a:cubicBezTo>
                    <a:pt x="3764" y="3979"/>
                    <a:pt x="3573" y="3788"/>
                    <a:pt x="3573" y="3574"/>
                  </a:cubicBezTo>
                  <a:lnTo>
                    <a:pt x="3573" y="692"/>
                  </a:lnTo>
                  <a:cubicBezTo>
                    <a:pt x="3573" y="324"/>
                    <a:pt x="3284" y="0"/>
                    <a:pt x="2899"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4"/>
            <p:cNvSpPr/>
            <p:nvPr/>
          </p:nvSpPr>
          <p:spPr>
            <a:xfrm>
              <a:off x="5687450" y="4141225"/>
              <a:ext cx="198300" cy="191875"/>
            </a:xfrm>
            <a:custGeom>
              <a:avLst/>
              <a:gdLst/>
              <a:ahLst/>
              <a:cxnLst/>
              <a:rect l="l" t="t" r="r" b="b"/>
              <a:pathLst>
                <a:path w="7932" h="7675" extrusionOk="0">
                  <a:moveTo>
                    <a:pt x="692" y="1"/>
                  </a:moveTo>
                  <a:cubicBezTo>
                    <a:pt x="346" y="1"/>
                    <a:pt x="1" y="233"/>
                    <a:pt x="1" y="697"/>
                  </a:cubicBezTo>
                  <a:lnTo>
                    <a:pt x="1" y="4579"/>
                  </a:lnTo>
                  <a:cubicBezTo>
                    <a:pt x="1" y="4936"/>
                    <a:pt x="287" y="5246"/>
                    <a:pt x="668" y="5270"/>
                  </a:cubicBezTo>
                  <a:cubicBezTo>
                    <a:pt x="1073" y="5270"/>
                    <a:pt x="1382" y="4936"/>
                    <a:pt x="1382" y="4555"/>
                  </a:cubicBezTo>
                  <a:lnTo>
                    <a:pt x="1382" y="4317"/>
                  </a:lnTo>
                  <a:cubicBezTo>
                    <a:pt x="1382" y="4072"/>
                    <a:pt x="1575" y="3897"/>
                    <a:pt x="1795" y="3897"/>
                  </a:cubicBezTo>
                  <a:cubicBezTo>
                    <a:pt x="1831" y="3897"/>
                    <a:pt x="1869" y="3902"/>
                    <a:pt x="1906" y="3912"/>
                  </a:cubicBezTo>
                  <a:cubicBezTo>
                    <a:pt x="2073" y="3960"/>
                    <a:pt x="2192" y="4127"/>
                    <a:pt x="2192" y="4317"/>
                  </a:cubicBezTo>
                  <a:lnTo>
                    <a:pt x="2192" y="5579"/>
                  </a:lnTo>
                  <a:cubicBezTo>
                    <a:pt x="2192" y="5770"/>
                    <a:pt x="2263" y="5936"/>
                    <a:pt x="2406" y="6056"/>
                  </a:cubicBezTo>
                  <a:cubicBezTo>
                    <a:pt x="2525" y="6198"/>
                    <a:pt x="2692" y="6270"/>
                    <a:pt x="2859" y="6270"/>
                  </a:cubicBezTo>
                  <a:cubicBezTo>
                    <a:pt x="3264" y="6270"/>
                    <a:pt x="3573" y="5960"/>
                    <a:pt x="3573" y="5555"/>
                  </a:cubicBezTo>
                  <a:lnTo>
                    <a:pt x="3573" y="4436"/>
                  </a:lnTo>
                  <a:cubicBezTo>
                    <a:pt x="3573" y="4234"/>
                    <a:pt x="3743" y="4053"/>
                    <a:pt x="3942" y="4053"/>
                  </a:cubicBezTo>
                  <a:cubicBezTo>
                    <a:pt x="3954" y="4053"/>
                    <a:pt x="3966" y="4054"/>
                    <a:pt x="3978" y="4055"/>
                  </a:cubicBezTo>
                  <a:cubicBezTo>
                    <a:pt x="4192" y="4055"/>
                    <a:pt x="4359" y="4222"/>
                    <a:pt x="4359" y="4460"/>
                  </a:cubicBezTo>
                  <a:lnTo>
                    <a:pt x="4359" y="6960"/>
                  </a:lnTo>
                  <a:cubicBezTo>
                    <a:pt x="4359" y="7103"/>
                    <a:pt x="4407" y="7270"/>
                    <a:pt x="4502" y="7389"/>
                  </a:cubicBezTo>
                  <a:cubicBezTo>
                    <a:pt x="4645" y="7556"/>
                    <a:pt x="4859" y="7675"/>
                    <a:pt x="5073" y="7675"/>
                  </a:cubicBezTo>
                  <a:lnTo>
                    <a:pt x="5073" y="7651"/>
                  </a:lnTo>
                  <a:cubicBezTo>
                    <a:pt x="5455" y="7627"/>
                    <a:pt x="5764" y="7318"/>
                    <a:pt x="5764" y="6937"/>
                  </a:cubicBezTo>
                  <a:lnTo>
                    <a:pt x="5764" y="4079"/>
                  </a:lnTo>
                  <a:cubicBezTo>
                    <a:pt x="5764" y="3865"/>
                    <a:pt x="5931" y="3674"/>
                    <a:pt x="6145" y="3674"/>
                  </a:cubicBezTo>
                  <a:cubicBezTo>
                    <a:pt x="6383" y="3674"/>
                    <a:pt x="6550" y="3865"/>
                    <a:pt x="6550" y="4079"/>
                  </a:cubicBezTo>
                  <a:lnTo>
                    <a:pt x="6550" y="6460"/>
                  </a:lnTo>
                  <a:cubicBezTo>
                    <a:pt x="6550" y="6841"/>
                    <a:pt x="6860" y="7151"/>
                    <a:pt x="7217" y="7151"/>
                  </a:cubicBezTo>
                  <a:cubicBezTo>
                    <a:pt x="7622" y="7151"/>
                    <a:pt x="7931" y="6841"/>
                    <a:pt x="7931" y="6437"/>
                  </a:cubicBezTo>
                  <a:lnTo>
                    <a:pt x="7931" y="5936"/>
                  </a:lnTo>
                  <a:cubicBezTo>
                    <a:pt x="7931" y="5841"/>
                    <a:pt x="7860" y="5770"/>
                    <a:pt x="7765" y="5770"/>
                  </a:cubicBezTo>
                  <a:cubicBezTo>
                    <a:pt x="7693" y="5794"/>
                    <a:pt x="7645" y="5865"/>
                    <a:pt x="7645" y="5936"/>
                  </a:cubicBezTo>
                  <a:lnTo>
                    <a:pt x="7645" y="6460"/>
                  </a:lnTo>
                  <a:cubicBezTo>
                    <a:pt x="7645" y="6675"/>
                    <a:pt x="7455" y="6841"/>
                    <a:pt x="7241" y="6865"/>
                  </a:cubicBezTo>
                  <a:cubicBezTo>
                    <a:pt x="7026" y="6865"/>
                    <a:pt x="6836" y="6675"/>
                    <a:pt x="6860" y="6460"/>
                  </a:cubicBezTo>
                  <a:lnTo>
                    <a:pt x="6860" y="4103"/>
                  </a:lnTo>
                  <a:cubicBezTo>
                    <a:pt x="6860" y="3698"/>
                    <a:pt x="6526" y="3388"/>
                    <a:pt x="6145" y="3388"/>
                  </a:cubicBezTo>
                  <a:cubicBezTo>
                    <a:pt x="5955" y="3388"/>
                    <a:pt x="5788" y="3460"/>
                    <a:pt x="5669" y="3603"/>
                  </a:cubicBezTo>
                  <a:cubicBezTo>
                    <a:pt x="5550" y="3722"/>
                    <a:pt x="5455" y="3888"/>
                    <a:pt x="5478" y="4079"/>
                  </a:cubicBezTo>
                  <a:lnTo>
                    <a:pt x="5478" y="6960"/>
                  </a:lnTo>
                  <a:cubicBezTo>
                    <a:pt x="5478" y="7175"/>
                    <a:pt x="5288" y="7365"/>
                    <a:pt x="5073" y="7365"/>
                  </a:cubicBezTo>
                  <a:cubicBezTo>
                    <a:pt x="4931" y="7365"/>
                    <a:pt x="4812" y="7318"/>
                    <a:pt x="4740" y="7199"/>
                  </a:cubicBezTo>
                  <a:cubicBezTo>
                    <a:pt x="4692" y="7127"/>
                    <a:pt x="4645" y="7056"/>
                    <a:pt x="4669" y="6960"/>
                  </a:cubicBezTo>
                  <a:lnTo>
                    <a:pt x="4669" y="4436"/>
                  </a:lnTo>
                  <a:cubicBezTo>
                    <a:pt x="4669" y="4055"/>
                    <a:pt x="4335" y="3746"/>
                    <a:pt x="3954" y="3746"/>
                  </a:cubicBezTo>
                  <a:cubicBezTo>
                    <a:pt x="3573" y="3746"/>
                    <a:pt x="3287" y="4055"/>
                    <a:pt x="3287" y="4436"/>
                  </a:cubicBezTo>
                  <a:lnTo>
                    <a:pt x="3287" y="5555"/>
                  </a:lnTo>
                  <a:cubicBezTo>
                    <a:pt x="3287" y="5794"/>
                    <a:pt x="3097" y="5960"/>
                    <a:pt x="2883" y="5960"/>
                  </a:cubicBezTo>
                  <a:cubicBezTo>
                    <a:pt x="2668" y="5960"/>
                    <a:pt x="2478" y="5794"/>
                    <a:pt x="2502" y="5579"/>
                  </a:cubicBezTo>
                  <a:lnTo>
                    <a:pt x="2502" y="4317"/>
                  </a:lnTo>
                  <a:cubicBezTo>
                    <a:pt x="2485" y="3884"/>
                    <a:pt x="2146" y="3603"/>
                    <a:pt x="1795" y="3603"/>
                  </a:cubicBezTo>
                  <a:cubicBezTo>
                    <a:pt x="1624" y="3603"/>
                    <a:pt x="1451" y="3669"/>
                    <a:pt x="1311" y="3817"/>
                  </a:cubicBezTo>
                  <a:cubicBezTo>
                    <a:pt x="1168" y="3936"/>
                    <a:pt x="1096" y="4127"/>
                    <a:pt x="1096" y="4293"/>
                  </a:cubicBezTo>
                  <a:lnTo>
                    <a:pt x="1096" y="4555"/>
                  </a:lnTo>
                  <a:cubicBezTo>
                    <a:pt x="1096" y="4770"/>
                    <a:pt x="906" y="4936"/>
                    <a:pt x="692" y="4960"/>
                  </a:cubicBezTo>
                  <a:cubicBezTo>
                    <a:pt x="477" y="4960"/>
                    <a:pt x="311" y="4770"/>
                    <a:pt x="311" y="4555"/>
                  </a:cubicBezTo>
                  <a:lnTo>
                    <a:pt x="311" y="673"/>
                  </a:lnTo>
                  <a:cubicBezTo>
                    <a:pt x="311" y="471"/>
                    <a:pt x="480" y="290"/>
                    <a:pt x="679" y="290"/>
                  </a:cubicBezTo>
                  <a:cubicBezTo>
                    <a:pt x="691" y="290"/>
                    <a:pt x="703" y="291"/>
                    <a:pt x="715" y="292"/>
                  </a:cubicBezTo>
                  <a:cubicBezTo>
                    <a:pt x="930" y="292"/>
                    <a:pt x="1096" y="483"/>
                    <a:pt x="1096" y="697"/>
                  </a:cubicBezTo>
                  <a:lnTo>
                    <a:pt x="1096" y="959"/>
                  </a:lnTo>
                  <a:cubicBezTo>
                    <a:pt x="1061" y="1459"/>
                    <a:pt x="1424" y="1709"/>
                    <a:pt x="1790" y="1709"/>
                  </a:cubicBezTo>
                  <a:cubicBezTo>
                    <a:pt x="2156" y="1709"/>
                    <a:pt x="2525" y="1459"/>
                    <a:pt x="2502" y="959"/>
                  </a:cubicBezTo>
                  <a:lnTo>
                    <a:pt x="2502" y="673"/>
                  </a:lnTo>
                  <a:cubicBezTo>
                    <a:pt x="2502" y="602"/>
                    <a:pt x="2406" y="531"/>
                    <a:pt x="2335" y="531"/>
                  </a:cubicBezTo>
                  <a:cubicBezTo>
                    <a:pt x="2263" y="554"/>
                    <a:pt x="2192" y="602"/>
                    <a:pt x="2192" y="697"/>
                  </a:cubicBezTo>
                  <a:lnTo>
                    <a:pt x="2192" y="959"/>
                  </a:lnTo>
                  <a:cubicBezTo>
                    <a:pt x="2192" y="1184"/>
                    <a:pt x="2000" y="1355"/>
                    <a:pt x="1780" y="1355"/>
                  </a:cubicBezTo>
                  <a:cubicBezTo>
                    <a:pt x="1743" y="1355"/>
                    <a:pt x="1706" y="1351"/>
                    <a:pt x="1668" y="1340"/>
                  </a:cubicBezTo>
                  <a:cubicBezTo>
                    <a:pt x="1501" y="1293"/>
                    <a:pt x="1382" y="1126"/>
                    <a:pt x="1382" y="959"/>
                  </a:cubicBezTo>
                  <a:lnTo>
                    <a:pt x="1382" y="697"/>
                  </a:lnTo>
                  <a:cubicBezTo>
                    <a:pt x="1382" y="233"/>
                    <a:pt x="1037" y="1"/>
                    <a:pt x="692"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44"/>
          <p:cNvGrpSpPr/>
          <p:nvPr/>
        </p:nvGrpSpPr>
        <p:grpSpPr>
          <a:xfrm>
            <a:off x="3168424" y="556638"/>
            <a:ext cx="351753" cy="229373"/>
            <a:chOff x="1646150" y="3693450"/>
            <a:chExt cx="256025" cy="166950"/>
          </a:xfrm>
        </p:grpSpPr>
        <p:sp>
          <p:nvSpPr>
            <p:cNvPr id="695" name="Google Shape;695;p44"/>
            <p:cNvSpPr/>
            <p:nvPr/>
          </p:nvSpPr>
          <p:spPr>
            <a:xfrm>
              <a:off x="1646150" y="3693450"/>
              <a:ext cx="126225" cy="166950"/>
            </a:xfrm>
            <a:custGeom>
              <a:avLst/>
              <a:gdLst/>
              <a:ahLst/>
              <a:cxnLst/>
              <a:rect l="l" t="t" r="r" b="b"/>
              <a:pathLst>
                <a:path w="5049" h="6678" extrusionOk="0">
                  <a:moveTo>
                    <a:pt x="4311" y="2629"/>
                  </a:moveTo>
                  <a:cubicBezTo>
                    <a:pt x="4644" y="3058"/>
                    <a:pt x="4644" y="3653"/>
                    <a:pt x="4311" y="4082"/>
                  </a:cubicBezTo>
                  <a:lnTo>
                    <a:pt x="4311" y="2629"/>
                  </a:lnTo>
                  <a:close/>
                  <a:moveTo>
                    <a:pt x="3553" y="0"/>
                  </a:moveTo>
                  <a:cubicBezTo>
                    <a:pt x="3351" y="0"/>
                    <a:pt x="3154" y="85"/>
                    <a:pt x="3025" y="247"/>
                  </a:cubicBezTo>
                  <a:lnTo>
                    <a:pt x="1929" y="1533"/>
                  </a:lnTo>
                  <a:lnTo>
                    <a:pt x="858" y="1533"/>
                  </a:lnTo>
                  <a:cubicBezTo>
                    <a:pt x="381" y="1533"/>
                    <a:pt x="0" y="1914"/>
                    <a:pt x="0" y="2391"/>
                  </a:cubicBezTo>
                  <a:lnTo>
                    <a:pt x="0" y="4272"/>
                  </a:lnTo>
                  <a:cubicBezTo>
                    <a:pt x="0" y="4582"/>
                    <a:pt x="167" y="4867"/>
                    <a:pt x="453" y="5034"/>
                  </a:cubicBezTo>
                  <a:cubicBezTo>
                    <a:pt x="470" y="5043"/>
                    <a:pt x="494" y="5048"/>
                    <a:pt x="518" y="5048"/>
                  </a:cubicBezTo>
                  <a:cubicBezTo>
                    <a:pt x="561" y="5048"/>
                    <a:pt x="604" y="5032"/>
                    <a:pt x="619" y="4986"/>
                  </a:cubicBezTo>
                  <a:cubicBezTo>
                    <a:pt x="691" y="4915"/>
                    <a:pt x="667" y="4820"/>
                    <a:pt x="596" y="4772"/>
                  </a:cubicBezTo>
                  <a:cubicBezTo>
                    <a:pt x="405" y="4677"/>
                    <a:pt x="286" y="4486"/>
                    <a:pt x="286" y="4272"/>
                  </a:cubicBezTo>
                  <a:lnTo>
                    <a:pt x="286" y="2391"/>
                  </a:lnTo>
                  <a:cubicBezTo>
                    <a:pt x="286" y="2081"/>
                    <a:pt x="548" y="1843"/>
                    <a:pt x="858" y="1843"/>
                  </a:cubicBezTo>
                  <a:lnTo>
                    <a:pt x="1834" y="1843"/>
                  </a:lnTo>
                  <a:lnTo>
                    <a:pt x="1834" y="4844"/>
                  </a:lnTo>
                  <a:lnTo>
                    <a:pt x="1191" y="4844"/>
                  </a:lnTo>
                  <a:cubicBezTo>
                    <a:pt x="1120" y="4844"/>
                    <a:pt x="1072" y="4891"/>
                    <a:pt x="1048" y="4963"/>
                  </a:cubicBezTo>
                  <a:cubicBezTo>
                    <a:pt x="1048" y="5058"/>
                    <a:pt x="1096" y="5129"/>
                    <a:pt x="1191" y="5129"/>
                  </a:cubicBezTo>
                  <a:lnTo>
                    <a:pt x="1905" y="5129"/>
                  </a:lnTo>
                  <a:lnTo>
                    <a:pt x="3025" y="6439"/>
                  </a:lnTo>
                  <a:cubicBezTo>
                    <a:pt x="3168" y="6582"/>
                    <a:pt x="3358" y="6677"/>
                    <a:pt x="3572" y="6677"/>
                  </a:cubicBezTo>
                  <a:cubicBezTo>
                    <a:pt x="3668" y="6677"/>
                    <a:pt x="3763" y="6653"/>
                    <a:pt x="3858" y="6630"/>
                  </a:cubicBezTo>
                  <a:cubicBezTo>
                    <a:pt x="4144" y="6511"/>
                    <a:pt x="4311" y="6249"/>
                    <a:pt x="4311" y="5939"/>
                  </a:cubicBezTo>
                  <a:lnTo>
                    <a:pt x="4311" y="4463"/>
                  </a:lnTo>
                  <a:cubicBezTo>
                    <a:pt x="5049" y="3891"/>
                    <a:pt x="5049" y="2796"/>
                    <a:pt x="4311" y="2224"/>
                  </a:cubicBezTo>
                  <a:lnTo>
                    <a:pt x="4311" y="1867"/>
                  </a:lnTo>
                  <a:cubicBezTo>
                    <a:pt x="4287" y="1795"/>
                    <a:pt x="4239" y="1724"/>
                    <a:pt x="4168" y="1724"/>
                  </a:cubicBezTo>
                  <a:cubicBezTo>
                    <a:pt x="4155" y="1721"/>
                    <a:pt x="4143" y="1719"/>
                    <a:pt x="4132" y="1719"/>
                  </a:cubicBezTo>
                  <a:cubicBezTo>
                    <a:pt x="4055" y="1719"/>
                    <a:pt x="4001" y="1784"/>
                    <a:pt x="4001" y="1867"/>
                  </a:cubicBezTo>
                  <a:lnTo>
                    <a:pt x="4001" y="5963"/>
                  </a:lnTo>
                  <a:cubicBezTo>
                    <a:pt x="4001" y="6153"/>
                    <a:pt x="3882" y="6296"/>
                    <a:pt x="3715" y="6368"/>
                  </a:cubicBezTo>
                  <a:cubicBezTo>
                    <a:pt x="3664" y="6390"/>
                    <a:pt x="3610" y="6401"/>
                    <a:pt x="3556" y="6401"/>
                  </a:cubicBezTo>
                  <a:cubicBezTo>
                    <a:pt x="3438" y="6401"/>
                    <a:pt x="3321" y="6347"/>
                    <a:pt x="3239" y="6249"/>
                  </a:cubicBezTo>
                  <a:lnTo>
                    <a:pt x="2120" y="4939"/>
                  </a:lnTo>
                  <a:lnTo>
                    <a:pt x="2120" y="1748"/>
                  </a:lnTo>
                  <a:lnTo>
                    <a:pt x="3239" y="438"/>
                  </a:lnTo>
                  <a:cubicBezTo>
                    <a:pt x="3321" y="339"/>
                    <a:pt x="3438" y="286"/>
                    <a:pt x="3556" y="286"/>
                  </a:cubicBezTo>
                  <a:cubicBezTo>
                    <a:pt x="3610" y="286"/>
                    <a:pt x="3664" y="297"/>
                    <a:pt x="3715" y="319"/>
                  </a:cubicBezTo>
                  <a:cubicBezTo>
                    <a:pt x="3882" y="366"/>
                    <a:pt x="4001" y="533"/>
                    <a:pt x="4001" y="724"/>
                  </a:cubicBezTo>
                  <a:lnTo>
                    <a:pt x="4001" y="1176"/>
                  </a:lnTo>
                  <a:cubicBezTo>
                    <a:pt x="4001" y="1248"/>
                    <a:pt x="4049" y="1295"/>
                    <a:pt x="4144" y="1319"/>
                  </a:cubicBezTo>
                  <a:cubicBezTo>
                    <a:pt x="4215" y="1319"/>
                    <a:pt x="4287" y="1248"/>
                    <a:pt x="4311" y="1176"/>
                  </a:cubicBezTo>
                  <a:lnTo>
                    <a:pt x="4311" y="748"/>
                  </a:lnTo>
                  <a:cubicBezTo>
                    <a:pt x="4311" y="438"/>
                    <a:pt x="4120" y="152"/>
                    <a:pt x="3834" y="57"/>
                  </a:cubicBezTo>
                  <a:cubicBezTo>
                    <a:pt x="3743" y="19"/>
                    <a:pt x="3647" y="0"/>
                    <a:pt x="3553"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4"/>
            <p:cNvSpPr/>
            <p:nvPr/>
          </p:nvSpPr>
          <p:spPr>
            <a:xfrm>
              <a:off x="1769375" y="3715700"/>
              <a:ext cx="132800" cy="136950"/>
            </a:xfrm>
            <a:custGeom>
              <a:avLst/>
              <a:gdLst/>
              <a:ahLst/>
              <a:cxnLst/>
              <a:rect l="l" t="t" r="r" b="b"/>
              <a:pathLst>
                <a:path w="5312" h="5478" extrusionOk="0">
                  <a:moveTo>
                    <a:pt x="3287" y="0"/>
                  </a:moveTo>
                  <a:cubicBezTo>
                    <a:pt x="3001" y="0"/>
                    <a:pt x="2716" y="143"/>
                    <a:pt x="2573" y="381"/>
                  </a:cubicBezTo>
                  <a:cubicBezTo>
                    <a:pt x="2430" y="596"/>
                    <a:pt x="2335" y="834"/>
                    <a:pt x="2287" y="1072"/>
                  </a:cubicBezTo>
                  <a:cubicBezTo>
                    <a:pt x="2192" y="1620"/>
                    <a:pt x="2144" y="2168"/>
                    <a:pt x="2120" y="2715"/>
                  </a:cubicBezTo>
                  <a:cubicBezTo>
                    <a:pt x="2120" y="3215"/>
                    <a:pt x="2073" y="3715"/>
                    <a:pt x="1977" y="4216"/>
                  </a:cubicBezTo>
                  <a:cubicBezTo>
                    <a:pt x="1954" y="4311"/>
                    <a:pt x="1930" y="4430"/>
                    <a:pt x="1882" y="4525"/>
                  </a:cubicBezTo>
                  <a:cubicBezTo>
                    <a:pt x="1811" y="4287"/>
                    <a:pt x="1787" y="4049"/>
                    <a:pt x="1787" y="3787"/>
                  </a:cubicBezTo>
                  <a:cubicBezTo>
                    <a:pt x="1763" y="3430"/>
                    <a:pt x="1716" y="3072"/>
                    <a:pt x="1596" y="2715"/>
                  </a:cubicBezTo>
                  <a:cubicBezTo>
                    <a:pt x="1482" y="2279"/>
                    <a:pt x="1101" y="1976"/>
                    <a:pt x="647" y="1976"/>
                  </a:cubicBezTo>
                  <a:cubicBezTo>
                    <a:pt x="631" y="1976"/>
                    <a:pt x="613" y="1976"/>
                    <a:pt x="596" y="1977"/>
                  </a:cubicBezTo>
                  <a:cubicBezTo>
                    <a:pt x="1" y="1977"/>
                    <a:pt x="1" y="2882"/>
                    <a:pt x="596" y="2882"/>
                  </a:cubicBezTo>
                  <a:cubicBezTo>
                    <a:pt x="644" y="2882"/>
                    <a:pt x="691" y="2882"/>
                    <a:pt x="739" y="3025"/>
                  </a:cubicBezTo>
                  <a:cubicBezTo>
                    <a:pt x="811" y="3287"/>
                    <a:pt x="858" y="3573"/>
                    <a:pt x="858" y="3858"/>
                  </a:cubicBezTo>
                  <a:cubicBezTo>
                    <a:pt x="882" y="4168"/>
                    <a:pt x="930" y="4478"/>
                    <a:pt x="1001" y="4787"/>
                  </a:cubicBezTo>
                  <a:cubicBezTo>
                    <a:pt x="1073" y="5025"/>
                    <a:pt x="1215" y="5216"/>
                    <a:pt x="1430" y="5359"/>
                  </a:cubicBezTo>
                  <a:cubicBezTo>
                    <a:pt x="1549" y="5430"/>
                    <a:pt x="1716" y="5478"/>
                    <a:pt x="1882" y="5478"/>
                  </a:cubicBezTo>
                  <a:cubicBezTo>
                    <a:pt x="2168" y="5478"/>
                    <a:pt x="2430" y="5335"/>
                    <a:pt x="2597" y="5097"/>
                  </a:cubicBezTo>
                  <a:cubicBezTo>
                    <a:pt x="2740" y="4882"/>
                    <a:pt x="2835" y="4644"/>
                    <a:pt x="2882" y="4406"/>
                  </a:cubicBezTo>
                  <a:cubicBezTo>
                    <a:pt x="2978" y="3858"/>
                    <a:pt x="3025" y="3311"/>
                    <a:pt x="3025" y="2763"/>
                  </a:cubicBezTo>
                  <a:cubicBezTo>
                    <a:pt x="3049" y="2263"/>
                    <a:pt x="3097" y="1763"/>
                    <a:pt x="3168" y="1263"/>
                  </a:cubicBezTo>
                  <a:cubicBezTo>
                    <a:pt x="3192" y="1143"/>
                    <a:pt x="3240" y="1024"/>
                    <a:pt x="3311" y="929"/>
                  </a:cubicBezTo>
                  <a:cubicBezTo>
                    <a:pt x="3359" y="977"/>
                    <a:pt x="3406" y="1072"/>
                    <a:pt x="3430" y="1167"/>
                  </a:cubicBezTo>
                  <a:cubicBezTo>
                    <a:pt x="3525" y="1525"/>
                    <a:pt x="3573" y="1882"/>
                    <a:pt x="3597" y="2263"/>
                  </a:cubicBezTo>
                  <a:lnTo>
                    <a:pt x="3621" y="2549"/>
                  </a:lnTo>
                  <a:cubicBezTo>
                    <a:pt x="3641" y="2610"/>
                    <a:pt x="3698" y="2672"/>
                    <a:pt x="3759" y="2672"/>
                  </a:cubicBezTo>
                  <a:cubicBezTo>
                    <a:pt x="3768" y="2672"/>
                    <a:pt x="3778" y="2671"/>
                    <a:pt x="3787" y="2668"/>
                  </a:cubicBezTo>
                  <a:cubicBezTo>
                    <a:pt x="3883" y="2668"/>
                    <a:pt x="3954" y="2620"/>
                    <a:pt x="3954" y="2525"/>
                  </a:cubicBezTo>
                  <a:lnTo>
                    <a:pt x="3906" y="2263"/>
                  </a:lnTo>
                  <a:cubicBezTo>
                    <a:pt x="3883" y="1858"/>
                    <a:pt x="3835" y="1453"/>
                    <a:pt x="3740" y="1072"/>
                  </a:cubicBezTo>
                  <a:cubicBezTo>
                    <a:pt x="3621" y="762"/>
                    <a:pt x="3502" y="620"/>
                    <a:pt x="3287" y="620"/>
                  </a:cubicBezTo>
                  <a:cubicBezTo>
                    <a:pt x="3192" y="620"/>
                    <a:pt x="3121" y="667"/>
                    <a:pt x="3073" y="762"/>
                  </a:cubicBezTo>
                  <a:cubicBezTo>
                    <a:pt x="2978" y="905"/>
                    <a:pt x="2930" y="1048"/>
                    <a:pt x="2882" y="1215"/>
                  </a:cubicBezTo>
                  <a:cubicBezTo>
                    <a:pt x="2811" y="1739"/>
                    <a:pt x="2763" y="2239"/>
                    <a:pt x="2740" y="2763"/>
                  </a:cubicBezTo>
                  <a:cubicBezTo>
                    <a:pt x="2740" y="3311"/>
                    <a:pt x="2668" y="3835"/>
                    <a:pt x="2597" y="4358"/>
                  </a:cubicBezTo>
                  <a:cubicBezTo>
                    <a:pt x="2549" y="4573"/>
                    <a:pt x="2478" y="4763"/>
                    <a:pt x="2358" y="4954"/>
                  </a:cubicBezTo>
                  <a:cubicBezTo>
                    <a:pt x="2263" y="5120"/>
                    <a:pt x="2073" y="5216"/>
                    <a:pt x="1882" y="5216"/>
                  </a:cubicBezTo>
                  <a:cubicBezTo>
                    <a:pt x="1596" y="5216"/>
                    <a:pt x="1334" y="5001"/>
                    <a:pt x="1287" y="4739"/>
                  </a:cubicBezTo>
                  <a:cubicBezTo>
                    <a:pt x="1215" y="4430"/>
                    <a:pt x="1168" y="4144"/>
                    <a:pt x="1144" y="3858"/>
                  </a:cubicBezTo>
                  <a:cubicBezTo>
                    <a:pt x="1144" y="3549"/>
                    <a:pt x="1096" y="3239"/>
                    <a:pt x="1025" y="2930"/>
                  </a:cubicBezTo>
                  <a:cubicBezTo>
                    <a:pt x="977" y="2739"/>
                    <a:pt x="787" y="2620"/>
                    <a:pt x="596" y="2620"/>
                  </a:cubicBezTo>
                  <a:cubicBezTo>
                    <a:pt x="591" y="2621"/>
                    <a:pt x="586" y="2621"/>
                    <a:pt x="582" y="2621"/>
                  </a:cubicBezTo>
                  <a:cubicBezTo>
                    <a:pt x="434" y="2621"/>
                    <a:pt x="434" y="2286"/>
                    <a:pt x="582" y="2286"/>
                  </a:cubicBezTo>
                  <a:cubicBezTo>
                    <a:pt x="586" y="2286"/>
                    <a:pt x="591" y="2286"/>
                    <a:pt x="596" y="2287"/>
                  </a:cubicBezTo>
                  <a:cubicBezTo>
                    <a:pt x="930" y="2287"/>
                    <a:pt x="1239" y="2501"/>
                    <a:pt x="1311" y="2834"/>
                  </a:cubicBezTo>
                  <a:cubicBezTo>
                    <a:pt x="1406" y="3168"/>
                    <a:pt x="1477" y="3501"/>
                    <a:pt x="1477" y="3835"/>
                  </a:cubicBezTo>
                  <a:cubicBezTo>
                    <a:pt x="1525" y="4573"/>
                    <a:pt x="1596" y="4882"/>
                    <a:pt x="1858" y="4882"/>
                  </a:cubicBezTo>
                  <a:cubicBezTo>
                    <a:pt x="1954" y="4882"/>
                    <a:pt x="2049" y="4835"/>
                    <a:pt x="2097" y="4763"/>
                  </a:cubicBezTo>
                  <a:cubicBezTo>
                    <a:pt x="2168" y="4620"/>
                    <a:pt x="2239" y="4454"/>
                    <a:pt x="2263" y="4311"/>
                  </a:cubicBezTo>
                  <a:cubicBezTo>
                    <a:pt x="2358" y="3787"/>
                    <a:pt x="2406" y="3263"/>
                    <a:pt x="2406" y="2739"/>
                  </a:cubicBezTo>
                  <a:cubicBezTo>
                    <a:pt x="2430" y="2215"/>
                    <a:pt x="2478" y="1667"/>
                    <a:pt x="2573" y="1143"/>
                  </a:cubicBezTo>
                  <a:cubicBezTo>
                    <a:pt x="2597" y="953"/>
                    <a:pt x="2692" y="739"/>
                    <a:pt x="2787" y="572"/>
                  </a:cubicBezTo>
                  <a:cubicBezTo>
                    <a:pt x="2906" y="405"/>
                    <a:pt x="3073" y="310"/>
                    <a:pt x="3287" y="310"/>
                  </a:cubicBezTo>
                  <a:cubicBezTo>
                    <a:pt x="3621" y="310"/>
                    <a:pt x="3883" y="524"/>
                    <a:pt x="4026" y="977"/>
                  </a:cubicBezTo>
                  <a:cubicBezTo>
                    <a:pt x="4145" y="1382"/>
                    <a:pt x="4216" y="1810"/>
                    <a:pt x="4240" y="2239"/>
                  </a:cubicBezTo>
                  <a:cubicBezTo>
                    <a:pt x="4264" y="2596"/>
                    <a:pt x="4311" y="2930"/>
                    <a:pt x="4407" y="3287"/>
                  </a:cubicBezTo>
                  <a:cubicBezTo>
                    <a:pt x="4430" y="3406"/>
                    <a:pt x="4526" y="3668"/>
                    <a:pt x="4740" y="3668"/>
                  </a:cubicBezTo>
                  <a:cubicBezTo>
                    <a:pt x="4907" y="3692"/>
                    <a:pt x="4907" y="3954"/>
                    <a:pt x="4740" y="3977"/>
                  </a:cubicBezTo>
                  <a:cubicBezTo>
                    <a:pt x="4430" y="3977"/>
                    <a:pt x="4216" y="3787"/>
                    <a:pt x="4097" y="3382"/>
                  </a:cubicBezTo>
                  <a:cubicBezTo>
                    <a:pt x="4073" y="3334"/>
                    <a:pt x="4049" y="3263"/>
                    <a:pt x="4049" y="3192"/>
                  </a:cubicBezTo>
                  <a:cubicBezTo>
                    <a:pt x="4030" y="3133"/>
                    <a:pt x="3978" y="3090"/>
                    <a:pt x="3920" y="3090"/>
                  </a:cubicBezTo>
                  <a:cubicBezTo>
                    <a:pt x="3908" y="3090"/>
                    <a:pt x="3895" y="3092"/>
                    <a:pt x="3883" y="3096"/>
                  </a:cubicBezTo>
                  <a:cubicBezTo>
                    <a:pt x="3787" y="3096"/>
                    <a:pt x="3740" y="3192"/>
                    <a:pt x="3764" y="3263"/>
                  </a:cubicBezTo>
                  <a:cubicBezTo>
                    <a:pt x="3787" y="3334"/>
                    <a:pt x="3787" y="3406"/>
                    <a:pt x="3811" y="3477"/>
                  </a:cubicBezTo>
                  <a:cubicBezTo>
                    <a:pt x="3906" y="3787"/>
                    <a:pt x="4145" y="4287"/>
                    <a:pt x="4740" y="4287"/>
                  </a:cubicBezTo>
                  <a:cubicBezTo>
                    <a:pt x="5288" y="4263"/>
                    <a:pt x="5311" y="3430"/>
                    <a:pt x="4764" y="3382"/>
                  </a:cubicBezTo>
                  <a:lnTo>
                    <a:pt x="4740" y="3358"/>
                  </a:lnTo>
                  <a:cubicBezTo>
                    <a:pt x="4716" y="3311"/>
                    <a:pt x="4692" y="3239"/>
                    <a:pt x="4668" y="3192"/>
                  </a:cubicBezTo>
                  <a:cubicBezTo>
                    <a:pt x="4597" y="2858"/>
                    <a:pt x="4549" y="2525"/>
                    <a:pt x="4526" y="2191"/>
                  </a:cubicBezTo>
                  <a:cubicBezTo>
                    <a:pt x="4502" y="1739"/>
                    <a:pt x="4430" y="1310"/>
                    <a:pt x="4311" y="882"/>
                  </a:cubicBezTo>
                  <a:cubicBezTo>
                    <a:pt x="4121" y="310"/>
                    <a:pt x="3764" y="0"/>
                    <a:pt x="3287"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697;p44"/>
          <p:cNvGrpSpPr/>
          <p:nvPr/>
        </p:nvGrpSpPr>
        <p:grpSpPr>
          <a:xfrm>
            <a:off x="480242" y="727892"/>
            <a:ext cx="338666" cy="346669"/>
            <a:chOff x="1648525" y="2383275"/>
            <a:chExt cx="246500" cy="252325"/>
          </a:xfrm>
        </p:grpSpPr>
        <p:sp>
          <p:nvSpPr>
            <p:cNvPr id="698" name="Google Shape;698;p44"/>
            <p:cNvSpPr/>
            <p:nvPr/>
          </p:nvSpPr>
          <p:spPr>
            <a:xfrm>
              <a:off x="1693775" y="2416625"/>
              <a:ext cx="69675" cy="185175"/>
            </a:xfrm>
            <a:custGeom>
              <a:avLst/>
              <a:gdLst/>
              <a:ahLst/>
              <a:cxnLst/>
              <a:rect l="l" t="t" r="r" b="b"/>
              <a:pathLst>
                <a:path w="2787" h="7407" extrusionOk="0">
                  <a:moveTo>
                    <a:pt x="501" y="310"/>
                  </a:moveTo>
                  <a:cubicBezTo>
                    <a:pt x="524" y="310"/>
                    <a:pt x="572" y="334"/>
                    <a:pt x="596" y="358"/>
                  </a:cubicBezTo>
                  <a:cubicBezTo>
                    <a:pt x="2453" y="2215"/>
                    <a:pt x="2453" y="5216"/>
                    <a:pt x="596" y="7073"/>
                  </a:cubicBezTo>
                  <a:cubicBezTo>
                    <a:pt x="572" y="7109"/>
                    <a:pt x="536" y="7127"/>
                    <a:pt x="498" y="7127"/>
                  </a:cubicBezTo>
                  <a:cubicBezTo>
                    <a:pt x="459" y="7127"/>
                    <a:pt x="417" y="7109"/>
                    <a:pt x="381" y="7073"/>
                  </a:cubicBezTo>
                  <a:cubicBezTo>
                    <a:pt x="334" y="7026"/>
                    <a:pt x="334" y="6930"/>
                    <a:pt x="381" y="6859"/>
                  </a:cubicBezTo>
                  <a:cubicBezTo>
                    <a:pt x="2120" y="5121"/>
                    <a:pt x="2120" y="2310"/>
                    <a:pt x="381" y="572"/>
                  </a:cubicBezTo>
                  <a:cubicBezTo>
                    <a:pt x="358" y="524"/>
                    <a:pt x="334" y="501"/>
                    <a:pt x="358" y="453"/>
                  </a:cubicBezTo>
                  <a:cubicBezTo>
                    <a:pt x="358" y="405"/>
                    <a:pt x="358" y="382"/>
                    <a:pt x="381" y="358"/>
                  </a:cubicBezTo>
                  <a:cubicBezTo>
                    <a:pt x="405" y="334"/>
                    <a:pt x="453" y="310"/>
                    <a:pt x="501" y="310"/>
                  </a:cubicBezTo>
                  <a:close/>
                  <a:moveTo>
                    <a:pt x="501" y="0"/>
                  </a:moveTo>
                  <a:lnTo>
                    <a:pt x="501" y="24"/>
                  </a:lnTo>
                  <a:cubicBezTo>
                    <a:pt x="381" y="24"/>
                    <a:pt x="262" y="48"/>
                    <a:pt x="191" y="143"/>
                  </a:cubicBezTo>
                  <a:cubicBezTo>
                    <a:pt x="96" y="215"/>
                    <a:pt x="48" y="334"/>
                    <a:pt x="48" y="453"/>
                  </a:cubicBezTo>
                  <a:cubicBezTo>
                    <a:pt x="48" y="548"/>
                    <a:pt x="96" y="667"/>
                    <a:pt x="191" y="763"/>
                  </a:cubicBezTo>
                  <a:cubicBezTo>
                    <a:pt x="1810" y="2382"/>
                    <a:pt x="1810" y="5025"/>
                    <a:pt x="191" y="6645"/>
                  </a:cubicBezTo>
                  <a:cubicBezTo>
                    <a:pt x="0" y="6811"/>
                    <a:pt x="0" y="7097"/>
                    <a:pt x="191" y="7264"/>
                  </a:cubicBezTo>
                  <a:cubicBezTo>
                    <a:pt x="274" y="7359"/>
                    <a:pt x="387" y="7407"/>
                    <a:pt x="501" y="7407"/>
                  </a:cubicBezTo>
                  <a:cubicBezTo>
                    <a:pt x="614" y="7407"/>
                    <a:pt x="727" y="7359"/>
                    <a:pt x="810" y="7264"/>
                  </a:cubicBezTo>
                  <a:cubicBezTo>
                    <a:pt x="2787" y="5287"/>
                    <a:pt x="2787" y="2096"/>
                    <a:pt x="810" y="120"/>
                  </a:cubicBezTo>
                  <a:cubicBezTo>
                    <a:pt x="715" y="48"/>
                    <a:pt x="620" y="0"/>
                    <a:pt x="501"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4"/>
            <p:cNvSpPr/>
            <p:nvPr/>
          </p:nvSpPr>
          <p:spPr>
            <a:xfrm>
              <a:off x="1668625" y="2439450"/>
              <a:ext cx="59700" cy="139725"/>
            </a:xfrm>
            <a:custGeom>
              <a:avLst/>
              <a:gdLst/>
              <a:ahLst/>
              <a:cxnLst/>
              <a:rect l="l" t="t" r="r" b="b"/>
              <a:pathLst>
                <a:path w="2388" h="5589" extrusionOk="0">
                  <a:moveTo>
                    <a:pt x="600" y="0"/>
                  </a:moveTo>
                  <a:cubicBezTo>
                    <a:pt x="267" y="0"/>
                    <a:pt x="0" y="426"/>
                    <a:pt x="292" y="754"/>
                  </a:cubicBezTo>
                  <a:cubicBezTo>
                    <a:pt x="387" y="850"/>
                    <a:pt x="482" y="969"/>
                    <a:pt x="554" y="1064"/>
                  </a:cubicBezTo>
                  <a:cubicBezTo>
                    <a:pt x="585" y="1110"/>
                    <a:pt x="635" y="1136"/>
                    <a:pt x="687" y="1136"/>
                  </a:cubicBezTo>
                  <a:cubicBezTo>
                    <a:pt x="715" y="1136"/>
                    <a:pt x="743" y="1129"/>
                    <a:pt x="768" y="1112"/>
                  </a:cubicBezTo>
                  <a:cubicBezTo>
                    <a:pt x="840" y="1064"/>
                    <a:pt x="840" y="969"/>
                    <a:pt x="792" y="897"/>
                  </a:cubicBezTo>
                  <a:cubicBezTo>
                    <a:pt x="697" y="778"/>
                    <a:pt x="602" y="659"/>
                    <a:pt x="506" y="540"/>
                  </a:cubicBezTo>
                  <a:cubicBezTo>
                    <a:pt x="397" y="430"/>
                    <a:pt x="497" y="279"/>
                    <a:pt x="604" y="279"/>
                  </a:cubicBezTo>
                  <a:cubicBezTo>
                    <a:pt x="636" y="279"/>
                    <a:pt x="669" y="293"/>
                    <a:pt x="697" y="326"/>
                  </a:cubicBezTo>
                  <a:cubicBezTo>
                    <a:pt x="2054" y="1683"/>
                    <a:pt x="2054" y="3898"/>
                    <a:pt x="697" y="5255"/>
                  </a:cubicBezTo>
                  <a:cubicBezTo>
                    <a:pt x="678" y="5278"/>
                    <a:pt x="655" y="5288"/>
                    <a:pt x="630" y="5288"/>
                  </a:cubicBezTo>
                  <a:cubicBezTo>
                    <a:pt x="524" y="5288"/>
                    <a:pt x="391" y="5118"/>
                    <a:pt x="506" y="5041"/>
                  </a:cubicBezTo>
                  <a:cubicBezTo>
                    <a:pt x="1411" y="4112"/>
                    <a:pt x="1673" y="2731"/>
                    <a:pt x="1173" y="1517"/>
                  </a:cubicBezTo>
                  <a:cubicBezTo>
                    <a:pt x="1158" y="1463"/>
                    <a:pt x="1116" y="1441"/>
                    <a:pt x="1068" y="1441"/>
                  </a:cubicBezTo>
                  <a:cubicBezTo>
                    <a:pt x="966" y="1441"/>
                    <a:pt x="839" y="1539"/>
                    <a:pt x="887" y="1636"/>
                  </a:cubicBezTo>
                  <a:cubicBezTo>
                    <a:pt x="1054" y="1993"/>
                    <a:pt x="1125" y="2398"/>
                    <a:pt x="1125" y="2803"/>
                  </a:cubicBezTo>
                  <a:cubicBezTo>
                    <a:pt x="1125" y="3565"/>
                    <a:pt x="840" y="4279"/>
                    <a:pt x="292" y="4827"/>
                  </a:cubicBezTo>
                  <a:cubicBezTo>
                    <a:pt x="197" y="4922"/>
                    <a:pt x="149" y="5017"/>
                    <a:pt x="149" y="5136"/>
                  </a:cubicBezTo>
                  <a:cubicBezTo>
                    <a:pt x="149" y="5398"/>
                    <a:pt x="363" y="5589"/>
                    <a:pt x="602" y="5589"/>
                  </a:cubicBezTo>
                  <a:cubicBezTo>
                    <a:pt x="721" y="5589"/>
                    <a:pt x="840" y="5541"/>
                    <a:pt x="911" y="5470"/>
                  </a:cubicBezTo>
                  <a:cubicBezTo>
                    <a:pt x="2388" y="3993"/>
                    <a:pt x="2388" y="1588"/>
                    <a:pt x="911" y="135"/>
                  </a:cubicBezTo>
                  <a:cubicBezTo>
                    <a:pt x="811" y="40"/>
                    <a:pt x="702" y="0"/>
                    <a:pt x="600"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4"/>
            <p:cNvSpPr/>
            <p:nvPr/>
          </p:nvSpPr>
          <p:spPr>
            <a:xfrm>
              <a:off x="1648525" y="2461850"/>
              <a:ext cx="44675" cy="94850"/>
            </a:xfrm>
            <a:custGeom>
              <a:avLst/>
              <a:gdLst/>
              <a:ahLst/>
              <a:cxnLst/>
              <a:rect l="l" t="t" r="r" b="b"/>
              <a:pathLst>
                <a:path w="1787" h="3794" extrusionOk="0">
                  <a:moveTo>
                    <a:pt x="498" y="305"/>
                  </a:moveTo>
                  <a:cubicBezTo>
                    <a:pt x="536" y="305"/>
                    <a:pt x="572" y="323"/>
                    <a:pt x="596" y="359"/>
                  </a:cubicBezTo>
                  <a:cubicBezTo>
                    <a:pt x="1453" y="1216"/>
                    <a:pt x="1453" y="2597"/>
                    <a:pt x="596" y="3454"/>
                  </a:cubicBezTo>
                  <a:cubicBezTo>
                    <a:pt x="572" y="3478"/>
                    <a:pt x="536" y="3490"/>
                    <a:pt x="498" y="3490"/>
                  </a:cubicBezTo>
                  <a:cubicBezTo>
                    <a:pt x="459" y="3490"/>
                    <a:pt x="417" y="3478"/>
                    <a:pt x="382" y="3454"/>
                  </a:cubicBezTo>
                  <a:cubicBezTo>
                    <a:pt x="334" y="3383"/>
                    <a:pt x="334" y="3288"/>
                    <a:pt x="382" y="3240"/>
                  </a:cubicBezTo>
                  <a:cubicBezTo>
                    <a:pt x="1120" y="2502"/>
                    <a:pt x="1120" y="1311"/>
                    <a:pt x="382" y="549"/>
                  </a:cubicBezTo>
                  <a:cubicBezTo>
                    <a:pt x="334" y="501"/>
                    <a:pt x="334" y="406"/>
                    <a:pt x="382" y="359"/>
                  </a:cubicBezTo>
                  <a:cubicBezTo>
                    <a:pt x="417" y="323"/>
                    <a:pt x="459" y="305"/>
                    <a:pt x="498" y="305"/>
                  </a:cubicBezTo>
                  <a:close/>
                  <a:moveTo>
                    <a:pt x="504" y="0"/>
                  </a:moveTo>
                  <a:cubicBezTo>
                    <a:pt x="271" y="0"/>
                    <a:pt x="48" y="177"/>
                    <a:pt x="48" y="454"/>
                  </a:cubicBezTo>
                  <a:cubicBezTo>
                    <a:pt x="48" y="573"/>
                    <a:pt x="96" y="668"/>
                    <a:pt x="191" y="763"/>
                  </a:cubicBezTo>
                  <a:cubicBezTo>
                    <a:pt x="810" y="1383"/>
                    <a:pt x="810" y="2407"/>
                    <a:pt x="191" y="3026"/>
                  </a:cubicBezTo>
                  <a:cubicBezTo>
                    <a:pt x="1" y="3192"/>
                    <a:pt x="1" y="3478"/>
                    <a:pt x="191" y="3669"/>
                  </a:cubicBezTo>
                  <a:cubicBezTo>
                    <a:pt x="274" y="3752"/>
                    <a:pt x="388" y="3794"/>
                    <a:pt x="501" y="3794"/>
                  </a:cubicBezTo>
                  <a:cubicBezTo>
                    <a:pt x="614" y="3794"/>
                    <a:pt x="727" y="3752"/>
                    <a:pt x="810" y="3669"/>
                  </a:cubicBezTo>
                  <a:cubicBezTo>
                    <a:pt x="1787" y="2692"/>
                    <a:pt x="1787" y="1097"/>
                    <a:pt x="810" y="120"/>
                  </a:cubicBezTo>
                  <a:cubicBezTo>
                    <a:pt x="720" y="38"/>
                    <a:pt x="611" y="0"/>
                    <a:pt x="504"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4"/>
            <p:cNvSpPr/>
            <p:nvPr/>
          </p:nvSpPr>
          <p:spPr>
            <a:xfrm>
              <a:off x="1756575" y="2383275"/>
              <a:ext cx="29200" cy="252325"/>
            </a:xfrm>
            <a:custGeom>
              <a:avLst/>
              <a:gdLst/>
              <a:ahLst/>
              <a:cxnLst/>
              <a:rect l="l" t="t" r="r" b="b"/>
              <a:pathLst>
                <a:path w="1168" h="10093" extrusionOk="0">
                  <a:moveTo>
                    <a:pt x="584" y="1"/>
                  </a:moveTo>
                  <a:cubicBezTo>
                    <a:pt x="275" y="1"/>
                    <a:pt x="37" y="263"/>
                    <a:pt x="37" y="572"/>
                  </a:cubicBezTo>
                  <a:lnTo>
                    <a:pt x="37" y="9503"/>
                  </a:lnTo>
                  <a:cubicBezTo>
                    <a:pt x="1" y="9896"/>
                    <a:pt x="293" y="10092"/>
                    <a:pt x="584" y="10092"/>
                  </a:cubicBezTo>
                  <a:cubicBezTo>
                    <a:pt x="876" y="10092"/>
                    <a:pt x="1168" y="9896"/>
                    <a:pt x="1132" y="9503"/>
                  </a:cubicBezTo>
                  <a:lnTo>
                    <a:pt x="1132" y="9241"/>
                  </a:lnTo>
                  <a:cubicBezTo>
                    <a:pt x="1132" y="9169"/>
                    <a:pt x="1084" y="9098"/>
                    <a:pt x="1013" y="9098"/>
                  </a:cubicBezTo>
                  <a:cubicBezTo>
                    <a:pt x="1000" y="9095"/>
                    <a:pt x="988" y="9093"/>
                    <a:pt x="977" y="9093"/>
                  </a:cubicBezTo>
                  <a:cubicBezTo>
                    <a:pt x="900" y="9093"/>
                    <a:pt x="846" y="9158"/>
                    <a:pt x="846" y="9241"/>
                  </a:cubicBezTo>
                  <a:lnTo>
                    <a:pt x="846" y="9527"/>
                  </a:lnTo>
                  <a:cubicBezTo>
                    <a:pt x="846" y="9622"/>
                    <a:pt x="775" y="9717"/>
                    <a:pt x="680" y="9741"/>
                  </a:cubicBezTo>
                  <a:cubicBezTo>
                    <a:pt x="646" y="9755"/>
                    <a:pt x="612" y="9762"/>
                    <a:pt x="578" y="9762"/>
                  </a:cubicBezTo>
                  <a:cubicBezTo>
                    <a:pt x="444" y="9762"/>
                    <a:pt x="322" y="9655"/>
                    <a:pt x="322" y="9503"/>
                  </a:cubicBezTo>
                  <a:lnTo>
                    <a:pt x="322" y="549"/>
                  </a:lnTo>
                  <a:cubicBezTo>
                    <a:pt x="322" y="430"/>
                    <a:pt x="394" y="334"/>
                    <a:pt x="489" y="310"/>
                  </a:cubicBezTo>
                  <a:cubicBezTo>
                    <a:pt x="522" y="296"/>
                    <a:pt x="557" y="289"/>
                    <a:pt x="590" y="289"/>
                  </a:cubicBezTo>
                  <a:cubicBezTo>
                    <a:pt x="724" y="289"/>
                    <a:pt x="846" y="396"/>
                    <a:pt x="846" y="549"/>
                  </a:cubicBezTo>
                  <a:lnTo>
                    <a:pt x="846" y="8574"/>
                  </a:lnTo>
                  <a:cubicBezTo>
                    <a:pt x="846" y="8645"/>
                    <a:pt x="894" y="8717"/>
                    <a:pt x="965" y="8741"/>
                  </a:cubicBezTo>
                  <a:cubicBezTo>
                    <a:pt x="1061" y="8741"/>
                    <a:pt x="1132" y="8669"/>
                    <a:pt x="1132" y="8598"/>
                  </a:cubicBezTo>
                  <a:lnTo>
                    <a:pt x="1132" y="572"/>
                  </a:lnTo>
                  <a:cubicBezTo>
                    <a:pt x="1132" y="263"/>
                    <a:pt x="894" y="1"/>
                    <a:pt x="584"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4"/>
            <p:cNvSpPr/>
            <p:nvPr/>
          </p:nvSpPr>
          <p:spPr>
            <a:xfrm>
              <a:off x="1791400" y="2445650"/>
              <a:ext cx="103625" cy="124000"/>
            </a:xfrm>
            <a:custGeom>
              <a:avLst/>
              <a:gdLst/>
              <a:ahLst/>
              <a:cxnLst/>
              <a:rect l="l" t="t" r="r" b="b"/>
              <a:pathLst>
                <a:path w="4145" h="4960" extrusionOk="0">
                  <a:moveTo>
                    <a:pt x="3002" y="1626"/>
                  </a:moveTo>
                  <a:cubicBezTo>
                    <a:pt x="3025" y="1650"/>
                    <a:pt x="3025" y="1650"/>
                    <a:pt x="3025" y="1673"/>
                  </a:cubicBezTo>
                  <a:lnTo>
                    <a:pt x="3025" y="2316"/>
                  </a:lnTo>
                  <a:lnTo>
                    <a:pt x="3002" y="2316"/>
                  </a:lnTo>
                  <a:cubicBezTo>
                    <a:pt x="2787" y="2316"/>
                    <a:pt x="2597" y="2388"/>
                    <a:pt x="2454" y="2531"/>
                  </a:cubicBezTo>
                  <a:cubicBezTo>
                    <a:pt x="2382" y="2602"/>
                    <a:pt x="2359" y="2674"/>
                    <a:pt x="2311" y="2745"/>
                  </a:cubicBezTo>
                  <a:lnTo>
                    <a:pt x="1573" y="1983"/>
                  </a:lnTo>
                  <a:cubicBezTo>
                    <a:pt x="1597" y="1935"/>
                    <a:pt x="1644" y="1912"/>
                    <a:pt x="1692" y="1888"/>
                  </a:cubicBezTo>
                  <a:lnTo>
                    <a:pt x="2978" y="1626"/>
                  </a:lnTo>
                  <a:close/>
                  <a:moveTo>
                    <a:pt x="2525" y="3388"/>
                  </a:moveTo>
                  <a:lnTo>
                    <a:pt x="3264" y="4174"/>
                  </a:lnTo>
                  <a:cubicBezTo>
                    <a:pt x="3168" y="4222"/>
                    <a:pt x="3073" y="4245"/>
                    <a:pt x="2954" y="4245"/>
                  </a:cubicBezTo>
                  <a:cubicBezTo>
                    <a:pt x="2716" y="4222"/>
                    <a:pt x="2525" y="4007"/>
                    <a:pt x="2525" y="3769"/>
                  </a:cubicBezTo>
                  <a:lnTo>
                    <a:pt x="2525" y="3388"/>
                  </a:lnTo>
                  <a:close/>
                  <a:moveTo>
                    <a:pt x="1120" y="1912"/>
                  </a:moveTo>
                  <a:lnTo>
                    <a:pt x="1263" y="2054"/>
                  </a:lnTo>
                  <a:lnTo>
                    <a:pt x="1263" y="4198"/>
                  </a:lnTo>
                  <a:cubicBezTo>
                    <a:pt x="1263" y="4460"/>
                    <a:pt x="1049" y="4674"/>
                    <a:pt x="787" y="4674"/>
                  </a:cubicBezTo>
                  <a:cubicBezTo>
                    <a:pt x="525" y="4650"/>
                    <a:pt x="311" y="4436"/>
                    <a:pt x="311" y="4174"/>
                  </a:cubicBezTo>
                  <a:lnTo>
                    <a:pt x="311" y="3531"/>
                  </a:lnTo>
                  <a:cubicBezTo>
                    <a:pt x="311" y="3412"/>
                    <a:pt x="334" y="3317"/>
                    <a:pt x="406" y="3221"/>
                  </a:cubicBezTo>
                  <a:cubicBezTo>
                    <a:pt x="501" y="3102"/>
                    <a:pt x="644" y="3031"/>
                    <a:pt x="787" y="3031"/>
                  </a:cubicBezTo>
                  <a:cubicBezTo>
                    <a:pt x="835" y="3031"/>
                    <a:pt x="882" y="3055"/>
                    <a:pt x="930" y="3055"/>
                  </a:cubicBezTo>
                  <a:lnTo>
                    <a:pt x="977" y="3055"/>
                  </a:lnTo>
                  <a:cubicBezTo>
                    <a:pt x="1049" y="3055"/>
                    <a:pt x="1120" y="2983"/>
                    <a:pt x="1120" y="2912"/>
                  </a:cubicBezTo>
                  <a:lnTo>
                    <a:pt x="1120" y="1912"/>
                  </a:lnTo>
                  <a:close/>
                  <a:moveTo>
                    <a:pt x="3251" y="0"/>
                  </a:moveTo>
                  <a:cubicBezTo>
                    <a:pt x="3224" y="0"/>
                    <a:pt x="3196" y="2"/>
                    <a:pt x="3168" y="6"/>
                  </a:cubicBezTo>
                  <a:lnTo>
                    <a:pt x="1216" y="411"/>
                  </a:lnTo>
                  <a:cubicBezTo>
                    <a:pt x="977" y="459"/>
                    <a:pt x="835" y="673"/>
                    <a:pt x="811" y="888"/>
                  </a:cubicBezTo>
                  <a:lnTo>
                    <a:pt x="811" y="1197"/>
                  </a:lnTo>
                  <a:lnTo>
                    <a:pt x="430" y="792"/>
                  </a:lnTo>
                  <a:cubicBezTo>
                    <a:pt x="394" y="757"/>
                    <a:pt x="352" y="739"/>
                    <a:pt x="314" y="739"/>
                  </a:cubicBezTo>
                  <a:cubicBezTo>
                    <a:pt x="275" y="739"/>
                    <a:pt x="239" y="757"/>
                    <a:pt x="215" y="792"/>
                  </a:cubicBezTo>
                  <a:cubicBezTo>
                    <a:pt x="168" y="840"/>
                    <a:pt x="168" y="935"/>
                    <a:pt x="215" y="983"/>
                  </a:cubicBezTo>
                  <a:lnTo>
                    <a:pt x="811" y="1626"/>
                  </a:lnTo>
                  <a:lnTo>
                    <a:pt x="811" y="2769"/>
                  </a:lnTo>
                  <a:lnTo>
                    <a:pt x="739" y="2769"/>
                  </a:lnTo>
                  <a:cubicBezTo>
                    <a:pt x="596" y="2769"/>
                    <a:pt x="430" y="2816"/>
                    <a:pt x="311" y="2912"/>
                  </a:cubicBezTo>
                  <a:cubicBezTo>
                    <a:pt x="120" y="3055"/>
                    <a:pt x="1" y="3293"/>
                    <a:pt x="1" y="3531"/>
                  </a:cubicBezTo>
                  <a:lnTo>
                    <a:pt x="1" y="4198"/>
                  </a:lnTo>
                  <a:cubicBezTo>
                    <a:pt x="1" y="4626"/>
                    <a:pt x="358" y="4960"/>
                    <a:pt x="787" y="4960"/>
                  </a:cubicBezTo>
                  <a:cubicBezTo>
                    <a:pt x="1216" y="4960"/>
                    <a:pt x="1549" y="4626"/>
                    <a:pt x="1549" y="4198"/>
                  </a:cubicBezTo>
                  <a:lnTo>
                    <a:pt x="1549" y="2388"/>
                  </a:lnTo>
                  <a:lnTo>
                    <a:pt x="2216" y="3102"/>
                  </a:lnTo>
                  <a:lnTo>
                    <a:pt x="2216" y="3769"/>
                  </a:lnTo>
                  <a:cubicBezTo>
                    <a:pt x="2216" y="4198"/>
                    <a:pt x="2549" y="4555"/>
                    <a:pt x="2978" y="4555"/>
                  </a:cubicBezTo>
                  <a:cubicBezTo>
                    <a:pt x="3145" y="4555"/>
                    <a:pt x="3311" y="4507"/>
                    <a:pt x="3454" y="4388"/>
                  </a:cubicBezTo>
                  <a:lnTo>
                    <a:pt x="3883" y="4841"/>
                  </a:lnTo>
                  <a:cubicBezTo>
                    <a:pt x="3907" y="4865"/>
                    <a:pt x="3954" y="4888"/>
                    <a:pt x="4002" y="4888"/>
                  </a:cubicBezTo>
                  <a:cubicBezTo>
                    <a:pt x="4026" y="4888"/>
                    <a:pt x="4073" y="4865"/>
                    <a:pt x="4097" y="4841"/>
                  </a:cubicBezTo>
                  <a:cubicBezTo>
                    <a:pt x="4145" y="4793"/>
                    <a:pt x="4145" y="4698"/>
                    <a:pt x="4097" y="4626"/>
                  </a:cubicBezTo>
                  <a:lnTo>
                    <a:pt x="3668" y="4150"/>
                  </a:lnTo>
                  <a:cubicBezTo>
                    <a:pt x="3716" y="4031"/>
                    <a:pt x="3764" y="3912"/>
                    <a:pt x="3764" y="3769"/>
                  </a:cubicBezTo>
                  <a:lnTo>
                    <a:pt x="3764" y="1554"/>
                  </a:lnTo>
                  <a:cubicBezTo>
                    <a:pt x="3764" y="1483"/>
                    <a:pt x="3716" y="1411"/>
                    <a:pt x="3621" y="1411"/>
                  </a:cubicBezTo>
                  <a:cubicBezTo>
                    <a:pt x="3611" y="1408"/>
                    <a:pt x="3602" y="1407"/>
                    <a:pt x="3592" y="1407"/>
                  </a:cubicBezTo>
                  <a:cubicBezTo>
                    <a:pt x="3526" y="1407"/>
                    <a:pt x="3454" y="1472"/>
                    <a:pt x="3454" y="1554"/>
                  </a:cubicBezTo>
                  <a:lnTo>
                    <a:pt x="3454" y="3745"/>
                  </a:lnTo>
                  <a:cubicBezTo>
                    <a:pt x="3454" y="3793"/>
                    <a:pt x="3454" y="3864"/>
                    <a:pt x="3430" y="3912"/>
                  </a:cubicBezTo>
                  <a:lnTo>
                    <a:pt x="2573" y="2983"/>
                  </a:lnTo>
                  <a:cubicBezTo>
                    <a:pt x="2621" y="2793"/>
                    <a:pt x="2787" y="2650"/>
                    <a:pt x="3002" y="2650"/>
                  </a:cubicBezTo>
                  <a:cubicBezTo>
                    <a:pt x="3049" y="2650"/>
                    <a:pt x="3097" y="2650"/>
                    <a:pt x="3145" y="2674"/>
                  </a:cubicBezTo>
                  <a:lnTo>
                    <a:pt x="3192" y="2674"/>
                  </a:lnTo>
                  <a:cubicBezTo>
                    <a:pt x="3264" y="2650"/>
                    <a:pt x="3335" y="2602"/>
                    <a:pt x="3335" y="2531"/>
                  </a:cubicBezTo>
                  <a:lnTo>
                    <a:pt x="3335" y="1673"/>
                  </a:lnTo>
                  <a:cubicBezTo>
                    <a:pt x="3335" y="1602"/>
                    <a:pt x="3287" y="1507"/>
                    <a:pt x="3240" y="1435"/>
                  </a:cubicBezTo>
                  <a:cubicBezTo>
                    <a:pt x="3167" y="1362"/>
                    <a:pt x="3080" y="1331"/>
                    <a:pt x="2990" y="1331"/>
                  </a:cubicBezTo>
                  <a:cubicBezTo>
                    <a:pt x="2963" y="1331"/>
                    <a:pt x="2934" y="1334"/>
                    <a:pt x="2906" y="1340"/>
                  </a:cubicBezTo>
                  <a:lnTo>
                    <a:pt x="1620" y="1602"/>
                  </a:lnTo>
                  <a:cubicBezTo>
                    <a:pt x="1525" y="1602"/>
                    <a:pt x="1430" y="1673"/>
                    <a:pt x="1358" y="1745"/>
                  </a:cubicBezTo>
                  <a:lnTo>
                    <a:pt x="1120" y="1483"/>
                  </a:lnTo>
                  <a:lnTo>
                    <a:pt x="1120" y="888"/>
                  </a:lnTo>
                  <a:cubicBezTo>
                    <a:pt x="1120" y="792"/>
                    <a:pt x="1192" y="721"/>
                    <a:pt x="1263" y="697"/>
                  </a:cubicBezTo>
                  <a:lnTo>
                    <a:pt x="3216" y="316"/>
                  </a:lnTo>
                  <a:cubicBezTo>
                    <a:pt x="3235" y="310"/>
                    <a:pt x="3256" y="307"/>
                    <a:pt x="3277" y="307"/>
                  </a:cubicBezTo>
                  <a:cubicBezTo>
                    <a:pt x="3333" y="307"/>
                    <a:pt x="3389" y="329"/>
                    <a:pt x="3406" y="364"/>
                  </a:cubicBezTo>
                  <a:cubicBezTo>
                    <a:pt x="3454" y="411"/>
                    <a:pt x="3454" y="459"/>
                    <a:pt x="3454" y="506"/>
                  </a:cubicBezTo>
                  <a:lnTo>
                    <a:pt x="3454" y="864"/>
                  </a:lnTo>
                  <a:cubicBezTo>
                    <a:pt x="3454" y="935"/>
                    <a:pt x="3526" y="1007"/>
                    <a:pt x="3597" y="1007"/>
                  </a:cubicBezTo>
                  <a:cubicBezTo>
                    <a:pt x="3610" y="1010"/>
                    <a:pt x="3622" y="1011"/>
                    <a:pt x="3633" y="1011"/>
                  </a:cubicBezTo>
                  <a:cubicBezTo>
                    <a:pt x="3710" y="1011"/>
                    <a:pt x="3764" y="946"/>
                    <a:pt x="3764" y="864"/>
                  </a:cubicBezTo>
                  <a:lnTo>
                    <a:pt x="3764" y="506"/>
                  </a:lnTo>
                  <a:cubicBezTo>
                    <a:pt x="3764" y="387"/>
                    <a:pt x="3716" y="245"/>
                    <a:pt x="3621" y="149"/>
                  </a:cubicBezTo>
                  <a:cubicBezTo>
                    <a:pt x="3522" y="50"/>
                    <a:pt x="3389" y="0"/>
                    <a:pt x="3251"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90" name="Google Shape;690;p44"/>
          <p:cNvSpPr txBox="1">
            <a:spLocks noGrp="1"/>
          </p:cNvSpPr>
          <p:nvPr>
            <p:ph type="subTitle" idx="4"/>
          </p:nvPr>
        </p:nvSpPr>
        <p:spPr>
          <a:xfrm>
            <a:off x="940904" y="1536530"/>
            <a:ext cx="7309658" cy="3050331"/>
          </a:xfrm>
          <a:prstGeom prst="rect">
            <a:avLst/>
          </a:prstGeom>
        </p:spPr>
        <p:txBody>
          <a:bodyPr spcFirstLastPara="1" wrap="square" lIns="91425" tIns="91425" rIns="91425" bIns="91425" anchor="ctr" anchorCtr="0">
            <a:noAutofit/>
          </a:bodyPr>
          <a:lstStyle/>
          <a:p>
            <a:pPr marL="0" indent="0" algn="just"/>
            <a:r>
              <a:rPr lang="en-US" b="0" i="0" dirty="0">
                <a:solidFill>
                  <a:srgbClr val="D1D5DB"/>
                </a:solidFill>
                <a:effectLst/>
                <a:latin typeface="Söhne"/>
              </a:rPr>
              <a:t>Where ‘u’ is the step size, which determines how quickly the filter adapts to changes in the noise signal.</a:t>
            </a:r>
          </a:p>
          <a:p>
            <a:pPr marL="0" lvl="0" indent="0" algn="just" rtl="0">
              <a:spcBef>
                <a:spcPts val="0"/>
              </a:spcBef>
              <a:spcAft>
                <a:spcPts val="0"/>
              </a:spcAft>
              <a:buNone/>
            </a:pPr>
            <a:endParaRPr lang="en-US" b="0" i="0" dirty="0">
              <a:solidFill>
                <a:srgbClr val="D1D5DB"/>
              </a:solidFill>
              <a:effectLst/>
              <a:latin typeface="Söhne"/>
            </a:endParaRPr>
          </a:p>
          <a:p>
            <a:pPr marL="0" lvl="0" indent="0" algn="just" rtl="0">
              <a:spcBef>
                <a:spcPts val="0"/>
              </a:spcBef>
              <a:spcAft>
                <a:spcPts val="0"/>
              </a:spcAft>
              <a:buNone/>
            </a:pPr>
            <a:r>
              <a:rPr lang="en-US" b="0" i="0" dirty="0">
                <a:solidFill>
                  <a:srgbClr val="D1D5DB"/>
                </a:solidFill>
                <a:effectLst/>
                <a:latin typeface="Söhne"/>
              </a:rPr>
              <a:t>he feedback loop can be implemented using an adaptive filter, which adjusts the coefficients of a filter to minimize the error between the combined signal and the desired output. Mathematically, we can represent the filter coefficients as ‘h(</a:t>
            </a:r>
            <a:r>
              <a:rPr lang="en-US" dirty="0">
                <a:solidFill>
                  <a:srgbClr val="D1D5DB"/>
                </a:solidFill>
                <a:latin typeface="Söhne"/>
              </a:rPr>
              <a:t>k)’ </a:t>
            </a:r>
            <a:r>
              <a:rPr lang="en-US" b="0" i="0" dirty="0">
                <a:solidFill>
                  <a:srgbClr val="D1D5DB"/>
                </a:solidFill>
                <a:effectLst/>
                <a:latin typeface="Söhne"/>
              </a:rPr>
              <a:t>and the error signal as</a:t>
            </a:r>
            <a:r>
              <a:rPr lang="en-US" dirty="0">
                <a:solidFill>
                  <a:srgbClr val="D1D5DB"/>
                </a:solidFill>
                <a:latin typeface="Söhne"/>
              </a:rPr>
              <a:t> ‘e(t)’ </a:t>
            </a:r>
            <a:r>
              <a:rPr lang="en-US" b="0" i="0" dirty="0">
                <a:solidFill>
                  <a:srgbClr val="D1D5DB"/>
                </a:solidFill>
                <a:effectLst/>
                <a:latin typeface="Söhne"/>
              </a:rPr>
              <a:t>The anti-noise signal can then be generated as:</a:t>
            </a:r>
          </a:p>
          <a:p>
            <a:pPr marL="0" lvl="0" indent="0" algn="just" rtl="0">
              <a:spcBef>
                <a:spcPts val="0"/>
              </a:spcBef>
              <a:spcAft>
                <a:spcPts val="0"/>
              </a:spcAft>
              <a:buNone/>
            </a:pPr>
            <a:endParaRPr lang="en-US" b="0" i="0" dirty="0">
              <a:solidFill>
                <a:srgbClr val="D1D5DB"/>
              </a:solidFill>
              <a:effectLst/>
              <a:latin typeface="Söhne"/>
            </a:endParaRPr>
          </a:p>
          <a:p>
            <a:pPr marL="0" lvl="0" indent="0" algn="just" rtl="0">
              <a:spcBef>
                <a:spcPts val="0"/>
              </a:spcBef>
              <a:spcAft>
                <a:spcPts val="0"/>
              </a:spcAft>
              <a:buNone/>
            </a:pPr>
            <a:r>
              <a:rPr lang="en-US" dirty="0">
                <a:solidFill>
                  <a:srgbClr val="D1D5DB"/>
                </a:solidFill>
                <a:latin typeface="Söhne"/>
              </a:rPr>
              <a:t>‘a(t) = -h(k)*n(t)’</a:t>
            </a:r>
          </a:p>
          <a:p>
            <a:pPr marL="0" lvl="0" indent="0" algn="just" rtl="0">
              <a:spcBef>
                <a:spcPts val="0"/>
              </a:spcBef>
              <a:spcAft>
                <a:spcPts val="0"/>
              </a:spcAft>
              <a:buNone/>
            </a:pPr>
            <a:endParaRPr lang="en-US" dirty="0">
              <a:solidFill>
                <a:srgbClr val="D1D5DB"/>
              </a:solidFill>
              <a:latin typeface="Söhne"/>
            </a:endParaRPr>
          </a:p>
          <a:p>
            <a:pPr marL="0" lvl="0" indent="0" algn="just" rtl="0">
              <a:spcBef>
                <a:spcPts val="0"/>
              </a:spcBef>
              <a:spcAft>
                <a:spcPts val="0"/>
              </a:spcAft>
              <a:buNone/>
            </a:pPr>
            <a:r>
              <a:rPr lang="en-US" b="0" i="0" dirty="0">
                <a:solidFill>
                  <a:srgbClr val="D1D5DB"/>
                </a:solidFill>
                <a:effectLst/>
                <a:latin typeface="Söhne"/>
              </a:rPr>
              <a:t>where the negative sign indicates that the anti-noise signal is 180 degrees out of phase with the original noise signal. </a:t>
            </a:r>
            <a:endParaRPr lang="en-US" dirty="0">
              <a:solidFill>
                <a:srgbClr val="D1D5DB"/>
              </a:solidFill>
              <a:latin typeface="Söhne"/>
            </a:endParaRPr>
          </a:p>
        </p:txBody>
      </p:sp>
      <p:grpSp>
        <p:nvGrpSpPr>
          <p:cNvPr id="697" name="Google Shape;697;p44"/>
          <p:cNvGrpSpPr/>
          <p:nvPr/>
        </p:nvGrpSpPr>
        <p:grpSpPr>
          <a:xfrm>
            <a:off x="480242" y="727892"/>
            <a:ext cx="338666" cy="346669"/>
            <a:chOff x="1648525" y="2383275"/>
            <a:chExt cx="246500" cy="252325"/>
          </a:xfrm>
        </p:grpSpPr>
        <p:sp>
          <p:nvSpPr>
            <p:cNvPr id="698" name="Google Shape;698;p44"/>
            <p:cNvSpPr/>
            <p:nvPr/>
          </p:nvSpPr>
          <p:spPr>
            <a:xfrm>
              <a:off x="1693775" y="2416625"/>
              <a:ext cx="69675" cy="185175"/>
            </a:xfrm>
            <a:custGeom>
              <a:avLst/>
              <a:gdLst/>
              <a:ahLst/>
              <a:cxnLst/>
              <a:rect l="l" t="t" r="r" b="b"/>
              <a:pathLst>
                <a:path w="2787" h="7407" extrusionOk="0">
                  <a:moveTo>
                    <a:pt x="501" y="310"/>
                  </a:moveTo>
                  <a:cubicBezTo>
                    <a:pt x="524" y="310"/>
                    <a:pt x="572" y="334"/>
                    <a:pt x="596" y="358"/>
                  </a:cubicBezTo>
                  <a:cubicBezTo>
                    <a:pt x="2453" y="2215"/>
                    <a:pt x="2453" y="5216"/>
                    <a:pt x="596" y="7073"/>
                  </a:cubicBezTo>
                  <a:cubicBezTo>
                    <a:pt x="572" y="7109"/>
                    <a:pt x="536" y="7127"/>
                    <a:pt x="498" y="7127"/>
                  </a:cubicBezTo>
                  <a:cubicBezTo>
                    <a:pt x="459" y="7127"/>
                    <a:pt x="417" y="7109"/>
                    <a:pt x="381" y="7073"/>
                  </a:cubicBezTo>
                  <a:cubicBezTo>
                    <a:pt x="334" y="7026"/>
                    <a:pt x="334" y="6930"/>
                    <a:pt x="381" y="6859"/>
                  </a:cubicBezTo>
                  <a:cubicBezTo>
                    <a:pt x="2120" y="5121"/>
                    <a:pt x="2120" y="2310"/>
                    <a:pt x="381" y="572"/>
                  </a:cubicBezTo>
                  <a:cubicBezTo>
                    <a:pt x="358" y="524"/>
                    <a:pt x="334" y="501"/>
                    <a:pt x="358" y="453"/>
                  </a:cubicBezTo>
                  <a:cubicBezTo>
                    <a:pt x="358" y="405"/>
                    <a:pt x="358" y="382"/>
                    <a:pt x="381" y="358"/>
                  </a:cubicBezTo>
                  <a:cubicBezTo>
                    <a:pt x="405" y="334"/>
                    <a:pt x="453" y="310"/>
                    <a:pt x="501" y="310"/>
                  </a:cubicBezTo>
                  <a:close/>
                  <a:moveTo>
                    <a:pt x="501" y="0"/>
                  </a:moveTo>
                  <a:lnTo>
                    <a:pt x="501" y="24"/>
                  </a:lnTo>
                  <a:cubicBezTo>
                    <a:pt x="381" y="24"/>
                    <a:pt x="262" y="48"/>
                    <a:pt x="191" y="143"/>
                  </a:cubicBezTo>
                  <a:cubicBezTo>
                    <a:pt x="96" y="215"/>
                    <a:pt x="48" y="334"/>
                    <a:pt x="48" y="453"/>
                  </a:cubicBezTo>
                  <a:cubicBezTo>
                    <a:pt x="48" y="548"/>
                    <a:pt x="96" y="667"/>
                    <a:pt x="191" y="763"/>
                  </a:cubicBezTo>
                  <a:cubicBezTo>
                    <a:pt x="1810" y="2382"/>
                    <a:pt x="1810" y="5025"/>
                    <a:pt x="191" y="6645"/>
                  </a:cubicBezTo>
                  <a:cubicBezTo>
                    <a:pt x="0" y="6811"/>
                    <a:pt x="0" y="7097"/>
                    <a:pt x="191" y="7264"/>
                  </a:cubicBezTo>
                  <a:cubicBezTo>
                    <a:pt x="274" y="7359"/>
                    <a:pt x="387" y="7407"/>
                    <a:pt x="501" y="7407"/>
                  </a:cubicBezTo>
                  <a:cubicBezTo>
                    <a:pt x="614" y="7407"/>
                    <a:pt x="727" y="7359"/>
                    <a:pt x="810" y="7264"/>
                  </a:cubicBezTo>
                  <a:cubicBezTo>
                    <a:pt x="2787" y="5287"/>
                    <a:pt x="2787" y="2096"/>
                    <a:pt x="810" y="120"/>
                  </a:cubicBezTo>
                  <a:cubicBezTo>
                    <a:pt x="715" y="48"/>
                    <a:pt x="620" y="0"/>
                    <a:pt x="501"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4"/>
            <p:cNvSpPr/>
            <p:nvPr/>
          </p:nvSpPr>
          <p:spPr>
            <a:xfrm>
              <a:off x="1668625" y="2439450"/>
              <a:ext cx="59700" cy="139725"/>
            </a:xfrm>
            <a:custGeom>
              <a:avLst/>
              <a:gdLst/>
              <a:ahLst/>
              <a:cxnLst/>
              <a:rect l="l" t="t" r="r" b="b"/>
              <a:pathLst>
                <a:path w="2388" h="5589" extrusionOk="0">
                  <a:moveTo>
                    <a:pt x="600" y="0"/>
                  </a:moveTo>
                  <a:cubicBezTo>
                    <a:pt x="267" y="0"/>
                    <a:pt x="0" y="426"/>
                    <a:pt x="292" y="754"/>
                  </a:cubicBezTo>
                  <a:cubicBezTo>
                    <a:pt x="387" y="850"/>
                    <a:pt x="482" y="969"/>
                    <a:pt x="554" y="1064"/>
                  </a:cubicBezTo>
                  <a:cubicBezTo>
                    <a:pt x="585" y="1110"/>
                    <a:pt x="635" y="1136"/>
                    <a:pt x="687" y="1136"/>
                  </a:cubicBezTo>
                  <a:cubicBezTo>
                    <a:pt x="715" y="1136"/>
                    <a:pt x="743" y="1129"/>
                    <a:pt x="768" y="1112"/>
                  </a:cubicBezTo>
                  <a:cubicBezTo>
                    <a:pt x="840" y="1064"/>
                    <a:pt x="840" y="969"/>
                    <a:pt x="792" y="897"/>
                  </a:cubicBezTo>
                  <a:cubicBezTo>
                    <a:pt x="697" y="778"/>
                    <a:pt x="602" y="659"/>
                    <a:pt x="506" y="540"/>
                  </a:cubicBezTo>
                  <a:cubicBezTo>
                    <a:pt x="397" y="430"/>
                    <a:pt x="497" y="279"/>
                    <a:pt x="604" y="279"/>
                  </a:cubicBezTo>
                  <a:cubicBezTo>
                    <a:pt x="636" y="279"/>
                    <a:pt x="669" y="293"/>
                    <a:pt x="697" y="326"/>
                  </a:cubicBezTo>
                  <a:cubicBezTo>
                    <a:pt x="2054" y="1683"/>
                    <a:pt x="2054" y="3898"/>
                    <a:pt x="697" y="5255"/>
                  </a:cubicBezTo>
                  <a:cubicBezTo>
                    <a:pt x="678" y="5278"/>
                    <a:pt x="655" y="5288"/>
                    <a:pt x="630" y="5288"/>
                  </a:cubicBezTo>
                  <a:cubicBezTo>
                    <a:pt x="524" y="5288"/>
                    <a:pt x="391" y="5118"/>
                    <a:pt x="506" y="5041"/>
                  </a:cubicBezTo>
                  <a:cubicBezTo>
                    <a:pt x="1411" y="4112"/>
                    <a:pt x="1673" y="2731"/>
                    <a:pt x="1173" y="1517"/>
                  </a:cubicBezTo>
                  <a:cubicBezTo>
                    <a:pt x="1158" y="1463"/>
                    <a:pt x="1116" y="1441"/>
                    <a:pt x="1068" y="1441"/>
                  </a:cubicBezTo>
                  <a:cubicBezTo>
                    <a:pt x="966" y="1441"/>
                    <a:pt x="839" y="1539"/>
                    <a:pt x="887" y="1636"/>
                  </a:cubicBezTo>
                  <a:cubicBezTo>
                    <a:pt x="1054" y="1993"/>
                    <a:pt x="1125" y="2398"/>
                    <a:pt x="1125" y="2803"/>
                  </a:cubicBezTo>
                  <a:cubicBezTo>
                    <a:pt x="1125" y="3565"/>
                    <a:pt x="840" y="4279"/>
                    <a:pt x="292" y="4827"/>
                  </a:cubicBezTo>
                  <a:cubicBezTo>
                    <a:pt x="197" y="4922"/>
                    <a:pt x="149" y="5017"/>
                    <a:pt x="149" y="5136"/>
                  </a:cubicBezTo>
                  <a:cubicBezTo>
                    <a:pt x="149" y="5398"/>
                    <a:pt x="363" y="5589"/>
                    <a:pt x="602" y="5589"/>
                  </a:cubicBezTo>
                  <a:cubicBezTo>
                    <a:pt x="721" y="5589"/>
                    <a:pt x="840" y="5541"/>
                    <a:pt x="911" y="5470"/>
                  </a:cubicBezTo>
                  <a:cubicBezTo>
                    <a:pt x="2388" y="3993"/>
                    <a:pt x="2388" y="1588"/>
                    <a:pt x="911" y="135"/>
                  </a:cubicBezTo>
                  <a:cubicBezTo>
                    <a:pt x="811" y="40"/>
                    <a:pt x="702" y="0"/>
                    <a:pt x="600"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4"/>
            <p:cNvSpPr/>
            <p:nvPr/>
          </p:nvSpPr>
          <p:spPr>
            <a:xfrm>
              <a:off x="1648525" y="2461850"/>
              <a:ext cx="44675" cy="94850"/>
            </a:xfrm>
            <a:custGeom>
              <a:avLst/>
              <a:gdLst/>
              <a:ahLst/>
              <a:cxnLst/>
              <a:rect l="l" t="t" r="r" b="b"/>
              <a:pathLst>
                <a:path w="1787" h="3794" extrusionOk="0">
                  <a:moveTo>
                    <a:pt x="498" y="305"/>
                  </a:moveTo>
                  <a:cubicBezTo>
                    <a:pt x="536" y="305"/>
                    <a:pt x="572" y="323"/>
                    <a:pt x="596" y="359"/>
                  </a:cubicBezTo>
                  <a:cubicBezTo>
                    <a:pt x="1453" y="1216"/>
                    <a:pt x="1453" y="2597"/>
                    <a:pt x="596" y="3454"/>
                  </a:cubicBezTo>
                  <a:cubicBezTo>
                    <a:pt x="572" y="3478"/>
                    <a:pt x="536" y="3490"/>
                    <a:pt x="498" y="3490"/>
                  </a:cubicBezTo>
                  <a:cubicBezTo>
                    <a:pt x="459" y="3490"/>
                    <a:pt x="417" y="3478"/>
                    <a:pt x="382" y="3454"/>
                  </a:cubicBezTo>
                  <a:cubicBezTo>
                    <a:pt x="334" y="3383"/>
                    <a:pt x="334" y="3288"/>
                    <a:pt x="382" y="3240"/>
                  </a:cubicBezTo>
                  <a:cubicBezTo>
                    <a:pt x="1120" y="2502"/>
                    <a:pt x="1120" y="1311"/>
                    <a:pt x="382" y="549"/>
                  </a:cubicBezTo>
                  <a:cubicBezTo>
                    <a:pt x="334" y="501"/>
                    <a:pt x="334" y="406"/>
                    <a:pt x="382" y="359"/>
                  </a:cubicBezTo>
                  <a:cubicBezTo>
                    <a:pt x="417" y="323"/>
                    <a:pt x="459" y="305"/>
                    <a:pt x="498" y="305"/>
                  </a:cubicBezTo>
                  <a:close/>
                  <a:moveTo>
                    <a:pt x="504" y="0"/>
                  </a:moveTo>
                  <a:cubicBezTo>
                    <a:pt x="271" y="0"/>
                    <a:pt x="48" y="177"/>
                    <a:pt x="48" y="454"/>
                  </a:cubicBezTo>
                  <a:cubicBezTo>
                    <a:pt x="48" y="573"/>
                    <a:pt x="96" y="668"/>
                    <a:pt x="191" y="763"/>
                  </a:cubicBezTo>
                  <a:cubicBezTo>
                    <a:pt x="810" y="1383"/>
                    <a:pt x="810" y="2407"/>
                    <a:pt x="191" y="3026"/>
                  </a:cubicBezTo>
                  <a:cubicBezTo>
                    <a:pt x="1" y="3192"/>
                    <a:pt x="1" y="3478"/>
                    <a:pt x="191" y="3669"/>
                  </a:cubicBezTo>
                  <a:cubicBezTo>
                    <a:pt x="274" y="3752"/>
                    <a:pt x="388" y="3794"/>
                    <a:pt x="501" y="3794"/>
                  </a:cubicBezTo>
                  <a:cubicBezTo>
                    <a:pt x="614" y="3794"/>
                    <a:pt x="727" y="3752"/>
                    <a:pt x="810" y="3669"/>
                  </a:cubicBezTo>
                  <a:cubicBezTo>
                    <a:pt x="1787" y="2692"/>
                    <a:pt x="1787" y="1097"/>
                    <a:pt x="810" y="120"/>
                  </a:cubicBezTo>
                  <a:cubicBezTo>
                    <a:pt x="720" y="38"/>
                    <a:pt x="611" y="0"/>
                    <a:pt x="504"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4"/>
            <p:cNvSpPr/>
            <p:nvPr/>
          </p:nvSpPr>
          <p:spPr>
            <a:xfrm>
              <a:off x="1756575" y="2383275"/>
              <a:ext cx="29200" cy="252325"/>
            </a:xfrm>
            <a:custGeom>
              <a:avLst/>
              <a:gdLst/>
              <a:ahLst/>
              <a:cxnLst/>
              <a:rect l="l" t="t" r="r" b="b"/>
              <a:pathLst>
                <a:path w="1168" h="10093" extrusionOk="0">
                  <a:moveTo>
                    <a:pt x="584" y="1"/>
                  </a:moveTo>
                  <a:cubicBezTo>
                    <a:pt x="275" y="1"/>
                    <a:pt x="37" y="263"/>
                    <a:pt x="37" y="572"/>
                  </a:cubicBezTo>
                  <a:lnTo>
                    <a:pt x="37" y="9503"/>
                  </a:lnTo>
                  <a:cubicBezTo>
                    <a:pt x="1" y="9896"/>
                    <a:pt x="293" y="10092"/>
                    <a:pt x="584" y="10092"/>
                  </a:cubicBezTo>
                  <a:cubicBezTo>
                    <a:pt x="876" y="10092"/>
                    <a:pt x="1168" y="9896"/>
                    <a:pt x="1132" y="9503"/>
                  </a:cubicBezTo>
                  <a:lnTo>
                    <a:pt x="1132" y="9241"/>
                  </a:lnTo>
                  <a:cubicBezTo>
                    <a:pt x="1132" y="9169"/>
                    <a:pt x="1084" y="9098"/>
                    <a:pt x="1013" y="9098"/>
                  </a:cubicBezTo>
                  <a:cubicBezTo>
                    <a:pt x="1000" y="9095"/>
                    <a:pt x="988" y="9093"/>
                    <a:pt x="977" y="9093"/>
                  </a:cubicBezTo>
                  <a:cubicBezTo>
                    <a:pt x="900" y="9093"/>
                    <a:pt x="846" y="9158"/>
                    <a:pt x="846" y="9241"/>
                  </a:cubicBezTo>
                  <a:lnTo>
                    <a:pt x="846" y="9527"/>
                  </a:lnTo>
                  <a:cubicBezTo>
                    <a:pt x="846" y="9622"/>
                    <a:pt x="775" y="9717"/>
                    <a:pt x="680" y="9741"/>
                  </a:cubicBezTo>
                  <a:cubicBezTo>
                    <a:pt x="646" y="9755"/>
                    <a:pt x="612" y="9762"/>
                    <a:pt x="578" y="9762"/>
                  </a:cubicBezTo>
                  <a:cubicBezTo>
                    <a:pt x="444" y="9762"/>
                    <a:pt x="322" y="9655"/>
                    <a:pt x="322" y="9503"/>
                  </a:cubicBezTo>
                  <a:lnTo>
                    <a:pt x="322" y="549"/>
                  </a:lnTo>
                  <a:cubicBezTo>
                    <a:pt x="322" y="430"/>
                    <a:pt x="394" y="334"/>
                    <a:pt x="489" y="310"/>
                  </a:cubicBezTo>
                  <a:cubicBezTo>
                    <a:pt x="522" y="296"/>
                    <a:pt x="557" y="289"/>
                    <a:pt x="590" y="289"/>
                  </a:cubicBezTo>
                  <a:cubicBezTo>
                    <a:pt x="724" y="289"/>
                    <a:pt x="846" y="396"/>
                    <a:pt x="846" y="549"/>
                  </a:cubicBezTo>
                  <a:lnTo>
                    <a:pt x="846" y="8574"/>
                  </a:lnTo>
                  <a:cubicBezTo>
                    <a:pt x="846" y="8645"/>
                    <a:pt x="894" y="8717"/>
                    <a:pt x="965" y="8741"/>
                  </a:cubicBezTo>
                  <a:cubicBezTo>
                    <a:pt x="1061" y="8741"/>
                    <a:pt x="1132" y="8669"/>
                    <a:pt x="1132" y="8598"/>
                  </a:cubicBezTo>
                  <a:lnTo>
                    <a:pt x="1132" y="572"/>
                  </a:lnTo>
                  <a:cubicBezTo>
                    <a:pt x="1132" y="263"/>
                    <a:pt x="894" y="1"/>
                    <a:pt x="584"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4"/>
            <p:cNvSpPr/>
            <p:nvPr/>
          </p:nvSpPr>
          <p:spPr>
            <a:xfrm>
              <a:off x="1791400" y="2445650"/>
              <a:ext cx="103625" cy="124000"/>
            </a:xfrm>
            <a:custGeom>
              <a:avLst/>
              <a:gdLst/>
              <a:ahLst/>
              <a:cxnLst/>
              <a:rect l="l" t="t" r="r" b="b"/>
              <a:pathLst>
                <a:path w="4145" h="4960" extrusionOk="0">
                  <a:moveTo>
                    <a:pt x="3002" y="1626"/>
                  </a:moveTo>
                  <a:cubicBezTo>
                    <a:pt x="3025" y="1650"/>
                    <a:pt x="3025" y="1650"/>
                    <a:pt x="3025" y="1673"/>
                  </a:cubicBezTo>
                  <a:lnTo>
                    <a:pt x="3025" y="2316"/>
                  </a:lnTo>
                  <a:lnTo>
                    <a:pt x="3002" y="2316"/>
                  </a:lnTo>
                  <a:cubicBezTo>
                    <a:pt x="2787" y="2316"/>
                    <a:pt x="2597" y="2388"/>
                    <a:pt x="2454" y="2531"/>
                  </a:cubicBezTo>
                  <a:cubicBezTo>
                    <a:pt x="2382" y="2602"/>
                    <a:pt x="2359" y="2674"/>
                    <a:pt x="2311" y="2745"/>
                  </a:cubicBezTo>
                  <a:lnTo>
                    <a:pt x="1573" y="1983"/>
                  </a:lnTo>
                  <a:cubicBezTo>
                    <a:pt x="1597" y="1935"/>
                    <a:pt x="1644" y="1912"/>
                    <a:pt x="1692" y="1888"/>
                  </a:cubicBezTo>
                  <a:lnTo>
                    <a:pt x="2978" y="1626"/>
                  </a:lnTo>
                  <a:close/>
                  <a:moveTo>
                    <a:pt x="2525" y="3388"/>
                  </a:moveTo>
                  <a:lnTo>
                    <a:pt x="3264" y="4174"/>
                  </a:lnTo>
                  <a:cubicBezTo>
                    <a:pt x="3168" y="4222"/>
                    <a:pt x="3073" y="4245"/>
                    <a:pt x="2954" y="4245"/>
                  </a:cubicBezTo>
                  <a:cubicBezTo>
                    <a:pt x="2716" y="4222"/>
                    <a:pt x="2525" y="4007"/>
                    <a:pt x="2525" y="3769"/>
                  </a:cubicBezTo>
                  <a:lnTo>
                    <a:pt x="2525" y="3388"/>
                  </a:lnTo>
                  <a:close/>
                  <a:moveTo>
                    <a:pt x="1120" y="1912"/>
                  </a:moveTo>
                  <a:lnTo>
                    <a:pt x="1263" y="2054"/>
                  </a:lnTo>
                  <a:lnTo>
                    <a:pt x="1263" y="4198"/>
                  </a:lnTo>
                  <a:cubicBezTo>
                    <a:pt x="1263" y="4460"/>
                    <a:pt x="1049" y="4674"/>
                    <a:pt x="787" y="4674"/>
                  </a:cubicBezTo>
                  <a:cubicBezTo>
                    <a:pt x="525" y="4650"/>
                    <a:pt x="311" y="4436"/>
                    <a:pt x="311" y="4174"/>
                  </a:cubicBezTo>
                  <a:lnTo>
                    <a:pt x="311" y="3531"/>
                  </a:lnTo>
                  <a:cubicBezTo>
                    <a:pt x="311" y="3412"/>
                    <a:pt x="334" y="3317"/>
                    <a:pt x="406" y="3221"/>
                  </a:cubicBezTo>
                  <a:cubicBezTo>
                    <a:pt x="501" y="3102"/>
                    <a:pt x="644" y="3031"/>
                    <a:pt x="787" y="3031"/>
                  </a:cubicBezTo>
                  <a:cubicBezTo>
                    <a:pt x="835" y="3031"/>
                    <a:pt x="882" y="3055"/>
                    <a:pt x="930" y="3055"/>
                  </a:cubicBezTo>
                  <a:lnTo>
                    <a:pt x="977" y="3055"/>
                  </a:lnTo>
                  <a:cubicBezTo>
                    <a:pt x="1049" y="3055"/>
                    <a:pt x="1120" y="2983"/>
                    <a:pt x="1120" y="2912"/>
                  </a:cubicBezTo>
                  <a:lnTo>
                    <a:pt x="1120" y="1912"/>
                  </a:lnTo>
                  <a:close/>
                  <a:moveTo>
                    <a:pt x="3251" y="0"/>
                  </a:moveTo>
                  <a:cubicBezTo>
                    <a:pt x="3224" y="0"/>
                    <a:pt x="3196" y="2"/>
                    <a:pt x="3168" y="6"/>
                  </a:cubicBezTo>
                  <a:lnTo>
                    <a:pt x="1216" y="411"/>
                  </a:lnTo>
                  <a:cubicBezTo>
                    <a:pt x="977" y="459"/>
                    <a:pt x="835" y="673"/>
                    <a:pt x="811" y="888"/>
                  </a:cubicBezTo>
                  <a:lnTo>
                    <a:pt x="811" y="1197"/>
                  </a:lnTo>
                  <a:lnTo>
                    <a:pt x="430" y="792"/>
                  </a:lnTo>
                  <a:cubicBezTo>
                    <a:pt x="394" y="757"/>
                    <a:pt x="352" y="739"/>
                    <a:pt x="314" y="739"/>
                  </a:cubicBezTo>
                  <a:cubicBezTo>
                    <a:pt x="275" y="739"/>
                    <a:pt x="239" y="757"/>
                    <a:pt x="215" y="792"/>
                  </a:cubicBezTo>
                  <a:cubicBezTo>
                    <a:pt x="168" y="840"/>
                    <a:pt x="168" y="935"/>
                    <a:pt x="215" y="983"/>
                  </a:cubicBezTo>
                  <a:lnTo>
                    <a:pt x="811" y="1626"/>
                  </a:lnTo>
                  <a:lnTo>
                    <a:pt x="811" y="2769"/>
                  </a:lnTo>
                  <a:lnTo>
                    <a:pt x="739" y="2769"/>
                  </a:lnTo>
                  <a:cubicBezTo>
                    <a:pt x="596" y="2769"/>
                    <a:pt x="430" y="2816"/>
                    <a:pt x="311" y="2912"/>
                  </a:cubicBezTo>
                  <a:cubicBezTo>
                    <a:pt x="120" y="3055"/>
                    <a:pt x="1" y="3293"/>
                    <a:pt x="1" y="3531"/>
                  </a:cubicBezTo>
                  <a:lnTo>
                    <a:pt x="1" y="4198"/>
                  </a:lnTo>
                  <a:cubicBezTo>
                    <a:pt x="1" y="4626"/>
                    <a:pt x="358" y="4960"/>
                    <a:pt x="787" y="4960"/>
                  </a:cubicBezTo>
                  <a:cubicBezTo>
                    <a:pt x="1216" y="4960"/>
                    <a:pt x="1549" y="4626"/>
                    <a:pt x="1549" y="4198"/>
                  </a:cubicBezTo>
                  <a:lnTo>
                    <a:pt x="1549" y="2388"/>
                  </a:lnTo>
                  <a:lnTo>
                    <a:pt x="2216" y="3102"/>
                  </a:lnTo>
                  <a:lnTo>
                    <a:pt x="2216" y="3769"/>
                  </a:lnTo>
                  <a:cubicBezTo>
                    <a:pt x="2216" y="4198"/>
                    <a:pt x="2549" y="4555"/>
                    <a:pt x="2978" y="4555"/>
                  </a:cubicBezTo>
                  <a:cubicBezTo>
                    <a:pt x="3145" y="4555"/>
                    <a:pt x="3311" y="4507"/>
                    <a:pt x="3454" y="4388"/>
                  </a:cubicBezTo>
                  <a:lnTo>
                    <a:pt x="3883" y="4841"/>
                  </a:lnTo>
                  <a:cubicBezTo>
                    <a:pt x="3907" y="4865"/>
                    <a:pt x="3954" y="4888"/>
                    <a:pt x="4002" y="4888"/>
                  </a:cubicBezTo>
                  <a:cubicBezTo>
                    <a:pt x="4026" y="4888"/>
                    <a:pt x="4073" y="4865"/>
                    <a:pt x="4097" y="4841"/>
                  </a:cubicBezTo>
                  <a:cubicBezTo>
                    <a:pt x="4145" y="4793"/>
                    <a:pt x="4145" y="4698"/>
                    <a:pt x="4097" y="4626"/>
                  </a:cubicBezTo>
                  <a:lnTo>
                    <a:pt x="3668" y="4150"/>
                  </a:lnTo>
                  <a:cubicBezTo>
                    <a:pt x="3716" y="4031"/>
                    <a:pt x="3764" y="3912"/>
                    <a:pt x="3764" y="3769"/>
                  </a:cubicBezTo>
                  <a:lnTo>
                    <a:pt x="3764" y="1554"/>
                  </a:lnTo>
                  <a:cubicBezTo>
                    <a:pt x="3764" y="1483"/>
                    <a:pt x="3716" y="1411"/>
                    <a:pt x="3621" y="1411"/>
                  </a:cubicBezTo>
                  <a:cubicBezTo>
                    <a:pt x="3611" y="1408"/>
                    <a:pt x="3602" y="1407"/>
                    <a:pt x="3592" y="1407"/>
                  </a:cubicBezTo>
                  <a:cubicBezTo>
                    <a:pt x="3526" y="1407"/>
                    <a:pt x="3454" y="1472"/>
                    <a:pt x="3454" y="1554"/>
                  </a:cubicBezTo>
                  <a:lnTo>
                    <a:pt x="3454" y="3745"/>
                  </a:lnTo>
                  <a:cubicBezTo>
                    <a:pt x="3454" y="3793"/>
                    <a:pt x="3454" y="3864"/>
                    <a:pt x="3430" y="3912"/>
                  </a:cubicBezTo>
                  <a:lnTo>
                    <a:pt x="2573" y="2983"/>
                  </a:lnTo>
                  <a:cubicBezTo>
                    <a:pt x="2621" y="2793"/>
                    <a:pt x="2787" y="2650"/>
                    <a:pt x="3002" y="2650"/>
                  </a:cubicBezTo>
                  <a:cubicBezTo>
                    <a:pt x="3049" y="2650"/>
                    <a:pt x="3097" y="2650"/>
                    <a:pt x="3145" y="2674"/>
                  </a:cubicBezTo>
                  <a:lnTo>
                    <a:pt x="3192" y="2674"/>
                  </a:lnTo>
                  <a:cubicBezTo>
                    <a:pt x="3264" y="2650"/>
                    <a:pt x="3335" y="2602"/>
                    <a:pt x="3335" y="2531"/>
                  </a:cubicBezTo>
                  <a:lnTo>
                    <a:pt x="3335" y="1673"/>
                  </a:lnTo>
                  <a:cubicBezTo>
                    <a:pt x="3335" y="1602"/>
                    <a:pt x="3287" y="1507"/>
                    <a:pt x="3240" y="1435"/>
                  </a:cubicBezTo>
                  <a:cubicBezTo>
                    <a:pt x="3167" y="1362"/>
                    <a:pt x="3080" y="1331"/>
                    <a:pt x="2990" y="1331"/>
                  </a:cubicBezTo>
                  <a:cubicBezTo>
                    <a:pt x="2963" y="1331"/>
                    <a:pt x="2934" y="1334"/>
                    <a:pt x="2906" y="1340"/>
                  </a:cubicBezTo>
                  <a:lnTo>
                    <a:pt x="1620" y="1602"/>
                  </a:lnTo>
                  <a:cubicBezTo>
                    <a:pt x="1525" y="1602"/>
                    <a:pt x="1430" y="1673"/>
                    <a:pt x="1358" y="1745"/>
                  </a:cubicBezTo>
                  <a:lnTo>
                    <a:pt x="1120" y="1483"/>
                  </a:lnTo>
                  <a:lnTo>
                    <a:pt x="1120" y="888"/>
                  </a:lnTo>
                  <a:cubicBezTo>
                    <a:pt x="1120" y="792"/>
                    <a:pt x="1192" y="721"/>
                    <a:pt x="1263" y="697"/>
                  </a:cubicBezTo>
                  <a:lnTo>
                    <a:pt x="3216" y="316"/>
                  </a:lnTo>
                  <a:cubicBezTo>
                    <a:pt x="3235" y="310"/>
                    <a:pt x="3256" y="307"/>
                    <a:pt x="3277" y="307"/>
                  </a:cubicBezTo>
                  <a:cubicBezTo>
                    <a:pt x="3333" y="307"/>
                    <a:pt x="3389" y="329"/>
                    <a:pt x="3406" y="364"/>
                  </a:cubicBezTo>
                  <a:cubicBezTo>
                    <a:pt x="3454" y="411"/>
                    <a:pt x="3454" y="459"/>
                    <a:pt x="3454" y="506"/>
                  </a:cubicBezTo>
                  <a:lnTo>
                    <a:pt x="3454" y="864"/>
                  </a:lnTo>
                  <a:cubicBezTo>
                    <a:pt x="3454" y="935"/>
                    <a:pt x="3526" y="1007"/>
                    <a:pt x="3597" y="1007"/>
                  </a:cubicBezTo>
                  <a:cubicBezTo>
                    <a:pt x="3610" y="1010"/>
                    <a:pt x="3622" y="1011"/>
                    <a:pt x="3633" y="1011"/>
                  </a:cubicBezTo>
                  <a:cubicBezTo>
                    <a:pt x="3710" y="1011"/>
                    <a:pt x="3764" y="946"/>
                    <a:pt x="3764" y="864"/>
                  </a:cubicBezTo>
                  <a:lnTo>
                    <a:pt x="3764" y="506"/>
                  </a:lnTo>
                  <a:cubicBezTo>
                    <a:pt x="3764" y="387"/>
                    <a:pt x="3716" y="245"/>
                    <a:pt x="3621" y="149"/>
                  </a:cubicBezTo>
                  <a:cubicBezTo>
                    <a:pt x="3522" y="50"/>
                    <a:pt x="3389" y="0"/>
                    <a:pt x="3251"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716;p45">
            <a:extLst>
              <a:ext uri="{FF2B5EF4-FFF2-40B4-BE49-F238E27FC236}">
                <a16:creationId xmlns:a16="http://schemas.microsoft.com/office/drawing/2014/main" id="{D154A297-4745-0D51-1F90-9927B90414C5}"/>
              </a:ext>
            </a:extLst>
          </p:cNvPr>
          <p:cNvSpPr/>
          <p:nvPr/>
        </p:nvSpPr>
        <p:spPr>
          <a:xfrm>
            <a:off x="4398579" y="596083"/>
            <a:ext cx="346841" cy="259530"/>
          </a:xfrm>
          <a:custGeom>
            <a:avLst/>
            <a:gdLst/>
            <a:ahLst/>
            <a:cxnLst/>
            <a:rect l="l" t="t" r="r" b="b"/>
            <a:pathLst>
              <a:path w="10098" h="7556" extrusionOk="0">
                <a:moveTo>
                  <a:pt x="1024" y="1221"/>
                </a:moveTo>
                <a:cubicBezTo>
                  <a:pt x="1215" y="1221"/>
                  <a:pt x="1381" y="1387"/>
                  <a:pt x="1381" y="1578"/>
                </a:cubicBezTo>
                <a:lnTo>
                  <a:pt x="1381" y="3673"/>
                </a:lnTo>
                <a:lnTo>
                  <a:pt x="667" y="3673"/>
                </a:lnTo>
                <a:lnTo>
                  <a:pt x="667" y="1578"/>
                </a:lnTo>
                <a:cubicBezTo>
                  <a:pt x="667" y="1387"/>
                  <a:pt x="834" y="1221"/>
                  <a:pt x="1024" y="1221"/>
                </a:cubicBezTo>
                <a:close/>
                <a:moveTo>
                  <a:pt x="5012" y="1980"/>
                </a:moveTo>
                <a:cubicBezTo>
                  <a:pt x="5024" y="1980"/>
                  <a:pt x="5036" y="1981"/>
                  <a:pt x="5049" y="1983"/>
                </a:cubicBezTo>
                <a:cubicBezTo>
                  <a:pt x="5239" y="1983"/>
                  <a:pt x="5406" y="2149"/>
                  <a:pt x="5406" y="2340"/>
                </a:cubicBezTo>
                <a:lnTo>
                  <a:pt x="5406" y="3673"/>
                </a:lnTo>
                <a:lnTo>
                  <a:pt x="4691" y="3673"/>
                </a:lnTo>
                <a:lnTo>
                  <a:pt x="4691" y="2340"/>
                </a:lnTo>
                <a:cubicBezTo>
                  <a:pt x="4691" y="2139"/>
                  <a:pt x="4838" y="1980"/>
                  <a:pt x="5012" y="1980"/>
                </a:cubicBezTo>
                <a:close/>
                <a:moveTo>
                  <a:pt x="9114" y="1837"/>
                </a:moveTo>
                <a:cubicBezTo>
                  <a:pt x="9308" y="1837"/>
                  <a:pt x="9454" y="1996"/>
                  <a:pt x="9454" y="2197"/>
                </a:cubicBezTo>
                <a:lnTo>
                  <a:pt x="9454" y="3673"/>
                </a:lnTo>
                <a:lnTo>
                  <a:pt x="8740" y="3673"/>
                </a:lnTo>
                <a:lnTo>
                  <a:pt x="8740" y="2197"/>
                </a:lnTo>
                <a:cubicBezTo>
                  <a:pt x="8740" y="2006"/>
                  <a:pt x="8883" y="1840"/>
                  <a:pt x="9073" y="1840"/>
                </a:cubicBezTo>
                <a:cubicBezTo>
                  <a:pt x="9087" y="1838"/>
                  <a:pt x="9101" y="1837"/>
                  <a:pt x="9114" y="1837"/>
                </a:cubicBezTo>
                <a:close/>
                <a:moveTo>
                  <a:pt x="3024" y="327"/>
                </a:moveTo>
                <a:cubicBezTo>
                  <a:pt x="3215" y="327"/>
                  <a:pt x="3405" y="458"/>
                  <a:pt x="3382" y="720"/>
                </a:cubicBezTo>
                <a:lnTo>
                  <a:pt x="3382" y="3697"/>
                </a:lnTo>
                <a:lnTo>
                  <a:pt x="2691" y="3697"/>
                </a:lnTo>
                <a:lnTo>
                  <a:pt x="2691" y="720"/>
                </a:lnTo>
                <a:lnTo>
                  <a:pt x="2667" y="720"/>
                </a:lnTo>
                <a:cubicBezTo>
                  <a:pt x="2643" y="458"/>
                  <a:pt x="2834" y="327"/>
                  <a:pt x="3024" y="327"/>
                </a:cubicBezTo>
                <a:close/>
                <a:moveTo>
                  <a:pt x="4382" y="3983"/>
                </a:moveTo>
                <a:lnTo>
                  <a:pt x="4382" y="5317"/>
                </a:lnTo>
                <a:cubicBezTo>
                  <a:pt x="4382" y="5507"/>
                  <a:pt x="4215" y="5674"/>
                  <a:pt x="4025" y="5674"/>
                </a:cubicBezTo>
                <a:cubicBezTo>
                  <a:pt x="3834" y="5650"/>
                  <a:pt x="3667" y="5507"/>
                  <a:pt x="3691" y="5317"/>
                </a:cubicBezTo>
                <a:lnTo>
                  <a:pt x="3691" y="3983"/>
                </a:lnTo>
                <a:close/>
                <a:moveTo>
                  <a:pt x="8430" y="3983"/>
                </a:moveTo>
                <a:lnTo>
                  <a:pt x="8430" y="5459"/>
                </a:lnTo>
                <a:cubicBezTo>
                  <a:pt x="8430" y="5660"/>
                  <a:pt x="8284" y="5819"/>
                  <a:pt x="8109" y="5819"/>
                </a:cubicBezTo>
                <a:cubicBezTo>
                  <a:pt x="8097" y="5819"/>
                  <a:pt x="8085" y="5818"/>
                  <a:pt x="8073" y="5817"/>
                </a:cubicBezTo>
                <a:cubicBezTo>
                  <a:pt x="7883" y="5817"/>
                  <a:pt x="7716" y="5650"/>
                  <a:pt x="7716" y="5459"/>
                </a:cubicBezTo>
                <a:lnTo>
                  <a:pt x="7716" y="3983"/>
                </a:lnTo>
                <a:close/>
                <a:moveTo>
                  <a:pt x="6430" y="3983"/>
                </a:moveTo>
                <a:lnTo>
                  <a:pt x="6430" y="6245"/>
                </a:lnTo>
                <a:cubicBezTo>
                  <a:pt x="6430" y="6436"/>
                  <a:pt x="6263" y="6603"/>
                  <a:pt x="6049" y="6603"/>
                </a:cubicBezTo>
                <a:cubicBezTo>
                  <a:pt x="5858" y="6579"/>
                  <a:pt x="5716" y="6412"/>
                  <a:pt x="5716" y="6222"/>
                </a:cubicBezTo>
                <a:lnTo>
                  <a:pt x="5716" y="3983"/>
                </a:lnTo>
                <a:close/>
                <a:moveTo>
                  <a:pt x="3024" y="0"/>
                </a:moveTo>
                <a:cubicBezTo>
                  <a:pt x="2685" y="0"/>
                  <a:pt x="2346" y="232"/>
                  <a:pt x="2381" y="697"/>
                </a:cubicBezTo>
                <a:lnTo>
                  <a:pt x="2381" y="3673"/>
                </a:lnTo>
                <a:lnTo>
                  <a:pt x="1667" y="3673"/>
                </a:lnTo>
                <a:lnTo>
                  <a:pt x="1667" y="1602"/>
                </a:lnTo>
                <a:cubicBezTo>
                  <a:pt x="1667" y="1158"/>
                  <a:pt x="1341" y="938"/>
                  <a:pt x="1014" y="938"/>
                </a:cubicBezTo>
                <a:cubicBezTo>
                  <a:pt x="692" y="938"/>
                  <a:pt x="369" y="1152"/>
                  <a:pt x="357" y="1578"/>
                </a:cubicBezTo>
                <a:lnTo>
                  <a:pt x="357" y="3673"/>
                </a:lnTo>
                <a:lnTo>
                  <a:pt x="143" y="3673"/>
                </a:lnTo>
                <a:cubicBezTo>
                  <a:pt x="143" y="3673"/>
                  <a:pt x="0" y="3721"/>
                  <a:pt x="0" y="3792"/>
                </a:cubicBezTo>
                <a:cubicBezTo>
                  <a:pt x="0" y="3888"/>
                  <a:pt x="71" y="3935"/>
                  <a:pt x="143" y="3935"/>
                </a:cubicBezTo>
                <a:lnTo>
                  <a:pt x="1357" y="3935"/>
                </a:lnTo>
                <a:lnTo>
                  <a:pt x="1357" y="5626"/>
                </a:lnTo>
                <a:cubicBezTo>
                  <a:pt x="1357" y="5698"/>
                  <a:pt x="1429" y="5769"/>
                  <a:pt x="1500" y="5769"/>
                </a:cubicBezTo>
                <a:cubicBezTo>
                  <a:pt x="1596" y="5769"/>
                  <a:pt x="1667" y="5626"/>
                  <a:pt x="1667" y="5626"/>
                </a:cubicBezTo>
                <a:lnTo>
                  <a:pt x="1667" y="3935"/>
                </a:lnTo>
                <a:lnTo>
                  <a:pt x="2381" y="3935"/>
                </a:lnTo>
                <a:lnTo>
                  <a:pt x="2381" y="6912"/>
                </a:lnTo>
                <a:cubicBezTo>
                  <a:pt x="2381" y="7125"/>
                  <a:pt x="2212" y="7271"/>
                  <a:pt x="2029" y="7271"/>
                </a:cubicBezTo>
                <a:cubicBezTo>
                  <a:pt x="1946" y="7271"/>
                  <a:pt x="1860" y="7241"/>
                  <a:pt x="1786" y="7174"/>
                </a:cubicBezTo>
                <a:cubicBezTo>
                  <a:pt x="1715" y="7103"/>
                  <a:pt x="1691" y="7007"/>
                  <a:pt x="1691" y="6912"/>
                </a:cubicBezTo>
                <a:lnTo>
                  <a:pt x="1691" y="6317"/>
                </a:lnTo>
                <a:cubicBezTo>
                  <a:pt x="1691" y="6245"/>
                  <a:pt x="1619" y="6174"/>
                  <a:pt x="1548" y="6174"/>
                </a:cubicBezTo>
                <a:cubicBezTo>
                  <a:pt x="1539" y="6171"/>
                  <a:pt x="1529" y="6169"/>
                  <a:pt x="1519" y="6169"/>
                </a:cubicBezTo>
                <a:cubicBezTo>
                  <a:pt x="1453" y="6169"/>
                  <a:pt x="1381" y="6234"/>
                  <a:pt x="1381" y="6317"/>
                </a:cubicBezTo>
                <a:lnTo>
                  <a:pt x="1381" y="6912"/>
                </a:lnTo>
                <a:cubicBezTo>
                  <a:pt x="1381" y="7269"/>
                  <a:pt x="1667" y="7555"/>
                  <a:pt x="2024" y="7555"/>
                </a:cubicBezTo>
                <a:cubicBezTo>
                  <a:pt x="2381" y="7555"/>
                  <a:pt x="2691" y="7269"/>
                  <a:pt x="2691" y="6888"/>
                </a:cubicBezTo>
                <a:lnTo>
                  <a:pt x="2691" y="3935"/>
                </a:lnTo>
                <a:lnTo>
                  <a:pt x="3405" y="3935"/>
                </a:lnTo>
                <a:lnTo>
                  <a:pt x="3405" y="5269"/>
                </a:lnTo>
                <a:cubicBezTo>
                  <a:pt x="3405" y="5650"/>
                  <a:pt x="3715" y="5936"/>
                  <a:pt x="4096" y="5936"/>
                </a:cubicBezTo>
                <a:cubicBezTo>
                  <a:pt x="4430" y="5888"/>
                  <a:pt x="4691" y="5626"/>
                  <a:pt x="4691" y="5269"/>
                </a:cubicBezTo>
                <a:lnTo>
                  <a:pt x="4691" y="3935"/>
                </a:lnTo>
                <a:lnTo>
                  <a:pt x="5430" y="3935"/>
                </a:lnTo>
                <a:lnTo>
                  <a:pt x="5430" y="6198"/>
                </a:lnTo>
                <a:cubicBezTo>
                  <a:pt x="5418" y="6629"/>
                  <a:pt x="5744" y="6850"/>
                  <a:pt x="6070" y="6850"/>
                </a:cubicBezTo>
                <a:cubicBezTo>
                  <a:pt x="6393" y="6850"/>
                  <a:pt x="6716" y="6635"/>
                  <a:pt x="6716" y="6198"/>
                </a:cubicBezTo>
                <a:lnTo>
                  <a:pt x="6716" y="3935"/>
                </a:lnTo>
                <a:lnTo>
                  <a:pt x="7454" y="3935"/>
                </a:lnTo>
                <a:lnTo>
                  <a:pt x="7454" y="5412"/>
                </a:lnTo>
                <a:cubicBezTo>
                  <a:pt x="7431" y="5779"/>
                  <a:pt x="7740" y="6080"/>
                  <a:pt x="8103" y="6080"/>
                </a:cubicBezTo>
                <a:cubicBezTo>
                  <a:pt x="8117" y="6080"/>
                  <a:pt x="8131" y="6080"/>
                  <a:pt x="8145" y="6079"/>
                </a:cubicBezTo>
                <a:cubicBezTo>
                  <a:pt x="8478" y="6055"/>
                  <a:pt x="8740" y="5769"/>
                  <a:pt x="8740" y="5412"/>
                </a:cubicBezTo>
                <a:lnTo>
                  <a:pt x="8740" y="3935"/>
                </a:lnTo>
                <a:lnTo>
                  <a:pt x="9931" y="3935"/>
                </a:lnTo>
                <a:cubicBezTo>
                  <a:pt x="10026" y="3935"/>
                  <a:pt x="10074" y="3888"/>
                  <a:pt x="10097" y="3792"/>
                </a:cubicBezTo>
                <a:cubicBezTo>
                  <a:pt x="10097" y="3721"/>
                  <a:pt x="10026" y="3626"/>
                  <a:pt x="9954" y="3626"/>
                </a:cubicBezTo>
                <a:lnTo>
                  <a:pt x="9954" y="3673"/>
                </a:lnTo>
                <a:lnTo>
                  <a:pt x="9740" y="3673"/>
                </a:lnTo>
                <a:lnTo>
                  <a:pt x="9740" y="2197"/>
                </a:lnTo>
                <a:cubicBezTo>
                  <a:pt x="9764" y="1733"/>
                  <a:pt x="9419" y="1500"/>
                  <a:pt x="9076" y="1500"/>
                </a:cubicBezTo>
                <a:cubicBezTo>
                  <a:pt x="8734" y="1500"/>
                  <a:pt x="8395" y="1733"/>
                  <a:pt x="8430" y="2197"/>
                </a:cubicBezTo>
                <a:lnTo>
                  <a:pt x="8430" y="3673"/>
                </a:lnTo>
                <a:lnTo>
                  <a:pt x="7716" y="3673"/>
                </a:lnTo>
                <a:lnTo>
                  <a:pt x="7716" y="2530"/>
                </a:lnTo>
                <a:cubicBezTo>
                  <a:pt x="7716" y="2423"/>
                  <a:pt x="7644" y="2370"/>
                  <a:pt x="7573" y="2370"/>
                </a:cubicBezTo>
                <a:cubicBezTo>
                  <a:pt x="7502" y="2370"/>
                  <a:pt x="7430" y="2423"/>
                  <a:pt x="7430" y="2530"/>
                </a:cubicBezTo>
                <a:lnTo>
                  <a:pt x="7430" y="3697"/>
                </a:lnTo>
                <a:lnTo>
                  <a:pt x="6716" y="3697"/>
                </a:lnTo>
                <a:lnTo>
                  <a:pt x="6716" y="1411"/>
                </a:lnTo>
                <a:cubicBezTo>
                  <a:pt x="6716" y="1233"/>
                  <a:pt x="6862" y="1075"/>
                  <a:pt x="7037" y="1075"/>
                </a:cubicBezTo>
                <a:cubicBezTo>
                  <a:pt x="7049" y="1075"/>
                  <a:pt x="7061" y="1076"/>
                  <a:pt x="7073" y="1078"/>
                </a:cubicBezTo>
                <a:cubicBezTo>
                  <a:pt x="7263" y="1078"/>
                  <a:pt x="7430" y="1221"/>
                  <a:pt x="7430" y="1435"/>
                </a:cubicBezTo>
                <a:lnTo>
                  <a:pt x="7430" y="1816"/>
                </a:lnTo>
                <a:cubicBezTo>
                  <a:pt x="7430" y="1887"/>
                  <a:pt x="7478" y="1935"/>
                  <a:pt x="7549" y="1959"/>
                </a:cubicBezTo>
                <a:cubicBezTo>
                  <a:pt x="7644" y="1959"/>
                  <a:pt x="7716" y="1887"/>
                  <a:pt x="7716" y="1816"/>
                </a:cubicBezTo>
                <a:lnTo>
                  <a:pt x="7716" y="1411"/>
                </a:lnTo>
                <a:cubicBezTo>
                  <a:pt x="7752" y="941"/>
                  <a:pt x="7404" y="702"/>
                  <a:pt x="7060" y="702"/>
                </a:cubicBezTo>
                <a:cubicBezTo>
                  <a:pt x="6725" y="702"/>
                  <a:pt x="6395" y="929"/>
                  <a:pt x="6430" y="1387"/>
                </a:cubicBezTo>
                <a:lnTo>
                  <a:pt x="6430" y="3650"/>
                </a:lnTo>
                <a:lnTo>
                  <a:pt x="5692" y="3650"/>
                </a:lnTo>
                <a:lnTo>
                  <a:pt x="5692" y="2340"/>
                </a:lnTo>
                <a:cubicBezTo>
                  <a:pt x="5727" y="1875"/>
                  <a:pt x="5388" y="1643"/>
                  <a:pt x="5046" y="1643"/>
                </a:cubicBezTo>
                <a:cubicBezTo>
                  <a:pt x="4703" y="1643"/>
                  <a:pt x="4358" y="1875"/>
                  <a:pt x="4382" y="2340"/>
                </a:cubicBezTo>
                <a:lnTo>
                  <a:pt x="4382" y="3673"/>
                </a:lnTo>
                <a:lnTo>
                  <a:pt x="3667" y="3673"/>
                </a:lnTo>
                <a:lnTo>
                  <a:pt x="3667" y="697"/>
                </a:lnTo>
                <a:cubicBezTo>
                  <a:pt x="3703" y="232"/>
                  <a:pt x="3364" y="0"/>
                  <a:pt x="3024"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6138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90" name="Google Shape;690;p44"/>
          <p:cNvSpPr txBox="1">
            <a:spLocks noGrp="1"/>
          </p:cNvSpPr>
          <p:nvPr>
            <p:ph type="subTitle" idx="4"/>
          </p:nvPr>
        </p:nvSpPr>
        <p:spPr>
          <a:xfrm>
            <a:off x="940904" y="1536530"/>
            <a:ext cx="7309658" cy="3050331"/>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b="0" i="0" dirty="0">
                <a:solidFill>
                  <a:srgbClr val="D1D5DB"/>
                </a:solidFill>
                <a:effectLst/>
                <a:latin typeface="Söhne"/>
              </a:rPr>
              <a:t>The adaptive filter updates the filter coefficients based on the error signal, using an algorithm such as the least mean squares (LMS) algorithm:</a:t>
            </a:r>
          </a:p>
          <a:p>
            <a:pPr marL="0" lvl="0" indent="0" algn="just" rtl="0">
              <a:spcBef>
                <a:spcPts val="0"/>
              </a:spcBef>
              <a:spcAft>
                <a:spcPts val="0"/>
              </a:spcAft>
              <a:buNone/>
            </a:pPr>
            <a:endParaRPr lang="en-US" b="0" i="0" dirty="0">
              <a:solidFill>
                <a:srgbClr val="D1D5DB"/>
              </a:solidFill>
              <a:effectLst/>
              <a:latin typeface="Söhne"/>
            </a:endParaRPr>
          </a:p>
          <a:p>
            <a:pPr marL="0" lvl="0" indent="0" algn="just" rtl="0">
              <a:spcBef>
                <a:spcPts val="0"/>
              </a:spcBef>
              <a:spcAft>
                <a:spcPts val="0"/>
              </a:spcAft>
              <a:buNone/>
            </a:pPr>
            <a:r>
              <a:rPr lang="en-US" dirty="0">
                <a:solidFill>
                  <a:srgbClr val="D1D5DB"/>
                </a:solidFill>
                <a:latin typeface="Söhne"/>
              </a:rPr>
              <a:t>‘h(k+1) = h(k) + u*e(t)*n(t-k);</a:t>
            </a:r>
          </a:p>
          <a:p>
            <a:pPr marL="0" lvl="0" indent="0" algn="just" rtl="0">
              <a:spcBef>
                <a:spcPts val="0"/>
              </a:spcBef>
              <a:spcAft>
                <a:spcPts val="0"/>
              </a:spcAft>
              <a:buNone/>
            </a:pPr>
            <a:endParaRPr lang="en-US" b="0" i="0" dirty="0">
              <a:solidFill>
                <a:srgbClr val="D1D5DB"/>
              </a:solidFill>
              <a:effectLst/>
              <a:latin typeface="Söhne"/>
            </a:endParaRPr>
          </a:p>
          <a:p>
            <a:pPr marL="0" lvl="0" indent="0" algn="just" rtl="0">
              <a:spcBef>
                <a:spcPts val="0"/>
              </a:spcBef>
              <a:spcAft>
                <a:spcPts val="0"/>
              </a:spcAft>
              <a:buNone/>
            </a:pPr>
            <a:r>
              <a:rPr lang="en-US" b="0" i="0" dirty="0">
                <a:solidFill>
                  <a:srgbClr val="D1D5DB"/>
                </a:solidFill>
                <a:effectLst/>
                <a:latin typeface="Söhne"/>
              </a:rPr>
              <a:t>By adjusting the filter coefficients to minimize the error signal, the anti-noise signal can be generated to cancel out the original noise signal, leading to a reduction in ambient noise. This is the basic principle of active noise cancellation.</a:t>
            </a:r>
          </a:p>
        </p:txBody>
      </p:sp>
      <p:grpSp>
        <p:nvGrpSpPr>
          <p:cNvPr id="4" name="Google Shape;691;p44">
            <a:extLst>
              <a:ext uri="{FF2B5EF4-FFF2-40B4-BE49-F238E27FC236}">
                <a16:creationId xmlns:a16="http://schemas.microsoft.com/office/drawing/2014/main" id="{7BB12E46-7549-50A6-884E-CBE8F7314202}"/>
              </a:ext>
            </a:extLst>
          </p:cNvPr>
          <p:cNvGrpSpPr/>
          <p:nvPr/>
        </p:nvGrpSpPr>
        <p:grpSpPr>
          <a:xfrm>
            <a:off x="4422304" y="469153"/>
            <a:ext cx="346884" cy="346875"/>
            <a:chOff x="5687444" y="4080625"/>
            <a:chExt cx="252481" cy="252475"/>
          </a:xfrm>
        </p:grpSpPr>
        <p:sp>
          <p:nvSpPr>
            <p:cNvPr id="5" name="Google Shape;692;p44">
              <a:extLst>
                <a:ext uri="{FF2B5EF4-FFF2-40B4-BE49-F238E27FC236}">
                  <a16:creationId xmlns:a16="http://schemas.microsoft.com/office/drawing/2014/main" id="{4E82FC03-BCE0-BAA2-DF72-28D91A8A58C0}"/>
                </a:ext>
              </a:extLst>
            </p:cNvPr>
            <p:cNvSpPr/>
            <p:nvPr/>
          </p:nvSpPr>
          <p:spPr>
            <a:xfrm>
              <a:off x="5742225" y="4080625"/>
              <a:ext cx="197700" cy="202500"/>
            </a:xfrm>
            <a:custGeom>
              <a:avLst/>
              <a:gdLst/>
              <a:ahLst/>
              <a:cxnLst/>
              <a:rect l="l" t="t" r="r" b="b"/>
              <a:pathLst>
                <a:path w="7908" h="8100" extrusionOk="0">
                  <a:moveTo>
                    <a:pt x="2899" y="0"/>
                  </a:moveTo>
                  <a:cubicBezTo>
                    <a:pt x="2886" y="0"/>
                    <a:pt x="2872" y="1"/>
                    <a:pt x="2859" y="2"/>
                  </a:cubicBezTo>
                  <a:cubicBezTo>
                    <a:pt x="2478" y="2"/>
                    <a:pt x="2168" y="335"/>
                    <a:pt x="2168" y="716"/>
                  </a:cubicBezTo>
                  <a:lnTo>
                    <a:pt x="2168" y="3217"/>
                  </a:lnTo>
                  <a:cubicBezTo>
                    <a:pt x="2168" y="3336"/>
                    <a:pt x="2144" y="3431"/>
                    <a:pt x="2049" y="3502"/>
                  </a:cubicBezTo>
                  <a:cubicBezTo>
                    <a:pt x="1972" y="3587"/>
                    <a:pt x="1876" y="3624"/>
                    <a:pt x="1780" y="3624"/>
                  </a:cubicBezTo>
                  <a:cubicBezTo>
                    <a:pt x="1579" y="3624"/>
                    <a:pt x="1382" y="3459"/>
                    <a:pt x="1382" y="3217"/>
                  </a:cubicBezTo>
                  <a:lnTo>
                    <a:pt x="1382" y="2073"/>
                  </a:lnTo>
                  <a:cubicBezTo>
                    <a:pt x="1382" y="1692"/>
                    <a:pt x="1096" y="1407"/>
                    <a:pt x="715" y="1383"/>
                  </a:cubicBezTo>
                  <a:cubicBezTo>
                    <a:pt x="334" y="1383"/>
                    <a:pt x="1" y="1692"/>
                    <a:pt x="1" y="2097"/>
                  </a:cubicBezTo>
                  <a:lnTo>
                    <a:pt x="1" y="2383"/>
                  </a:lnTo>
                  <a:cubicBezTo>
                    <a:pt x="1" y="2466"/>
                    <a:pt x="73" y="2531"/>
                    <a:pt x="138" y="2531"/>
                  </a:cubicBezTo>
                  <a:cubicBezTo>
                    <a:pt x="148" y="2531"/>
                    <a:pt x="158" y="2529"/>
                    <a:pt x="168" y="2526"/>
                  </a:cubicBezTo>
                  <a:cubicBezTo>
                    <a:pt x="239" y="2526"/>
                    <a:pt x="311" y="2454"/>
                    <a:pt x="311" y="2383"/>
                  </a:cubicBezTo>
                  <a:lnTo>
                    <a:pt x="311" y="2097"/>
                  </a:lnTo>
                  <a:cubicBezTo>
                    <a:pt x="311" y="1859"/>
                    <a:pt x="477" y="1692"/>
                    <a:pt x="692" y="1692"/>
                  </a:cubicBezTo>
                  <a:cubicBezTo>
                    <a:pt x="906" y="1692"/>
                    <a:pt x="1096" y="1859"/>
                    <a:pt x="1096" y="2073"/>
                  </a:cubicBezTo>
                  <a:lnTo>
                    <a:pt x="1096" y="3193"/>
                  </a:lnTo>
                  <a:cubicBezTo>
                    <a:pt x="1096" y="3598"/>
                    <a:pt x="1406" y="3907"/>
                    <a:pt x="1811" y="3907"/>
                  </a:cubicBezTo>
                  <a:cubicBezTo>
                    <a:pt x="2168" y="3907"/>
                    <a:pt x="2478" y="3598"/>
                    <a:pt x="2478" y="3217"/>
                  </a:cubicBezTo>
                  <a:lnTo>
                    <a:pt x="2478" y="692"/>
                  </a:lnTo>
                  <a:cubicBezTo>
                    <a:pt x="2478" y="478"/>
                    <a:pt x="2644" y="287"/>
                    <a:pt x="2859" y="287"/>
                  </a:cubicBezTo>
                  <a:cubicBezTo>
                    <a:pt x="3002" y="287"/>
                    <a:pt x="3121" y="335"/>
                    <a:pt x="3216" y="454"/>
                  </a:cubicBezTo>
                  <a:cubicBezTo>
                    <a:pt x="3264" y="526"/>
                    <a:pt x="3287" y="597"/>
                    <a:pt x="3287" y="692"/>
                  </a:cubicBezTo>
                  <a:lnTo>
                    <a:pt x="3287" y="3550"/>
                  </a:lnTo>
                  <a:cubicBezTo>
                    <a:pt x="3287" y="3955"/>
                    <a:pt x="3597" y="4264"/>
                    <a:pt x="4002" y="4264"/>
                  </a:cubicBezTo>
                  <a:cubicBezTo>
                    <a:pt x="4168" y="4264"/>
                    <a:pt x="4335" y="4193"/>
                    <a:pt x="4454" y="4074"/>
                  </a:cubicBezTo>
                  <a:cubicBezTo>
                    <a:pt x="4597" y="3931"/>
                    <a:pt x="4669" y="3764"/>
                    <a:pt x="4669" y="3574"/>
                  </a:cubicBezTo>
                  <a:lnTo>
                    <a:pt x="4669" y="1192"/>
                  </a:lnTo>
                  <a:cubicBezTo>
                    <a:pt x="4669" y="978"/>
                    <a:pt x="4835" y="787"/>
                    <a:pt x="5050" y="787"/>
                  </a:cubicBezTo>
                  <a:cubicBezTo>
                    <a:pt x="5264" y="787"/>
                    <a:pt x="5454" y="954"/>
                    <a:pt x="5454" y="1192"/>
                  </a:cubicBezTo>
                  <a:lnTo>
                    <a:pt x="5454" y="3836"/>
                  </a:lnTo>
                  <a:cubicBezTo>
                    <a:pt x="5454" y="4241"/>
                    <a:pt x="5764" y="4550"/>
                    <a:pt x="6169" y="4550"/>
                  </a:cubicBezTo>
                  <a:cubicBezTo>
                    <a:pt x="6336" y="4550"/>
                    <a:pt x="6502" y="4479"/>
                    <a:pt x="6621" y="4336"/>
                  </a:cubicBezTo>
                  <a:cubicBezTo>
                    <a:pt x="6764" y="4217"/>
                    <a:pt x="6836" y="4050"/>
                    <a:pt x="6836" y="3860"/>
                  </a:cubicBezTo>
                  <a:lnTo>
                    <a:pt x="6836" y="2669"/>
                  </a:lnTo>
                  <a:cubicBezTo>
                    <a:pt x="6836" y="2454"/>
                    <a:pt x="7002" y="2264"/>
                    <a:pt x="7241" y="2264"/>
                  </a:cubicBezTo>
                  <a:cubicBezTo>
                    <a:pt x="7455" y="2264"/>
                    <a:pt x="7622" y="2431"/>
                    <a:pt x="7622" y="2645"/>
                  </a:cubicBezTo>
                  <a:lnTo>
                    <a:pt x="7622" y="7408"/>
                  </a:lnTo>
                  <a:cubicBezTo>
                    <a:pt x="7622" y="7646"/>
                    <a:pt x="7431" y="7813"/>
                    <a:pt x="7217" y="7813"/>
                  </a:cubicBezTo>
                  <a:cubicBezTo>
                    <a:pt x="7002" y="7813"/>
                    <a:pt x="6836" y="7646"/>
                    <a:pt x="6836" y="7432"/>
                  </a:cubicBezTo>
                  <a:lnTo>
                    <a:pt x="6836" y="6241"/>
                  </a:lnTo>
                  <a:cubicBezTo>
                    <a:pt x="6836" y="5836"/>
                    <a:pt x="6502" y="5527"/>
                    <a:pt x="6121" y="5527"/>
                  </a:cubicBezTo>
                  <a:cubicBezTo>
                    <a:pt x="5955" y="5527"/>
                    <a:pt x="5788" y="5598"/>
                    <a:pt x="5645" y="5741"/>
                  </a:cubicBezTo>
                  <a:cubicBezTo>
                    <a:pt x="5526" y="5860"/>
                    <a:pt x="5454" y="6027"/>
                    <a:pt x="5454" y="6217"/>
                  </a:cubicBezTo>
                  <a:lnTo>
                    <a:pt x="5454" y="7670"/>
                  </a:lnTo>
                  <a:cubicBezTo>
                    <a:pt x="5454" y="7753"/>
                    <a:pt x="5508" y="7817"/>
                    <a:pt x="5585" y="7817"/>
                  </a:cubicBezTo>
                  <a:cubicBezTo>
                    <a:pt x="5596" y="7817"/>
                    <a:pt x="5609" y="7816"/>
                    <a:pt x="5621" y="7813"/>
                  </a:cubicBezTo>
                  <a:cubicBezTo>
                    <a:pt x="5693" y="7813"/>
                    <a:pt x="5740" y="7741"/>
                    <a:pt x="5740" y="7670"/>
                  </a:cubicBezTo>
                  <a:lnTo>
                    <a:pt x="5740" y="6217"/>
                  </a:lnTo>
                  <a:cubicBezTo>
                    <a:pt x="5740" y="6003"/>
                    <a:pt x="5931" y="5836"/>
                    <a:pt x="6145" y="5836"/>
                  </a:cubicBezTo>
                  <a:cubicBezTo>
                    <a:pt x="6359" y="5836"/>
                    <a:pt x="6526" y="6003"/>
                    <a:pt x="6526" y="6241"/>
                  </a:cubicBezTo>
                  <a:lnTo>
                    <a:pt x="6526" y="7432"/>
                  </a:lnTo>
                  <a:cubicBezTo>
                    <a:pt x="6526" y="7789"/>
                    <a:pt x="6836" y="8098"/>
                    <a:pt x="7217" y="8098"/>
                  </a:cubicBezTo>
                  <a:cubicBezTo>
                    <a:pt x="7230" y="8099"/>
                    <a:pt x="7244" y="8100"/>
                    <a:pt x="7258" y="8100"/>
                  </a:cubicBezTo>
                  <a:cubicBezTo>
                    <a:pt x="7620" y="8100"/>
                    <a:pt x="7907" y="7798"/>
                    <a:pt x="7907" y="7408"/>
                  </a:cubicBezTo>
                  <a:lnTo>
                    <a:pt x="7907" y="2669"/>
                  </a:lnTo>
                  <a:cubicBezTo>
                    <a:pt x="7907" y="2502"/>
                    <a:pt x="7836" y="2312"/>
                    <a:pt x="7717" y="2193"/>
                  </a:cubicBezTo>
                  <a:cubicBezTo>
                    <a:pt x="7598" y="2073"/>
                    <a:pt x="7431" y="2002"/>
                    <a:pt x="7241" y="1978"/>
                  </a:cubicBezTo>
                  <a:cubicBezTo>
                    <a:pt x="6859" y="1978"/>
                    <a:pt x="6526" y="2288"/>
                    <a:pt x="6526" y="2693"/>
                  </a:cubicBezTo>
                  <a:lnTo>
                    <a:pt x="6526" y="3883"/>
                  </a:lnTo>
                  <a:cubicBezTo>
                    <a:pt x="6526" y="3979"/>
                    <a:pt x="6502" y="4098"/>
                    <a:pt x="6407" y="4169"/>
                  </a:cubicBezTo>
                  <a:cubicBezTo>
                    <a:pt x="6336" y="4241"/>
                    <a:pt x="6240" y="4288"/>
                    <a:pt x="6145" y="4288"/>
                  </a:cubicBezTo>
                  <a:cubicBezTo>
                    <a:pt x="5931" y="4264"/>
                    <a:pt x="5740" y="4098"/>
                    <a:pt x="5740" y="3883"/>
                  </a:cubicBezTo>
                  <a:lnTo>
                    <a:pt x="5740" y="1192"/>
                  </a:lnTo>
                  <a:cubicBezTo>
                    <a:pt x="5740" y="1002"/>
                    <a:pt x="5669" y="835"/>
                    <a:pt x="5550" y="716"/>
                  </a:cubicBezTo>
                  <a:cubicBezTo>
                    <a:pt x="5431" y="573"/>
                    <a:pt x="5264" y="502"/>
                    <a:pt x="5073" y="502"/>
                  </a:cubicBezTo>
                  <a:cubicBezTo>
                    <a:pt x="4692" y="502"/>
                    <a:pt x="4359" y="811"/>
                    <a:pt x="4359" y="1216"/>
                  </a:cubicBezTo>
                  <a:lnTo>
                    <a:pt x="4359" y="3574"/>
                  </a:lnTo>
                  <a:cubicBezTo>
                    <a:pt x="4359" y="3788"/>
                    <a:pt x="4192" y="3979"/>
                    <a:pt x="3978" y="3979"/>
                  </a:cubicBezTo>
                  <a:cubicBezTo>
                    <a:pt x="3764" y="3979"/>
                    <a:pt x="3573" y="3788"/>
                    <a:pt x="3573" y="3574"/>
                  </a:cubicBezTo>
                  <a:lnTo>
                    <a:pt x="3573" y="692"/>
                  </a:lnTo>
                  <a:cubicBezTo>
                    <a:pt x="3573" y="324"/>
                    <a:pt x="3284" y="0"/>
                    <a:pt x="2899"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93;p44">
              <a:extLst>
                <a:ext uri="{FF2B5EF4-FFF2-40B4-BE49-F238E27FC236}">
                  <a16:creationId xmlns:a16="http://schemas.microsoft.com/office/drawing/2014/main" id="{03669587-3AA6-C3B1-C0C2-CB78FD6252E2}"/>
                </a:ext>
              </a:extLst>
            </p:cNvPr>
            <p:cNvSpPr/>
            <p:nvPr/>
          </p:nvSpPr>
          <p:spPr>
            <a:xfrm>
              <a:off x="5687444" y="4141225"/>
              <a:ext cx="198300" cy="191875"/>
            </a:xfrm>
            <a:custGeom>
              <a:avLst/>
              <a:gdLst/>
              <a:ahLst/>
              <a:cxnLst/>
              <a:rect l="l" t="t" r="r" b="b"/>
              <a:pathLst>
                <a:path w="7932" h="7675" extrusionOk="0">
                  <a:moveTo>
                    <a:pt x="692" y="1"/>
                  </a:moveTo>
                  <a:cubicBezTo>
                    <a:pt x="346" y="1"/>
                    <a:pt x="1" y="233"/>
                    <a:pt x="1" y="697"/>
                  </a:cubicBezTo>
                  <a:lnTo>
                    <a:pt x="1" y="4579"/>
                  </a:lnTo>
                  <a:cubicBezTo>
                    <a:pt x="1" y="4936"/>
                    <a:pt x="287" y="5246"/>
                    <a:pt x="668" y="5270"/>
                  </a:cubicBezTo>
                  <a:cubicBezTo>
                    <a:pt x="1073" y="5270"/>
                    <a:pt x="1382" y="4936"/>
                    <a:pt x="1382" y="4555"/>
                  </a:cubicBezTo>
                  <a:lnTo>
                    <a:pt x="1382" y="4317"/>
                  </a:lnTo>
                  <a:cubicBezTo>
                    <a:pt x="1382" y="4072"/>
                    <a:pt x="1575" y="3897"/>
                    <a:pt x="1795" y="3897"/>
                  </a:cubicBezTo>
                  <a:cubicBezTo>
                    <a:pt x="1831" y="3897"/>
                    <a:pt x="1869" y="3902"/>
                    <a:pt x="1906" y="3912"/>
                  </a:cubicBezTo>
                  <a:cubicBezTo>
                    <a:pt x="2073" y="3960"/>
                    <a:pt x="2192" y="4127"/>
                    <a:pt x="2192" y="4317"/>
                  </a:cubicBezTo>
                  <a:lnTo>
                    <a:pt x="2192" y="5579"/>
                  </a:lnTo>
                  <a:cubicBezTo>
                    <a:pt x="2192" y="5770"/>
                    <a:pt x="2263" y="5936"/>
                    <a:pt x="2406" y="6056"/>
                  </a:cubicBezTo>
                  <a:cubicBezTo>
                    <a:pt x="2525" y="6198"/>
                    <a:pt x="2692" y="6270"/>
                    <a:pt x="2859" y="6270"/>
                  </a:cubicBezTo>
                  <a:cubicBezTo>
                    <a:pt x="3264" y="6270"/>
                    <a:pt x="3573" y="5960"/>
                    <a:pt x="3573" y="5555"/>
                  </a:cubicBezTo>
                  <a:lnTo>
                    <a:pt x="3573" y="4436"/>
                  </a:lnTo>
                  <a:cubicBezTo>
                    <a:pt x="3573" y="4234"/>
                    <a:pt x="3743" y="4053"/>
                    <a:pt x="3942" y="4053"/>
                  </a:cubicBezTo>
                  <a:cubicBezTo>
                    <a:pt x="3954" y="4053"/>
                    <a:pt x="3966" y="4054"/>
                    <a:pt x="3978" y="4055"/>
                  </a:cubicBezTo>
                  <a:cubicBezTo>
                    <a:pt x="4192" y="4055"/>
                    <a:pt x="4359" y="4222"/>
                    <a:pt x="4359" y="4460"/>
                  </a:cubicBezTo>
                  <a:lnTo>
                    <a:pt x="4359" y="6960"/>
                  </a:lnTo>
                  <a:cubicBezTo>
                    <a:pt x="4359" y="7103"/>
                    <a:pt x="4407" y="7270"/>
                    <a:pt x="4502" y="7389"/>
                  </a:cubicBezTo>
                  <a:cubicBezTo>
                    <a:pt x="4645" y="7556"/>
                    <a:pt x="4859" y="7675"/>
                    <a:pt x="5073" y="7675"/>
                  </a:cubicBezTo>
                  <a:lnTo>
                    <a:pt x="5073" y="7651"/>
                  </a:lnTo>
                  <a:cubicBezTo>
                    <a:pt x="5455" y="7627"/>
                    <a:pt x="5764" y="7318"/>
                    <a:pt x="5764" y="6937"/>
                  </a:cubicBezTo>
                  <a:lnTo>
                    <a:pt x="5764" y="4079"/>
                  </a:lnTo>
                  <a:cubicBezTo>
                    <a:pt x="5764" y="3865"/>
                    <a:pt x="5931" y="3674"/>
                    <a:pt x="6145" y="3674"/>
                  </a:cubicBezTo>
                  <a:cubicBezTo>
                    <a:pt x="6383" y="3674"/>
                    <a:pt x="6550" y="3865"/>
                    <a:pt x="6550" y="4079"/>
                  </a:cubicBezTo>
                  <a:lnTo>
                    <a:pt x="6550" y="6460"/>
                  </a:lnTo>
                  <a:cubicBezTo>
                    <a:pt x="6550" y="6841"/>
                    <a:pt x="6860" y="7151"/>
                    <a:pt x="7217" y="7151"/>
                  </a:cubicBezTo>
                  <a:cubicBezTo>
                    <a:pt x="7622" y="7151"/>
                    <a:pt x="7931" y="6841"/>
                    <a:pt x="7931" y="6437"/>
                  </a:cubicBezTo>
                  <a:lnTo>
                    <a:pt x="7931" y="5936"/>
                  </a:lnTo>
                  <a:cubicBezTo>
                    <a:pt x="7931" y="5841"/>
                    <a:pt x="7860" y="5770"/>
                    <a:pt x="7765" y="5770"/>
                  </a:cubicBezTo>
                  <a:cubicBezTo>
                    <a:pt x="7693" y="5794"/>
                    <a:pt x="7645" y="5865"/>
                    <a:pt x="7645" y="5936"/>
                  </a:cubicBezTo>
                  <a:lnTo>
                    <a:pt x="7645" y="6460"/>
                  </a:lnTo>
                  <a:cubicBezTo>
                    <a:pt x="7645" y="6675"/>
                    <a:pt x="7455" y="6841"/>
                    <a:pt x="7241" y="6865"/>
                  </a:cubicBezTo>
                  <a:cubicBezTo>
                    <a:pt x="7026" y="6865"/>
                    <a:pt x="6836" y="6675"/>
                    <a:pt x="6860" y="6460"/>
                  </a:cubicBezTo>
                  <a:lnTo>
                    <a:pt x="6860" y="4103"/>
                  </a:lnTo>
                  <a:cubicBezTo>
                    <a:pt x="6860" y="3698"/>
                    <a:pt x="6526" y="3388"/>
                    <a:pt x="6145" y="3388"/>
                  </a:cubicBezTo>
                  <a:cubicBezTo>
                    <a:pt x="5955" y="3388"/>
                    <a:pt x="5788" y="3460"/>
                    <a:pt x="5669" y="3603"/>
                  </a:cubicBezTo>
                  <a:cubicBezTo>
                    <a:pt x="5550" y="3722"/>
                    <a:pt x="5455" y="3888"/>
                    <a:pt x="5478" y="4079"/>
                  </a:cubicBezTo>
                  <a:lnTo>
                    <a:pt x="5478" y="6960"/>
                  </a:lnTo>
                  <a:cubicBezTo>
                    <a:pt x="5478" y="7175"/>
                    <a:pt x="5288" y="7365"/>
                    <a:pt x="5073" y="7365"/>
                  </a:cubicBezTo>
                  <a:cubicBezTo>
                    <a:pt x="4931" y="7365"/>
                    <a:pt x="4812" y="7318"/>
                    <a:pt x="4740" y="7199"/>
                  </a:cubicBezTo>
                  <a:cubicBezTo>
                    <a:pt x="4692" y="7127"/>
                    <a:pt x="4645" y="7056"/>
                    <a:pt x="4669" y="6960"/>
                  </a:cubicBezTo>
                  <a:lnTo>
                    <a:pt x="4669" y="4436"/>
                  </a:lnTo>
                  <a:cubicBezTo>
                    <a:pt x="4669" y="4055"/>
                    <a:pt x="4335" y="3746"/>
                    <a:pt x="3954" y="3746"/>
                  </a:cubicBezTo>
                  <a:cubicBezTo>
                    <a:pt x="3573" y="3746"/>
                    <a:pt x="3287" y="4055"/>
                    <a:pt x="3287" y="4436"/>
                  </a:cubicBezTo>
                  <a:lnTo>
                    <a:pt x="3287" y="5555"/>
                  </a:lnTo>
                  <a:cubicBezTo>
                    <a:pt x="3287" y="5794"/>
                    <a:pt x="3097" y="5960"/>
                    <a:pt x="2883" y="5960"/>
                  </a:cubicBezTo>
                  <a:cubicBezTo>
                    <a:pt x="2668" y="5960"/>
                    <a:pt x="2478" y="5794"/>
                    <a:pt x="2502" y="5579"/>
                  </a:cubicBezTo>
                  <a:lnTo>
                    <a:pt x="2502" y="4317"/>
                  </a:lnTo>
                  <a:cubicBezTo>
                    <a:pt x="2485" y="3884"/>
                    <a:pt x="2146" y="3603"/>
                    <a:pt x="1795" y="3603"/>
                  </a:cubicBezTo>
                  <a:cubicBezTo>
                    <a:pt x="1624" y="3603"/>
                    <a:pt x="1451" y="3669"/>
                    <a:pt x="1311" y="3817"/>
                  </a:cubicBezTo>
                  <a:cubicBezTo>
                    <a:pt x="1168" y="3936"/>
                    <a:pt x="1096" y="4127"/>
                    <a:pt x="1096" y="4293"/>
                  </a:cubicBezTo>
                  <a:lnTo>
                    <a:pt x="1096" y="4555"/>
                  </a:lnTo>
                  <a:cubicBezTo>
                    <a:pt x="1096" y="4770"/>
                    <a:pt x="906" y="4936"/>
                    <a:pt x="692" y="4960"/>
                  </a:cubicBezTo>
                  <a:cubicBezTo>
                    <a:pt x="477" y="4960"/>
                    <a:pt x="311" y="4770"/>
                    <a:pt x="311" y="4555"/>
                  </a:cubicBezTo>
                  <a:lnTo>
                    <a:pt x="311" y="673"/>
                  </a:lnTo>
                  <a:cubicBezTo>
                    <a:pt x="311" y="471"/>
                    <a:pt x="480" y="290"/>
                    <a:pt x="679" y="290"/>
                  </a:cubicBezTo>
                  <a:cubicBezTo>
                    <a:pt x="691" y="290"/>
                    <a:pt x="703" y="291"/>
                    <a:pt x="715" y="292"/>
                  </a:cubicBezTo>
                  <a:cubicBezTo>
                    <a:pt x="930" y="292"/>
                    <a:pt x="1096" y="483"/>
                    <a:pt x="1096" y="697"/>
                  </a:cubicBezTo>
                  <a:lnTo>
                    <a:pt x="1096" y="959"/>
                  </a:lnTo>
                  <a:cubicBezTo>
                    <a:pt x="1061" y="1459"/>
                    <a:pt x="1424" y="1709"/>
                    <a:pt x="1790" y="1709"/>
                  </a:cubicBezTo>
                  <a:cubicBezTo>
                    <a:pt x="2156" y="1709"/>
                    <a:pt x="2525" y="1459"/>
                    <a:pt x="2502" y="959"/>
                  </a:cubicBezTo>
                  <a:lnTo>
                    <a:pt x="2502" y="673"/>
                  </a:lnTo>
                  <a:cubicBezTo>
                    <a:pt x="2502" y="602"/>
                    <a:pt x="2406" y="531"/>
                    <a:pt x="2335" y="531"/>
                  </a:cubicBezTo>
                  <a:cubicBezTo>
                    <a:pt x="2263" y="554"/>
                    <a:pt x="2192" y="602"/>
                    <a:pt x="2192" y="697"/>
                  </a:cubicBezTo>
                  <a:lnTo>
                    <a:pt x="2192" y="959"/>
                  </a:lnTo>
                  <a:cubicBezTo>
                    <a:pt x="2192" y="1184"/>
                    <a:pt x="2000" y="1355"/>
                    <a:pt x="1780" y="1355"/>
                  </a:cubicBezTo>
                  <a:cubicBezTo>
                    <a:pt x="1743" y="1355"/>
                    <a:pt x="1706" y="1351"/>
                    <a:pt x="1668" y="1340"/>
                  </a:cubicBezTo>
                  <a:cubicBezTo>
                    <a:pt x="1501" y="1293"/>
                    <a:pt x="1382" y="1126"/>
                    <a:pt x="1382" y="959"/>
                  </a:cubicBezTo>
                  <a:lnTo>
                    <a:pt x="1382" y="697"/>
                  </a:lnTo>
                  <a:cubicBezTo>
                    <a:pt x="1382" y="233"/>
                    <a:pt x="1037" y="1"/>
                    <a:pt x="692"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084522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56"/>
          <p:cNvSpPr txBox="1">
            <a:spLocks noGrp="1"/>
          </p:cNvSpPr>
          <p:nvPr>
            <p:ph type="title"/>
          </p:nvPr>
        </p:nvSpPr>
        <p:spPr>
          <a:xfrm>
            <a:off x="720000" y="38498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 THE TYPES OF </a:t>
            </a:r>
            <a:r>
              <a:rPr lang="en">
                <a:solidFill>
                  <a:schemeClr val="accent4"/>
                </a:solidFill>
              </a:rPr>
              <a:t>SOUND</a:t>
            </a:r>
            <a:endParaRPr>
              <a:solidFill>
                <a:schemeClr val="accent4"/>
              </a:solidFill>
            </a:endParaRPr>
          </a:p>
        </p:txBody>
      </p:sp>
      <p:cxnSp>
        <p:nvCxnSpPr>
          <p:cNvPr id="954" name="Google Shape;954;p56"/>
          <p:cNvCxnSpPr/>
          <p:nvPr/>
        </p:nvCxnSpPr>
        <p:spPr>
          <a:xfrm>
            <a:off x="423875" y="1089300"/>
            <a:ext cx="8298300" cy="0"/>
          </a:xfrm>
          <a:prstGeom prst="straightConnector1">
            <a:avLst/>
          </a:prstGeom>
          <a:noFill/>
          <a:ln w="9525" cap="flat" cmpd="sng">
            <a:solidFill>
              <a:schemeClr val="accent6"/>
            </a:solidFill>
            <a:prstDash val="solid"/>
            <a:round/>
            <a:headEnd type="none" w="med" len="med"/>
            <a:tailEnd type="none" w="med" len="med"/>
          </a:ln>
        </p:spPr>
      </p:cxnSp>
      <p:sp>
        <p:nvSpPr>
          <p:cNvPr id="955" name="Google Shape;955;p56"/>
          <p:cNvSpPr txBox="1"/>
          <p:nvPr/>
        </p:nvSpPr>
        <p:spPr>
          <a:xfrm>
            <a:off x="3532218" y="1380934"/>
            <a:ext cx="2081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solidFill>
                  <a:schemeClr val="accent6"/>
                </a:solidFill>
                <a:latin typeface="Audiowide"/>
                <a:ea typeface="Audiowide"/>
                <a:cs typeface="Audiowide"/>
                <a:sym typeface="Audiowide"/>
              </a:rPr>
              <a:t>THE SOUND</a:t>
            </a:r>
            <a:endParaRPr sz="1900" b="1">
              <a:solidFill>
                <a:schemeClr val="accent6"/>
              </a:solidFill>
              <a:latin typeface="Audiowide"/>
              <a:ea typeface="Audiowide"/>
              <a:cs typeface="Audiowide"/>
              <a:sym typeface="Audiowide"/>
            </a:endParaRPr>
          </a:p>
        </p:txBody>
      </p:sp>
      <p:sp>
        <p:nvSpPr>
          <p:cNvPr id="958" name="Google Shape;958;p56"/>
          <p:cNvSpPr txBox="1"/>
          <p:nvPr/>
        </p:nvSpPr>
        <p:spPr>
          <a:xfrm>
            <a:off x="3404868" y="2269391"/>
            <a:ext cx="23364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solidFill>
                  <a:schemeClr val="accent6"/>
                </a:solidFill>
                <a:latin typeface="Audiowide"/>
                <a:ea typeface="Audiowide"/>
                <a:cs typeface="Audiowide"/>
                <a:sym typeface="Audiowide"/>
              </a:rPr>
              <a:t>SONIC</a:t>
            </a:r>
            <a:endParaRPr sz="1900" b="1">
              <a:solidFill>
                <a:schemeClr val="accent6"/>
              </a:solidFill>
              <a:latin typeface="Audiowide"/>
              <a:ea typeface="Audiowide"/>
              <a:cs typeface="Audiowide"/>
              <a:sym typeface="Audiowide"/>
            </a:endParaRPr>
          </a:p>
        </p:txBody>
      </p:sp>
      <p:sp>
        <p:nvSpPr>
          <p:cNvPr id="960" name="Google Shape;960;p56"/>
          <p:cNvSpPr txBox="1"/>
          <p:nvPr/>
        </p:nvSpPr>
        <p:spPr>
          <a:xfrm>
            <a:off x="1042762" y="2269391"/>
            <a:ext cx="23364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solidFill>
                  <a:schemeClr val="accent6"/>
                </a:solidFill>
                <a:latin typeface="Audiowide"/>
                <a:ea typeface="Audiowide"/>
                <a:cs typeface="Audiowide"/>
                <a:sym typeface="Audiowide"/>
              </a:rPr>
              <a:t>INFRASONIC</a:t>
            </a:r>
            <a:endParaRPr sz="1900" b="1">
              <a:solidFill>
                <a:schemeClr val="accent6"/>
              </a:solidFill>
              <a:latin typeface="Audiowide"/>
              <a:ea typeface="Audiowide"/>
              <a:cs typeface="Audiowide"/>
              <a:sym typeface="Audiowide"/>
            </a:endParaRPr>
          </a:p>
        </p:txBody>
      </p:sp>
      <p:sp>
        <p:nvSpPr>
          <p:cNvPr id="961" name="Google Shape;961;p56"/>
          <p:cNvSpPr txBox="1"/>
          <p:nvPr/>
        </p:nvSpPr>
        <p:spPr>
          <a:xfrm>
            <a:off x="5766975" y="2269391"/>
            <a:ext cx="23364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solidFill>
                  <a:schemeClr val="accent6"/>
                </a:solidFill>
                <a:latin typeface="Audiowide"/>
                <a:ea typeface="Audiowide"/>
                <a:cs typeface="Audiowide"/>
                <a:sym typeface="Audiowide"/>
              </a:rPr>
              <a:t>ULTRASONIC</a:t>
            </a:r>
            <a:endParaRPr sz="1900" b="1">
              <a:solidFill>
                <a:schemeClr val="accent6"/>
              </a:solidFill>
              <a:latin typeface="Audiowide"/>
              <a:ea typeface="Audiowide"/>
              <a:cs typeface="Audiowide"/>
              <a:sym typeface="Audiowide"/>
            </a:endParaRPr>
          </a:p>
        </p:txBody>
      </p:sp>
      <p:sp>
        <p:nvSpPr>
          <p:cNvPr id="962" name="Google Shape;962;p56"/>
          <p:cNvSpPr txBox="1"/>
          <p:nvPr/>
        </p:nvSpPr>
        <p:spPr>
          <a:xfrm>
            <a:off x="3269718" y="3967534"/>
            <a:ext cx="26067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solidFill>
                  <a:schemeClr val="accent4"/>
                </a:solidFill>
                <a:latin typeface="Audiowide"/>
                <a:ea typeface="Audiowide"/>
                <a:cs typeface="Audiowide"/>
                <a:sym typeface="Audiowide"/>
              </a:rPr>
              <a:t>20</a:t>
            </a:r>
            <a:r>
              <a:rPr lang="en" sz="1900" b="1">
                <a:solidFill>
                  <a:schemeClr val="accent6"/>
                </a:solidFill>
                <a:latin typeface="Audiowide"/>
                <a:ea typeface="Audiowide"/>
                <a:cs typeface="Audiowide"/>
                <a:sym typeface="Audiowide"/>
              </a:rPr>
              <a:t> - </a:t>
            </a:r>
            <a:r>
              <a:rPr lang="en" sz="1900" b="1">
                <a:solidFill>
                  <a:schemeClr val="accent4"/>
                </a:solidFill>
                <a:latin typeface="Audiowide"/>
                <a:ea typeface="Audiowide"/>
                <a:cs typeface="Audiowide"/>
                <a:sym typeface="Audiowide"/>
              </a:rPr>
              <a:t>20,000</a:t>
            </a:r>
            <a:r>
              <a:rPr lang="en" sz="1900" b="1">
                <a:solidFill>
                  <a:schemeClr val="accent6"/>
                </a:solidFill>
                <a:latin typeface="Audiowide"/>
                <a:ea typeface="Audiowide"/>
                <a:cs typeface="Audiowide"/>
                <a:sym typeface="Audiowide"/>
              </a:rPr>
              <a:t> HZ</a:t>
            </a:r>
            <a:endParaRPr sz="1900" b="1">
              <a:solidFill>
                <a:schemeClr val="accent6"/>
              </a:solidFill>
              <a:latin typeface="Audiowide"/>
              <a:ea typeface="Audiowide"/>
              <a:cs typeface="Audiowide"/>
              <a:sym typeface="Audiowide"/>
            </a:endParaRPr>
          </a:p>
        </p:txBody>
      </p:sp>
      <p:sp>
        <p:nvSpPr>
          <p:cNvPr id="963" name="Google Shape;963;p56"/>
          <p:cNvSpPr txBox="1"/>
          <p:nvPr/>
        </p:nvSpPr>
        <p:spPr>
          <a:xfrm>
            <a:off x="907612" y="3430184"/>
            <a:ext cx="26067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solidFill>
                  <a:schemeClr val="accent6"/>
                </a:solidFill>
                <a:latin typeface="Audiowide"/>
                <a:ea typeface="Audiowide"/>
                <a:cs typeface="Audiowide"/>
                <a:sym typeface="Audiowide"/>
              </a:rPr>
              <a:t>&lt; </a:t>
            </a:r>
            <a:r>
              <a:rPr lang="en" sz="1900" b="1">
                <a:solidFill>
                  <a:schemeClr val="accent4"/>
                </a:solidFill>
                <a:latin typeface="Audiowide"/>
                <a:ea typeface="Audiowide"/>
                <a:cs typeface="Audiowide"/>
                <a:sym typeface="Audiowide"/>
              </a:rPr>
              <a:t>20</a:t>
            </a:r>
            <a:r>
              <a:rPr lang="en" sz="1900" b="1">
                <a:solidFill>
                  <a:schemeClr val="accent6"/>
                </a:solidFill>
                <a:latin typeface="Audiowide"/>
                <a:ea typeface="Audiowide"/>
                <a:cs typeface="Audiowide"/>
                <a:sym typeface="Audiowide"/>
              </a:rPr>
              <a:t> HZ</a:t>
            </a:r>
            <a:endParaRPr sz="1900" b="1">
              <a:solidFill>
                <a:schemeClr val="accent6"/>
              </a:solidFill>
              <a:latin typeface="Audiowide"/>
              <a:ea typeface="Audiowide"/>
              <a:cs typeface="Audiowide"/>
              <a:sym typeface="Audiowide"/>
            </a:endParaRPr>
          </a:p>
        </p:txBody>
      </p:sp>
      <p:sp>
        <p:nvSpPr>
          <p:cNvPr id="964" name="Google Shape;964;p56"/>
          <p:cNvSpPr txBox="1"/>
          <p:nvPr/>
        </p:nvSpPr>
        <p:spPr>
          <a:xfrm>
            <a:off x="5631825" y="3430184"/>
            <a:ext cx="26067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solidFill>
                  <a:schemeClr val="accent6"/>
                </a:solidFill>
                <a:latin typeface="Audiowide"/>
                <a:ea typeface="Audiowide"/>
                <a:cs typeface="Audiowide"/>
                <a:sym typeface="Audiowide"/>
              </a:rPr>
              <a:t>&gt; </a:t>
            </a:r>
            <a:r>
              <a:rPr lang="en" sz="1900" b="1">
                <a:solidFill>
                  <a:schemeClr val="accent4"/>
                </a:solidFill>
                <a:latin typeface="Audiowide"/>
                <a:ea typeface="Audiowide"/>
                <a:cs typeface="Audiowide"/>
                <a:sym typeface="Audiowide"/>
              </a:rPr>
              <a:t>20,000</a:t>
            </a:r>
            <a:r>
              <a:rPr lang="en" sz="1900" b="1">
                <a:solidFill>
                  <a:schemeClr val="accent6"/>
                </a:solidFill>
                <a:latin typeface="Audiowide"/>
                <a:ea typeface="Audiowide"/>
                <a:cs typeface="Audiowide"/>
                <a:sym typeface="Audiowide"/>
              </a:rPr>
              <a:t> HZ</a:t>
            </a:r>
            <a:endParaRPr sz="1900" b="1">
              <a:solidFill>
                <a:schemeClr val="accent6"/>
              </a:solidFill>
              <a:latin typeface="Audiowide"/>
              <a:ea typeface="Audiowide"/>
              <a:cs typeface="Audiowide"/>
              <a:sym typeface="Audiowide"/>
            </a:endParaRPr>
          </a:p>
        </p:txBody>
      </p:sp>
      <p:cxnSp>
        <p:nvCxnSpPr>
          <p:cNvPr id="965" name="Google Shape;965;p56"/>
          <p:cNvCxnSpPr>
            <a:stCxn id="955" idx="2"/>
            <a:endCxn id="960" idx="0"/>
          </p:cNvCxnSpPr>
          <p:nvPr/>
        </p:nvCxnSpPr>
        <p:spPr>
          <a:xfrm rot="5400000">
            <a:off x="3234018" y="930484"/>
            <a:ext cx="315900" cy="2362200"/>
          </a:xfrm>
          <a:prstGeom prst="bentConnector3">
            <a:avLst>
              <a:gd name="adj1" fmla="val 49977"/>
            </a:avLst>
          </a:prstGeom>
          <a:noFill/>
          <a:ln w="9525" cap="flat" cmpd="sng">
            <a:solidFill>
              <a:schemeClr val="accent6"/>
            </a:solidFill>
            <a:prstDash val="solid"/>
            <a:round/>
            <a:headEnd type="none" w="med" len="med"/>
            <a:tailEnd type="none" w="med" len="med"/>
          </a:ln>
        </p:spPr>
      </p:cxnSp>
      <p:cxnSp>
        <p:nvCxnSpPr>
          <p:cNvPr id="966" name="Google Shape;966;p56"/>
          <p:cNvCxnSpPr>
            <a:stCxn id="955" idx="2"/>
            <a:endCxn id="961" idx="0"/>
          </p:cNvCxnSpPr>
          <p:nvPr/>
        </p:nvCxnSpPr>
        <p:spPr>
          <a:xfrm rot="-5400000" flipH="1">
            <a:off x="5596218" y="930484"/>
            <a:ext cx="315900" cy="2362200"/>
          </a:xfrm>
          <a:prstGeom prst="bentConnector3">
            <a:avLst>
              <a:gd name="adj1" fmla="val 49977"/>
            </a:avLst>
          </a:prstGeom>
          <a:noFill/>
          <a:ln w="9525" cap="flat" cmpd="sng">
            <a:solidFill>
              <a:schemeClr val="accent6"/>
            </a:solidFill>
            <a:prstDash val="solid"/>
            <a:round/>
            <a:headEnd type="none" w="med" len="med"/>
            <a:tailEnd type="none" w="med" len="med"/>
          </a:ln>
        </p:spPr>
      </p:cxnSp>
      <p:cxnSp>
        <p:nvCxnSpPr>
          <p:cNvPr id="967" name="Google Shape;967;p56"/>
          <p:cNvCxnSpPr>
            <a:stCxn id="955" idx="2"/>
            <a:endCxn id="958" idx="0"/>
          </p:cNvCxnSpPr>
          <p:nvPr/>
        </p:nvCxnSpPr>
        <p:spPr>
          <a:xfrm>
            <a:off x="4573068" y="1953634"/>
            <a:ext cx="0" cy="315900"/>
          </a:xfrm>
          <a:prstGeom prst="straightConnector1">
            <a:avLst/>
          </a:prstGeom>
          <a:noFill/>
          <a:ln w="9525" cap="flat" cmpd="sng">
            <a:solidFill>
              <a:schemeClr val="accent6"/>
            </a:solidFill>
            <a:prstDash val="solid"/>
            <a:round/>
            <a:headEnd type="none" w="med" len="med"/>
            <a:tailEnd type="none" w="med" len="med"/>
          </a:ln>
        </p:spPr>
      </p:cxnSp>
      <p:cxnSp>
        <p:nvCxnSpPr>
          <p:cNvPr id="968" name="Google Shape;968;p56"/>
          <p:cNvCxnSpPr>
            <a:cxnSpLocks/>
            <a:stCxn id="960" idx="2"/>
            <a:endCxn id="963" idx="0"/>
          </p:cNvCxnSpPr>
          <p:nvPr/>
        </p:nvCxnSpPr>
        <p:spPr>
          <a:xfrm>
            <a:off x="2210962" y="2754191"/>
            <a:ext cx="0" cy="675993"/>
          </a:xfrm>
          <a:prstGeom prst="straightConnector1">
            <a:avLst/>
          </a:prstGeom>
          <a:noFill/>
          <a:ln w="9525" cap="flat" cmpd="sng">
            <a:solidFill>
              <a:schemeClr val="accent6"/>
            </a:solidFill>
            <a:prstDash val="solid"/>
            <a:round/>
            <a:headEnd type="none" w="med" len="med"/>
            <a:tailEnd type="diamond" w="med" len="med"/>
          </a:ln>
        </p:spPr>
      </p:cxnSp>
      <p:cxnSp>
        <p:nvCxnSpPr>
          <p:cNvPr id="969" name="Google Shape;969;p56"/>
          <p:cNvCxnSpPr>
            <a:cxnSpLocks/>
            <a:stCxn id="958" idx="2"/>
            <a:endCxn id="962" idx="0"/>
          </p:cNvCxnSpPr>
          <p:nvPr/>
        </p:nvCxnSpPr>
        <p:spPr>
          <a:xfrm>
            <a:off x="4573068" y="2754191"/>
            <a:ext cx="0" cy="1213343"/>
          </a:xfrm>
          <a:prstGeom prst="straightConnector1">
            <a:avLst/>
          </a:prstGeom>
          <a:noFill/>
          <a:ln w="9525" cap="flat" cmpd="sng">
            <a:solidFill>
              <a:schemeClr val="accent6"/>
            </a:solidFill>
            <a:prstDash val="solid"/>
            <a:round/>
            <a:headEnd type="none" w="med" len="med"/>
            <a:tailEnd type="diamond" w="med" len="med"/>
          </a:ln>
        </p:spPr>
      </p:cxnSp>
      <p:cxnSp>
        <p:nvCxnSpPr>
          <p:cNvPr id="970" name="Google Shape;970;p56"/>
          <p:cNvCxnSpPr>
            <a:cxnSpLocks/>
            <a:stCxn id="961" idx="2"/>
          </p:cNvCxnSpPr>
          <p:nvPr/>
        </p:nvCxnSpPr>
        <p:spPr>
          <a:xfrm>
            <a:off x="6935175" y="2754191"/>
            <a:ext cx="0" cy="575706"/>
          </a:xfrm>
          <a:prstGeom prst="straightConnector1">
            <a:avLst/>
          </a:prstGeom>
          <a:noFill/>
          <a:ln w="9525" cap="flat" cmpd="sng">
            <a:solidFill>
              <a:schemeClr val="accent6"/>
            </a:solidFill>
            <a:prstDash val="solid"/>
            <a:round/>
            <a:headEnd type="none" w="med" len="med"/>
            <a:tailEnd type="diamond" w="med" len="med"/>
          </a:ln>
        </p:spPr>
      </p:cxnSp>
    </p:spTree>
  </p:cSld>
  <p:clrMapOvr>
    <a:masterClrMapping/>
  </p:clrMapOvr>
</p:sld>
</file>

<file path=ppt/theme/theme1.xml><?xml version="1.0" encoding="utf-8"?>
<a:theme xmlns:a="http://schemas.openxmlformats.org/drawingml/2006/main" name="Science Subject for Middle School - 8th Grade: Waves and Sound by Slidesgo">
  <a:themeElements>
    <a:clrScheme name="Simple Light">
      <a:dk1>
        <a:srgbClr val="000000"/>
      </a:dk1>
      <a:lt1>
        <a:srgbClr val="FF0062"/>
      </a:lt1>
      <a:dk2>
        <a:srgbClr val="FF009E"/>
      </a:dk2>
      <a:lt2>
        <a:srgbClr val="FF7D00"/>
      </a:lt2>
      <a:accent1>
        <a:srgbClr val="000DFF"/>
      </a:accent1>
      <a:accent2>
        <a:srgbClr val="00EDFF"/>
      </a:accent2>
      <a:accent3>
        <a:srgbClr val="00FF67"/>
      </a:accent3>
      <a:accent4>
        <a:srgbClr val="7DFF00"/>
      </a:accent4>
      <a:accent5>
        <a:srgbClr val="EDFF00"/>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1208</Words>
  <Application>Microsoft Office PowerPoint</Application>
  <PresentationFormat>On-screen Show (16:9)</PresentationFormat>
  <Paragraphs>98</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Bebas Neue</vt:lpstr>
      <vt:lpstr>Audiowide</vt:lpstr>
      <vt:lpstr>Asap</vt:lpstr>
      <vt:lpstr>Arial</vt:lpstr>
      <vt:lpstr>Söhne</vt:lpstr>
      <vt:lpstr>Science Subject for Middle School - 8th Grade: Waves and Sound by Slidesgo</vt:lpstr>
      <vt:lpstr>MATLAB PROJECT:  ACTIVE NOISE CANCELLATION</vt:lpstr>
      <vt:lpstr>01</vt:lpstr>
      <vt:lpstr>INTORODUCTION!</vt:lpstr>
      <vt:lpstr>PowerPoint Presentation</vt:lpstr>
      <vt:lpstr>PowerPoint Presentation</vt:lpstr>
      <vt:lpstr>THEORY</vt:lpstr>
      <vt:lpstr>PowerPoint Presentation</vt:lpstr>
      <vt:lpstr>PowerPoint Presentation</vt:lpstr>
      <vt:lpstr> THE TYPES OF SOUND</vt:lpstr>
      <vt:lpstr>SOUND PROPERTIES</vt:lpstr>
      <vt:lpstr>PITCH AND VOLUME</vt:lpstr>
      <vt:lpstr>EXAMPLES OF SOUNDS</vt:lpstr>
      <vt:lpstr>MATLAB CODE</vt:lpstr>
      <vt:lpstr>PowerPoint Presentation</vt:lpstr>
      <vt:lpstr>PowerPoint Presentation</vt:lpstr>
      <vt:lpstr>PowerPoint Presentation</vt:lpstr>
      <vt:lpstr>WAVE PLOT</vt:lpstr>
      <vt:lpstr>PowerPoint Presentation</vt:lpstr>
      <vt:lpstr>CONCLUSION</vt:lpstr>
      <vt:lpstr>PowerPoint Presentation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PROJECT:  ACTIVE NOISE CANCELLATION</dc:title>
  <cp:lastModifiedBy>Prince Tripathi</cp:lastModifiedBy>
  <cp:revision>1</cp:revision>
  <dcterms:modified xsi:type="dcterms:W3CDTF">2023-04-23T09:47:19Z</dcterms:modified>
</cp:coreProperties>
</file>