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86667" autoAdjust="0"/>
  </p:normalViewPr>
  <p:slideViewPr>
    <p:cSldViewPr>
      <p:cViewPr>
        <p:scale>
          <a:sx n="75" d="100"/>
          <a:sy n="75" d="100"/>
        </p:scale>
        <p:origin x="946" y="-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61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4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5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9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8" name="TextBox 13"/>
          <p:cNvSpPr txBox="1"/>
          <p:nvPr/>
        </p:nvSpPr>
        <p:spPr>
          <a:xfrm>
            <a:off x="876299" y="3368070"/>
            <a:ext cx="8610600" cy="1869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R</a:t>
            </a:r>
            <a:r>
              <a:rPr altLang="en-GB" dirty="0" sz="2400" lang="en-US"/>
              <a:t>.</a:t>
            </a:r>
            <a:r>
              <a:rPr altLang="en-GB" dirty="0" sz="2400" lang="en-US"/>
              <a:t>G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c</a:t>
            </a:r>
            <a:r>
              <a:rPr altLang="en-GB" dirty="0" sz="2400" lang="en-US"/>
              <a:t>y</a:t>
            </a:r>
            <a:r>
              <a:rPr altLang="en-GB" dirty="0" sz="2400" lang="en-US"/>
              <a:t> </a:t>
            </a:r>
            <a:r>
              <a:rPr altLang="en-GB" dirty="0" sz="2400" lang="en-US"/>
              <a:t>Priya 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asbru001224bcs103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dirty="0" sz="2400" lang="en-US"/>
              <a:t>b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 </a:t>
            </a:r>
            <a:r>
              <a:rPr altLang="en-GB" dirty="0" sz="2400" lang="en-US"/>
              <a:t>computer </a:t>
            </a:r>
            <a:r>
              <a:rPr altLang="en-GB" dirty="0" sz="2400" lang="en-US"/>
              <a:t>science </a:t>
            </a:r>
            <a:endParaRPr altLang="en-US" lang="zh-CN"/>
          </a:p>
          <a:p>
            <a:r>
              <a:rPr dirty="0" sz="2400" lang="en-US"/>
              <a:t>CO</a:t>
            </a:r>
            <a:r>
              <a:rPr altLang="en-GB" dirty="0" sz="2400" lang="en-US"/>
              <a:t>ollege </a:t>
            </a:r>
            <a:r>
              <a:rPr altLang="en-GB" dirty="0" sz="2400" lang="en-US"/>
              <a:t>:</a:t>
            </a:r>
            <a:r>
              <a:rPr altLang="en-GB" dirty="0" sz="2400" lang="en-US"/>
              <a:t>G</a:t>
            </a:r>
            <a:r>
              <a:rPr altLang="en-GB" dirty="0" sz="2400" lang="en-US"/>
              <a:t>overnment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d</a:t>
            </a:r>
            <a:r>
              <a:rPr altLang="en-GB" dirty="0" sz="2400" lang="en-US"/>
              <a:t>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r>
              <a:rPr altLang="en-GB" dirty="0" sz="2400" lang="en-US"/>
              <a:t>i</a:t>
            </a:r>
            <a:r>
              <a:rPr altLang="en-GB" dirty="0" sz="2400" lang="en-US"/>
              <a:t>n </a:t>
            </a:r>
            <a:r>
              <a:rPr altLang="en-GB" dirty="0" sz="2400" lang="en-US"/>
              <a:t>Coimbatore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" y="1553797"/>
            <a:ext cx="2899754" cy="2220081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2097154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69397" y="4362099"/>
            <a:ext cx="2758957" cy="2307924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2097155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886200" y="1592752"/>
            <a:ext cx="3733388" cy="1956439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2097156" name="Picture 16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rcRect t="459" b="55423"/>
          <a:stretch>
            <a:fillRect/>
          </a:stretch>
        </p:blipFill>
        <p:spPr>
          <a:xfrm>
            <a:off x="4114800" y="3884594"/>
            <a:ext cx="1076920" cy="2790354"/>
          </a:xfrm>
          <a:prstGeom prst="rect"/>
        </p:spPr>
      </p:pic>
      <p:sp>
        <p:nvSpPr>
          <p:cNvPr id="1048607" name="Oval 17"/>
          <p:cNvSpPr/>
          <p:nvPr/>
        </p:nvSpPr>
        <p:spPr>
          <a:xfrm>
            <a:off x="4419600" y="4191000"/>
            <a:ext cx="457200" cy="447626"/>
          </a:xfrm>
          <a:prstGeom prst="ellipse"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pic>
        <p:nvPicPr>
          <p:cNvPr id="2097157" name="Picture 19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rcRect t="50584" b="4444"/>
          <a:stretch>
            <a:fillRect/>
          </a:stretch>
        </p:blipFill>
        <p:spPr>
          <a:xfrm>
            <a:off x="5674832" y="3937981"/>
            <a:ext cx="974341" cy="2790354"/>
          </a:xfrm>
          <a:prstGeom prst="rect"/>
        </p:spPr>
      </p:pic>
      <p:sp>
        <p:nvSpPr>
          <p:cNvPr id="1048608" name="Rectangle 20"/>
          <p:cNvSpPr/>
          <p:nvPr/>
        </p:nvSpPr>
        <p:spPr>
          <a:xfrm>
            <a:off x="5791200" y="4190999"/>
            <a:ext cx="533400" cy="1171575"/>
          </a:xfrm>
          <a:prstGeom prst="rect"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9" name="Rectangle 21"/>
          <p:cNvSpPr/>
          <p:nvPr/>
        </p:nvSpPr>
        <p:spPr>
          <a:xfrm>
            <a:off x="5791198" y="6019800"/>
            <a:ext cx="533401" cy="549422"/>
          </a:xfrm>
          <a:prstGeom prst="rect"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TextBox 7"/>
          <p:cNvSpPr txBox="1"/>
          <p:nvPr/>
        </p:nvSpPr>
        <p:spPr>
          <a:xfrm>
            <a:off x="899160" y="1695450"/>
            <a:ext cx="7559040" cy="4892040"/>
          </a:xfrm>
          <a:prstGeom prst="rect"/>
          <a:noFill/>
          <a:ln w="12700">
            <a:solidFill>
              <a:srgbClr val="000000"/>
            </a:solidFill>
            <a:prstDash val="solid"/>
          </a:ln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Clean and Organized Structure: Use clear, simple layouts with sections like About Me, Skills, Projects, and Achievements for easy navigation.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Consistent Visual Style: Apply uniform fonts, colors, and spacing to create a professional and cohesive look.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Engaging Visuals: Incorporate high-quality images and icons relevant to projects and skills to make the portfolio visually appealing.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Effective Content Hierarchy: Prioritize important information with clear headings, bullet points, and strategic use of whitespace.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Responsiveness and Flexibility: Design layouts that adapt well to different formats (print, digital) and allow easy updates or </a:t>
            </a:r>
            <a:r>
              <a:rPr altLang="en-GB" b="1" lang="en-US"/>
              <a:t>i</a:t>
            </a:r>
            <a:r>
              <a:rPr altLang="en-GB" b="1" lang="en-US"/>
              <a:t>t</a:t>
            </a:r>
            <a:endParaRPr altLang="en-US" lang="zh-CN"/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lang="zh-CN"/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lang="zh-C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GB" b="1" lang="en-US"/>
              <a:t>G</a:t>
            </a:r>
            <a:r>
              <a:rPr altLang="en-GB" b="1" lang="en-US"/>
              <a:t>i</a:t>
            </a:r>
            <a:r>
              <a:rPr altLang="en-GB" b="1" lang="en-US"/>
              <a:t>t</a:t>
            </a:r>
            <a:r>
              <a:rPr altLang="en-GB" b="1" lang="en-US"/>
              <a:t>Hub </a:t>
            </a:r>
            <a:r>
              <a:rPr altLang="en-GB" b="1" lang="en-US"/>
              <a:t>link </a:t>
            </a:r>
            <a:endParaRPr altLang="en-US" lang="zh-C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GB" lang="en-US"/>
              <a:t>https://github.com/gracypriyaaa/Digital-portfolio.git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890000" cy="3331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br>
              <a:rPr dirty="0" sz="4250" lang="en-US" spc="25"/>
            </a:br>
            <a:br>
              <a:rPr dirty="0" sz="4250" lang="en-IN" spc="25"/>
            </a:br>
            <a:br>
              <a:rPr b="0" dirty="0" sz="4250" lang="en-IN" spc="25"/>
            </a:br>
            <a:r>
              <a:rPr b="0" dirty="0" lang="en-IN"/>
              <a:t>Digital Portfolio Platform for Students and Professionals</a:t>
            </a:r>
            <a:endParaRPr b="0" dirty="0"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2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3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4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4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0" name="TextBox 8"/>
          <p:cNvSpPr txBox="1"/>
          <p:nvPr/>
        </p:nvSpPr>
        <p:spPr>
          <a:xfrm>
            <a:off x="609600" y="2057400"/>
            <a:ext cx="7524750" cy="40919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Traditional resumes alone are insufficient to showcase skills and projects effectively in today’s digital era.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Many students and professionals lack a structured online presence to highlight their work.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There is a need for an interactive and accessible platform to present achievements, skills, and experiences.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A digital portfolio serves as a dynamic tool for showcasing personal and professional growth.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Such portfolios provide a comprehensive, multimedia representation of abilities beyond static documents.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8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6" name="TextBox 8"/>
          <p:cNvSpPr txBox="1"/>
          <p:nvPr/>
        </p:nvSpPr>
        <p:spPr>
          <a:xfrm>
            <a:off x="609600" y="2057400"/>
            <a:ext cx="7524750" cy="40919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Creating and managing personalized portfolios with sections for skills, projects, and accomplishments.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Providing an interactive interface for users to update and highlight their evolving expertise.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Enabling easy sharing of portfolios with potential employers, collaborators, or educational institutions.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Supporting multimedia content such as images, videos, documents, and links.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Offering accessibility on various devices to ensure users can present their work anytime, anywhere.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2" name="TextBox 10"/>
          <p:cNvSpPr txBox="1"/>
          <p:nvPr/>
        </p:nvSpPr>
        <p:spPr>
          <a:xfrm>
            <a:off x="452284" y="2019300"/>
            <a:ext cx="7320116" cy="40919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Students: Who need an effective way to showcase their academic projects, skills, and achievements for internships, admissions, or job opportunities.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Professionals: Including job seekers and working individuals who want to present their work experience, skills, certifications, and projects in a structured and interactive manner.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Educators and Mentors: Who may use the platform to review and assess the progress and accomplishments of their students or mentees.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Employers and Recruiters: Who can use the platform to evaluate candidates based on comprehensive portfolios rather than just traditional resumes.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71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8" name="TextBox 9"/>
          <p:cNvSpPr txBox="1"/>
          <p:nvPr/>
        </p:nvSpPr>
        <p:spPr>
          <a:xfrm>
            <a:off x="3050458" y="1866714"/>
            <a:ext cx="6100916" cy="3825240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effectLst/>
                <a:latin typeface="fkGroteskNeue"/>
              </a:rPr>
              <a:t>HTML: To structure the web pages and content of the digital portfolio, including sections for skills, projects, and achievements.</a:t>
            </a:r>
          </a:p>
          <a:p>
            <a:pPr algn="l"/>
            <a:endParaRPr b="0" dirty="0" i="0" lang="en-US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effectLst/>
                <a:latin typeface="fkGroteskNeue"/>
              </a:rPr>
              <a:t>CSS: To style the web pages, ensuring a visually appealing, responsive, and user-friendly interface.</a:t>
            </a:r>
          </a:p>
          <a:p>
            <a:pPr algn="l"/>
            <a:endParaRPr b="0" dirty="0" i="0" lang="en-US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effectLst/>
                <a:latin typeface="fkGroteskNeue"/>
              </a:rPr>
              <a:t>JavaScript: To create interactive elements on the front end, such as dynamic content updates, form validation, and user interface enhancements.</a:t>
            </a:r>
          </a:p>
          <a:p>
            <a:pPr algn="l"/>
            <a:endParaRPr b="0" dirty="0" i="0" lang="en-US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effectLst/>
                <a:latin typeface="fkGroteskNeue"/>
              </a:rPr>
              <a:t>SQL: To manage the backend database, storing user data, portfolios, projects, skills, and other relevant information securely and efficiently.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2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TextBox 2"/>
          <p:cNvSpPr txBox="1"/>
          <p:nvPr/>
        </p:nvSpPr>
        <p:spPr>
          <a:xfrm>
            <a:off x="838200" y="1447801"/>
            <a:ext cx="7772400" cy="3825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Clear Cover Page: Start with your name, title, and a professional photo to make a strong first impression.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Organized Sections: Divide your portfolio into About Me, Skills, Projects, Achievements, Education, and Contact details for easy navigation.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 Appeal: Use consistent fonts, colors, and spacing with quality images or icons to enhance readability.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Project Highlights: Showcase each project with a title, description, technologies used, and visual examples or screenshots.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Simple &amp; Clean Layout: Maintain plenty of white space, avoid clutter, and keep each slide focused on one topic or achievement.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1" name="TextBox 3"/>
          <p:cNvSpPr txBox="1"/>
          <p:nvPr/>
        </p:nvSpPr>
        <p:spPr>
          <a:xfrm>
            <a:off x="755332" y="1752600"/>
            <a:ext cx="7855974" cy="3825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User-Friendly Interface: Easy navigation with clean layouts and clear sections for quick access to your information.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Responsive Design: Adapts seamlessly across devices and screen sizes to maintain consistent viewing experience.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Dynamic Content Management: Allows adding/removing projects and achievements with images and descriptions in real-time.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Persistence: Saves all entered data locally (using browser storage) to prevent loss and enable editing anytime.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Export Capability: Enables exporting the complete portfolio as a PDF document directly from the interface.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Meta Kahe</cp:lastModifiedBy>
  <dcterms:created xsi:type="dcterms:W3CDTF">2024-03-28T17:07:22Z</dcterms:created>
  <dcterms:modified xsi:type="dcterms:W3CDTF">2025-08-31T17:48:34Z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cc738e1fb62c489a8e5edb1cbfa9542f</vt:lpwstr>
  </property>
</Properties>
</file>