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Libre Franklin"/>
      <p:regular r:id="rId20"/>
      <p:bold r:id="rId21"/>
      <p:italic r:id="rId22"/>
      <p:boldItalic r:id="rId23"/>
    </p:embeddedFont>
    <p:embeddedFont>
      <p:font typeface="Franklin Gothic"/>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jqQKa89+JfG9VSBLSsSvYSdKOb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regular.fntdata"/><Relationship Id="rId22" Type="http://schemas.openxmlformats.org/officeDocument/2006/relationships/font" Target="fonts/LibreFranklin-italic.fntdata"/><Relationship Id="rId21" Type="http://schemas.openxmlformats.org/officeDocument/2006/relationships/font" Target="fonts/LibreFranklin-bold.fntdata"/><Relationship Id="rId24" Type="http://schemas.openxmlformats.org/officeDocument/2006/relationships/font" Target="fonts/FranklinGothic-bold.fntdata"/><Relationship Id="rId23" Type="http://schemas.openxmlformats.org/officeDocument/2006/relationships/font" Target="fonts/LibreFranklin-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lt1"/>
        </a:solidFill>
      </p:bgPr>
    </p:bg>
    <p:spTree>
      <p:nvGrpSpPr>
        <p:cNvPr id="15" name="Shape 15"/>
        <p:cNvGrpSpPr/>
        <p:nvPr/>
      </p:nvGrpSpPr>
      <p:grpSpPr>
        <a:xfrm>
          <a:off x="0" y="0"/>
          <a:ext cx="0" cy="0"/>
          <a:chOff x="0" y="0"/>
          <a:chExt cx="0" cy="0"/>
        </a:xfrm>
      </p:grpSpPr>
      <p:sp>
        <p:nvSpPr>
          <p:cNvPr id="16" name="Google Shape;16;p17"/>
          <p:cNvSpPr txBox="1"/>
          <p:nvPr>
            <p:ph type="ctrTitle"/>
          </p:nvPr>
        </p:nvSpPr>
        <p:spPr>
          <a:xfrm>
            <a:off x="6367054" y="2116182"/>
            <a:ext cx="5491571" cy="151401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17" name="Google Shape;17;p17"/>
          <p:cNvGrpSpPr/>
          <p:nvPr/>
        </p:nvGrpSpPr>
        <p:grpSpPr>
          <a:xfrm>
            <a:off x="1" y="758751"/>
            <a:ext cx="6099248" cy="6099248"/>
            <a:chOff x="0" y="12289"/>
            <a:chExt cx="3550" cy="3551"/>
          </a:xfrm>
        </p:grpSpPr>
        <p:sp>
          <p:nvSpPr>
            <p:cNvPr id="18" name="Google Shape;18;p17"/>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9" name="Google Shape;19;p17"/>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0" name="Google Shape;20;p17"/>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21" name="Google Shape;21;p17"/>
          <p:cNvSpPr txBox="1"/>
          <p:nvPr>
            <p:ph idx="1" type="body"/>
          </p:nvPr>
        </p:nvSpPr>
        <p:spPr>
          <a:xfrm>
            <a:off x="6367055" y="4549553"/>
            <a:ext cx="5491570" cy="9533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22" name="Google Shape;22;p17"/>
          <p:cNvCxnSpPr/>
          <p:nvPr/>
        </p:nvCxnSpPr>
        <p:spPr>
          <a:xfrm>
            <a:off x="6367055" y="4252111"/>
            <a:ext cx="2133600" cy="3992"/>
          </a:xfrm>
          <a:prstGeom prst="straightConnector1">
            <a:avLst/>
          </a:prstGeom>
          <a:noFill/>
          <a:ln cap="flat" cmpd="sng" w="101600">
            <a:solidFill>
              <a:schemeClr val="lt2"/>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1"/>
        </a:solidFill>
      </p:bgPr>
    </p:bg>
    <p:spTree>
      <p:nvGrpSpPr>
        <p:cNvPr id="135" name="Shape 135"/>
        <p:cNvGrpSpPr/>
        <p:nvPr/>
      </p:nvGrpSpPr>
      <p:grpSpPr>
        <a:xfrm>
          <a:off x="0" y="0"/>
          <a:ext cx="0" cy="0"/>
          <a:chOff x="0" y="0"/>
          <a:chExt cx="0" cy="0"/>
        </a:xfrm>
      </p:grpSpPr>
      <p:sp>
        <p:nvSpPr>
          <p:cNvPr id="136" name="Google Shape;136;p26"/>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6"/>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6"/>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6"/>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bg>
      <p:bgPr>
        <a:solidFill>
          <a:schemeClr val="lt1"/>
        </a:solidFill>
      </p:bgPr>
    </p:bg>
    <p:spTree>
      <p:nvGrpSpPr>
        <p:cNvPr id="140" name="Shape 140"/>
        <p:cNvGrpSpPr/>
        <p:nvPr/>
      </p:nvGrpSpPr>
      <p:grpSpPr>
        <a:xfrm>
          <a:off x="0" y="0"/>
          <a:ext cx="0" cy="0"/>
          <a:chOff x="0" y="0"/>
          <a:chExt cx="0" cy="0"/>
        </a:xfrm>
      </p:grpSpPr>
      <p:grpSp>
        <p:nvGrpSpPr>
          <p:cNvPr id="141" name="Google Shape;141;p27"/>
          <p:cNvGrpSpPr/>
          <p:nvPr/>
        </p:nvGrpSpPr>
        <p:grpSpPr>
          <a:xfrm flipH="1" rot="5400000">
            <a:off x="0" y="3900132"/>
            <a:ext cx="2959226" cy="2959226"/>
            <a:chOff x="0" y="12289"/>
            <a:chExt cx="3550" cy="3551"/>
          </a:xfrm>
        </p:grpSpPr>
        <p:sp>
          <p:nvSpPr>
            <p:cNvPr id="142" name="Google Shape;142;p27"/>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43" name="Google Shape;143;p27"/>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44" name="Google Shape;144;p27"/>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145" name="Google Shape;145;p27"/>
          <p:cNvSpPr/>
          <p:nvPr>
            <p:ph idx="2" type="pic"/>
          </p:nvPr>
        </p:nvSpPr>
        <p:spPr>
          <a:xfrm>
            <a:off x="954268" y="2572883"/>
            <a:ext cx="2118245" cy="2037217"/>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146" name="Google Shape;146;p27"/>
          <p:cNvSpPr txBox="1"/>
          <p:nvPr>
            <p:ph type="title"/>
          </p:nvPr>
        </p:nvSpPr>
        <p:spPr>
          <a:xfrm>
            <a:off x="964022" y="879063"/>
            <a:ext cx="75322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47" name="Google Shape;147;p27"/>
          <p:cNvCxnSpPr/>
          <p:nvPr/>
        </p:nvCxnSpPr>
        <p:spPr>
          <a:xfrm>
            <a:off x="952500" y="1939108"/>
            <a:ext cx="2133600" cy="0"/>
          </a:xfrm>
          <a:prstGeom prst="straightConnector1">
            <a:avLst/>
          </a:prstGeom>
          <a:noFill/>
          <a:ln cap="flat" cmpd="sng" w="101600">
            <a:solidFill>
              <a:schemeClr val="lt1"/>
            </a:solidFill>
            <a:prstDash val="solid"/>
            <a:miter lim="800000"/>
            <a:headEnd len="sm" w="sm" type="none"/>
            <a:tailEnd len="sm" w="sm" type="none"/>
          </a:ln>
        </p:spPr>
      </p:cxnSp>
      <p:sp>
        <p:nvSpPr>
          <p:cNvPr id="148" name="Google Shape;148;p27"/>
          <p:cNvSpPr/>
          <p:nvPr>
            <p:ph idx="3" type="pic"/>
          </p:nvPr>
        </p:nvSpPr>
        <p:spPr>
          <a:xfrm>
            <a:off x="3658280" y="2572883"/>
            <a:ext cx="2118245" cy="2037217"/>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149" name="Google Shape;149;p27"/>
          <p:cNvSpPr txBox="1"/>
          <p:nvPr>
            <p:ph idx="1" type="body"/>
          </p:nvPr>
        </p:nvSpPr>
        <p:spPr>
          <a:xfrm>
            <a:off x="952500" y="5393169"/>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0" name="Google Shape;150;p27"/>
          <p:cNvSpPr txBox="1"/>
          <p:nvPr>
            <p:ph idx="4" type="body"/>
          </p:nvPr>
        </p:nvSpPr>
        <p:spPr>
          <a:xfrm>
            <a:off x="952500" y="4986745"/>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1" name="Google Shape;151;p27"/>
          <p:cNvSpPr txBox="1"/>
          <p:nvPr>
            <p:ph idx="5" type="body"/>
          </p:nvPr>
        </p:nvSpPr>
        <p:spPr>
          <a:xfrm>
            <a:off x="3663042" y="5393169"/>
            <a:ext cx="2128157"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2" name="Google Shape;152;p27"/>
          <p:cNvSpPr txBox="1"/>
          <p:nvPr>
            <p:ph idx="6" type="body"/>
          </p:nvPr>
        </p:nvSpPr>
        <p:spPr>
          <a:xfrm>
            <a:off x="3663042" y="4986745"/>
            <a:ext cx="2128157"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3" name="Google Shape;153;p27"/>
          <p:cNvSpPr txBox="1"/>
          <p:nvPr>
            <p:ph idx="7" type="body"/>
          </p:nvPr>
        </p:nvSpPr>
        <p:spPr>
          <a:xfrm>
            <a:off x="63670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4" name="Google Shape;154;p27"/>
          <p:cNvSpPr txBox="1"/>
          <p:nvPr>
            <p:ph idx="8" type="body"/>
          </p:nvPr>
        </p:nvSpPr>
        <p:spPr>
          <a:xfrm>
            <a:off x="63670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5" name="Google Shape;155;p27"/>
          <p:cNvSpPr txBox="1"/>
          <p:nvPr>
            <p:ph idx="9" type="body"/>
          </p:nvPr>
        </p:nvSpPr>
        <p:spPr>
          <a:xfrm>
            <a:off x="91102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6" name="Google Shape;156;p27"/>
          <p:cNvSpPr txBox="1"/>
          <p:nvPr>
            <p:ph idx="13" type="body"/>
          </p:nvPr>
        </p:nvSpPr>
        <p:spPr>
          <a:xfrm>
            <a:off x="91102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157" name="Google Shape;157;p27"/>
          <p:cNvGrpSpPr/>
          <p:nvPr/>
        </p:nvGrpSpPr>
        <p:grpSpPr>
          <a:xfrm>
            <a:off x="6362700" y="0"/>
            <a:ext cx="5829298" cy="3235602"/>
            <a:chOff x="5612972" y="1"/>
            <a:chExt cx="6615961" cy="3672246"/>
          </a:xfrm>
        </p:grpSpPr>
        <p:sp>
          <p:nvSpPr>
            <p:cNvPr id="158" name="Google Shape;158;p27"/>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59" name="Google Shape;159;p27"/>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0" name="Google Shape;160;p27"/>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1" name="Google Shape;161;p27"/>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2" name="Google Shape;162;p27"/>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163" name="Google Shape;163;p27"/>
          <p:cNvSpPr/>
          <p:nvPr>
            <p:ph idx="14" type="pic"/>
          </p:nvPr>
        </p:nvSpPr>
        <p:spPr>
          <a:xfrm>
            <a:off x="6362292" y="2572883"/>
            <a:ext cx="2118245" cy="2037217"/>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164" name="Google Shape;164;p27"/>
          <p:cNvSpPr/>
          <p:nvPr>
            <p:ph idx="15" type="pic"/>
          </p:nvPr>
        </p:nvSpPr>
        <p:spPr>
          <a:xfrm>
            <a:off x="9112023" y="2572883"/>
            <a:ext cx="2118245" cy="2037217"/>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165" name="Google Shape;165;p27"/>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27"/>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7"/>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
  <p:cSld name="3 col">
    <p:bg>
      <p:bgPr>
        <a:solidFill>
          <a:schemeClr val="lt1"/>
        </a:solidFill>
      </p:bgPr>
    </p:bg>
    <p:spTree>
      <p:nvGrpSpPr>
        <p:cNvPr id="168" name="Shape 168"/>
        <p:cNvGrpSpPr/>
        <p:nvPr/>
      </p:nvGrpSpPr>
      <p:grpSpPr>
        <a:xfrm>
          <a:off x="0" y="0"/>
          <a:ext cx="0" cy="0"/>
          <a:chOff x="0" y="0"/>
          <a:chExt cx="0" cy="0"/>
        </a:xfrm>
      </p:grpSpPr>
      <p:grpSp>
        <p:nvGrpSpPr>
          <p:cNvPr id="169" name="Google Shape;169;p28"/>
          <p:cNvGrpSpPr/>
          <p:nvPr/>
        </p:nvGrpSpPr>
        <p:grpSpPr>
          <a:xfrm flipH="1" rot="5400000">
            <a:off x="0" y="3900132"/>
            <a:ext cx="2959226" cy="2959226"/>
            <a:chOff x="0" y="12289"/>
            <a:chExt cx="3550" cy="3551"/>
          </a:xfrm>
        </p:grpSpPr>
        <p:sp>
          <p:nvSpPr>
            <p:cNvPr id="170" name="Google Shape;170;p28"/>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71" name="Google Shape;171;p28"/>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72" name="Google Shape;172;p28"/>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173" name="Google Shape;173;p28"/>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74" name="Google Shape;174;p28"/>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75" name="Google Shape;175;p28"/>
          <p:cNvSpPr txBox="1"/>
          <p:nvPr>
            <p:ph idx="1" type="body"/>
          </p:nvPr>
        </p:nvSpPr>
        <p:spPr>
          <a:xfrm>
            <a:off x="952500"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6" name="Google Shape;176;p28"/>
          <p:cNvSpPr txBox="1"/>
          <p:nvPr>
            <p:ph idx="2" type="body"/>
          </p:nvPr>
        </p:nvSpPr>
        <p:spPr>
          <a:xfrm>
            <a:off x="952500"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77" name="Google Shape;177;p28"/>
          <p:cNvSpPr txBox="1"/>
          <p:nvPr>
            <p:ph idx="3" type="body"/>
          </p:nvPr>
        </p:nvSpPr>
        <p:spPr>
          <a:xfrm>
            <a:off x="4569372"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8" name="Google Shape;178;p28"/>
          <p:cNvSpPr txBox="1"/>
          <p:nvPr>
            <p:ph idx="4" type="body"/>
          </p:nvPr>
        </p:nvSpPr>
        <p:spPr>
          <a:xfrm>
            <a:off x="4569372" y="2799146"/>
            <a:ext cx="305062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79" name="Google Shape;179;p28"/>
          <p:cNvSpPr txBox="1"/>
          <p:nvPr>
            <p:ph idx="5" type="body"/>
          </p:nvPr>
        </p:nvSpPr>
        <p:spPr>
          <a:xfrm>
            <a:off x="8187017"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80" name="Google Shape;180;p28"/>
          <p:cNvSpPr txBox="1"/>
          <p:nvPr>
            <p:ph idx="6" type="body"/>
          </p:nvPr>
        </p:nvSpPr>
        <p:spPr>
          <a:xfrm>
            <a:off x="8187017"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81" name="Google Shape;181;p28"/>
          <p:cNvCxnSpPr/>
          <p:nvPr/>
        </p:nvCxnSpPr>
        <p:spPr>
          <a:xfrm>
            <a:off x="4569372" y="1939108"/>
            <a:ext cx="2133600" cy="3992"/>
          </a:xfrm>
          <a:prstGeom prst="straightConnector1">
            <a:avLst/>
          </a:prstGeom>
          <a:noFill/>
          <a:ln cap="flat" cmpd="sng" w="101600">
            <a:solidFill>
              <a:schemeClr val="lt2"/>
            </a:solidFill>
            <a:prstDash val="solid"/>
            <a:miter lim="800000"/>
            <a:headEnd len="sm" w="sm" type="none"/>
            <a:tailEnd len="sm" w="sm" type="none"/>
          </a:ln>
        </p:spPr>
      </p:cxnSp>
      <p:cxnSp>
        <p:nvCxnSpPr>
          <p:cNvPr id="182" name="Google Shape;182;p28"/>
          <p:cNvCxnSpPr/>
          <p:nvPr/>
        </p:nvCxnSpPr>
        <p:spPr>
          <a:xfrm>
            <a:off x="8187017"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83" name="Google Shape;183;p28"/>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28"/>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28"/>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
  <p:cSld name="Summary ">
    <p:bg>
      <p:bgPr>
        <a:solidFill>
          <a:schemeClr val="lt1"/>
        </a:solidFill>
      </p:bgPr>
    </p:bg>
    <p:spTree>
      <p:nvGrpSpPr>
        <p:cNvPr id="186" name="Shape 186"/>
        <p:cNvGrpSpPr/>
        <p:nvPr/>
      </p:nvGrpSpPr>
      <p:grpSpPr>
        <a:xfrm>
          <a:off x="0" y="0"/>
          <a:ext cx="0" cy="0"/>
          <a:chOff x="0" y="0"/>
          <a:chExt cx="0" cy="0"/>
        </a:xfrm>
      </p:grpSpPr>
      <p:sp>
        <p:nvSpPr>
          <p:cNvPr id="187" name="Google Shape;187;p29"/>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88" name="Google Shape;188;p29"/>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89" name="Google Shape;189;p29"/>
          <p:cNvSpPr txBox="1"/>
          <p:nvPr>
            <p:ph idx="1" type="body"/>
          </p:nvPr>
        </p:nvSpPr>
        <p:spPr>
          <a:xfrm>
            <a:off x="952500"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190" name="Google Shape;190;p29"/>
          <p:cNvGrpSpPr/>
          <p:nvPr/>
        </p:nvGrpSpPr>
        <p:grpSpPr>
          <a:xfrm rot="10800000">
            <a:off x="8870040" y="0"/>
            <a:ext cx="3325208" cy="3325208"/>
            <a:chOff x="0" y="12289"/>
            <a:chExt cx="3550" cy="3551"/>
          </a:xfrm>
        </p:grpSpPr>
        <p:sp>
          <p:nvSpPr>
            <p:cNvPr id="191" name="Google Shape;191;p29"/>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92" name="Google Shape;192;p29"/>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93" name="Google Shape;193;p29"/>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194" name="Google Shape;194;p29"/>
          <p:cNvSpPr txBox="1"/>
          <p:nvPr>
            <p:ph idx="2" type="body"/>
          </p:nvPr>
        </p:nvSpPr>
        <p:spPr>
          <a:xfrm>
            <a:off x="952500"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5" name="Google Shape;195;p29"/>
          <p:cNvSpPr txBox="1"/>
          <p:nvPr>
            <p:ph idx="3" type="body"/>
          </p:nvPr>
        </p:nvSpPr>
        <p:spPr>
          <a:xfrm>
            <a:off x="953655" y="3841846"/>
            <a:ext cx="4838700" cy="63675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6" name="Google Shape;196;p29"/>
          <p:cNvSpPr txBox="1"/>
          <p:nvPr>
            <p:ph idx="4" type="body"/>
          </p:nvPr>
        </p:nvSpPr>
        <p:spPr>
          <a:xfrm>
            <a:off x="953655"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7" name="Google Shape;197;p29"/>
          <p:cNvSpPr txBox="1"/>
          <p:nvPr>
            <p:ph idx="5" type="body"/>
          </p:nvPr>
        </p:nvSpPr>
        <p:spPr>
          <a:xfrm>
            <a:off x="952500" y="5017901"/>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8" name="Google Shape;198;p29"/>
          <p:cNvSpPr txBox="1"/>
          <p:nvPr>
            <p:ph idx="6" type="body"/>
          </p:nvPr>
        </p:nvSpPr>
        <p:spPr>
          <a:xfrm>
            <a:off x="952500" y="4646997"/>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9" name="Google Shape;199;p29"/>
          <p:cNvSpPr txBox="1"/>
          <p:nvPr>
            <p:ph idx="7" type="body"/>
          </p:nvPr>
        </p:nvSpPr>
        <p:spPr>
          <a:xfrm>
            <a:off x="6399647"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0" name="Google Shape;200;p29"/>
          <p:cNvSpPr txBox="1"/>
          <p:nvPr>
            <p:ph idx="8" type="body"/>
          </p:nvPr>
        </p:nvSpPr>
        <p:spPr>
          <a:xfrm>
            <a:off x="6399647"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1" name="Google Shape;201;p29"/>
          <p:cNvSpPr txBox="1"/>
          <p:nvPr>
            <p:ph idx="9" type="body"/>
          </p:nvPr>
        </p:nvSpPr>
        <p:spPr>
          <a:xfrm>
            <a:off x="6399647" y="3841846"/>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2" name="Google Shape;202;p29"/>
          <p:cNvSpPr txBox="1"/>
          <p:nvPr>
            <p:ph idx="13" type="body"/>
          </p:nvPr>
        </p:nvSpPr>
        <p:spPr>
          <a:xfrm>
            <a:off x="6399647"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3" name="Google Shape;203;p29"/>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29"/>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29"/>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3" name="Shape 23"/>
        <p:cNvGrpSpPr/>
        <p:nvPr/>
      </p:nvGrpSpPr>
      <p:grpSpPr>
        <a:xfrm>
          <a:off x="0" y="0"/>
          <a:ext cx="0" cy="0"/>
          <a:chOff x="0" y="0"/>
          <a:chExt cx="0" cy="0"/>
        </a:xfrm>
      </p:grpSpPr>
      <p:grpSp>
        <p:nvGrpSpPr>
          <p:cNvPr id="24" name="Google Shape;24;p18"/>
          <p:cNvGrpSpPr/>
          <p:nvPr/>
        </p:nvGrpSpPr>
        <p:grpSpPr>
          <a:xfrm>
            <a:off x="6362700" y="0"/>
            <a:ext cx="5829298" cy="3235602"/>
            <a:chOff x="5612972" y="1"/>
            <a:chExt cx="6615961" cy="3672246"/>
          </a:xfrm>
        </p:grpSpPr>
        <p:sp>
          <p:nvSpPr>
            <p:cNvPr id="25" name="Google Shape;25;p18"/>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6" name="Google Shape;26;p18"/>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7" name="Google Shape;27;p18"/>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8" name="Google Shape;28;p18"/>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9" name="Google Shape;29;p18"/>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30" name="Google Shape;30;p18"/>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31" name="Google Shape;31;p18"/>
          <p:cNvCxnSpPr/>
          <p:nvPr/>
        </p:nvCxnSpPr>
        <p:spPr>
          <a:xfrm>
            <a:off x="952500" y="1934655"/>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32" name="Google Shape;32;p18"/>
          <p:cNvSpPr txBox="1"/>
          <p:nvPr>
            <p:ph idx="1" type="body"/>
          </p:nvPr>
        </p:nvSpPr>
        <p:spPr>
          <a:xfrm>
            <a:off x="952500" y="2818296"/>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18"/>
          <p:cNvSpPr txBox="1"/>
          <p:nvPr>
            <p:ph idx="2" type="body"/>
          </p:nvPr>
        </p:nvSpPr>
        <p:spPr>
          <a:xfrm>
            <a:off x="952500" y="2209800"/>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34" name="Google Shape;34;p18"/>
          <p:cNvCxnSpPr/>
          <p:nvPr/>
        </p:nvCxnSpPr>
        <p:spPr>
          <a:xfrm>
            <a:off x="3663043"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35" name="Google Shape;35;p18"/>
          <p:cNvSpPr txBox="1"/>
          <p:nvPr>
            <p:ph idx="3" type="body"/>
          </p:nvPr>
        </p:nvSpPr>
        <p:spPr>
          <a:xfrm>
            <a:off x="3663042" y="2818296"/>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18"/>
          <p:cNvSpPr txBox="1"/>
          <p:nvPr>
            <p:ph idx="4" type="body"/>
          </p:nvPr>
        </p:nvSpPr>
        <p:spPr>
          <a:xfrm>
            <a:off x="3663042" y="2209800"/>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37" name="Google Shape;37;p18"/>
          <p:cNvCxnSpPr/>
          <p:nvPr/>
        </p:nvCxnSpPr>
        <p:spPr>
          <a:xfrm>
            <a:off x="952500" y="4248119"/>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38" name="Google Shape;38;p18"/>
          <p:cNvSpPr txBox="1"/>
          <p:nvPr>
            <p:ph idx="5" type="body"/>
          </p:nvPr>
        </p:nvSpPr>
        <p:spPr>
          <a:xfrm>
            <a:off x="952500" y="5131299"/>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9" name="Google Shape;39;p18"/>
          <p:cNvSpPr txBox="1"/>
          <p:nvPr>
            <p:ph idx="6" type="body"/>
          </p:nvPr>
        </p:nvSpPr>
        <p:spPr>
          <a:xfrm>
            <a:off x="952500" y="4522803"/>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40" name="Google Shape;40;p18"/>
          <p:cNvCxnSpPr/>
          <p:nvPr/>
        </p:nvCxnSpPr>
        <p:spPr>
          <a:xfrm>
            <a:off x="3663043"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41" name="Google Shape;41;p18"/>
          <p:cNvSpPr txBox="1"/>
          <p:nvPr>
            <p:ph idx="7" type="body"/>
          </p:nvPr>
        </p:nvSpPr>
        <p:spPr>
          <a:xfrm>
            <a:off x="3663042" y="5131299"/>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2" name="Google Shape;42;p18"/>
          <p:cNvSpPr txBox="1"/>
          <p:nvPr>
            <p:ph idx="8" type="body"/>
          </p:nvPr>
        </p:nvSpPr>
        <p:spPr>
          <a:xfrm>
            <a:off x="3663042" y="4522803"/>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43" name="Google Shape;43;p18"/>
          <p:cNvCxnSpPr/>
          <p:nvPr/>
        </p:nvCxnSpPr>
        <p:spPr>
          <a:xfrm>
            <a:off x="6367055"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44" name="Google Shape;44;p18"/>
          <p:cNvSpPr txBox="1"/>
          <p:nvPr>
            <p:ph idx="9" type="body"/>
          </p:nvPr>
        </p:nvSpPr>
        <p:spPr>
          <a:xfrm>
            <a:off x="6367054" y="5131299"/>
            <a:ext cx="2129245"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18"/>
          <p:cNvSpPr txBox="1"/>
          <p:nvPr>
            <p:ph idx="13" type="body"/>
          </p:nvPr>
        </p:nvSpPr>
        <p:spPr>
          <a:xfrm>
            <a:off x="6367054" y="4522803"/>
            <a:ext cx="2129245"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18"/>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8"/>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49" name="Shape 49"/>
        <p:cNvGrpSpPr/>
        <p:nvPr/>
      </p:nvGrpSpPr>
      <p:grpSpPr>
        <a:xfrm>
          <a:off x="0" y="0"/>
          <a:ext cx="0" cy="0"/>
          <a:chOff x="0" y="0"/>
          <a:chExt cx="0" cy="0"/>
        </a:xfrm>
      </p:grpSpPr>
      <p:grpSp>
        <p:nvGrpSpPr>
          <p:cNvPr id="50" name="Google Shape;50;p19"/>
          <p:cNvGrpSpPr/>
          <p:nvPr/>
        </p:nvGrpSpPr>
        <p:grpSpPr>
          <a:xfrm flipH="1" rot="5400000">
            <a:off x="0" y="3900132"/>
            <a:ext cx="2959226" cy="2959226"/>
            <a:chOff x="0" y="12289"/>
            <a:chExt cx="3550" cy="3551"/>
          </a:xfrm>
        </p:grpSpPr>
        <p:sp>
          <p:nvSpPr>
            <p:cNvPr id="51" name="Google Shape;51;p19"/>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52" name="Google Shape;52;p19"/>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53" name="Google Shape;53;p19"/>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54" name="Google Shape;54;p19"/>
          <p:cNvSpPr/>
          <p:nvPr>
            <p:ph idx="2" type="pic"/>
          </p:nvPr>
        </p:nvSpPr>
        <p:spPr>
          <a:xfrm>
            <a:off x="6096000" y="-22543"/>
            <a:ext cx="6096000" cy="690308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55" name="Google Shape;55;p19"/>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56" name="Google Shape;56;p19"/>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57" name="Google Shape;57;p19"/>
          <p:cNvSpPr txBox="1"/>
          <p:nvPr>
            <p:ph idx="1" type="body"/>
          </p:nvPr>
        </p:nvSpPr>
        <p:spPr>
          <a:xfrm>
            <a:off x="952499" y="2289363"/>
            <a:ext cx="4572001" cy="27952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8" name="Google Shape;58;p19"/>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bg>
      <p:bgPr>
        <a:solidFill>
          <a:schemeClr val="lt1"/>
        </a:solidFill>
      </p:bgPr>
    </p:bg>
    <p:spTree>
      <p:nvGrpSpPr>
        <p:cNvPr id="61" name="Shape 61"/>
        <p:cNvGrpSpPr/>
        <p:nvPr/>
      </p:nvGrpSpPr>
      <p:grpSpPr>
        <a:xfrm>
          <a:off x="0" y="0"/>
          <a:ext cx="0" cy="0"/>
          <a:chOff x="0" y="0"/>
          <a:chExt cx="0" cy="0"/>
        </a:xfrm>
      </p:grpSpPr>
      <p:sp>
        <p:nvSpPr>
          <p:cNvPr id="62" name="Google Shape;62;p20"/>
          <p:cNvSpPr/>
          <p:nvPr>
            <p:ph idx="2" type="chart"/>
          </p:nvPr>
        </p:nvSpPr>
        <p:spPr>
          <a:xfrm>
            <a:off x="952500" y="1939108"/>
            <a:ext cx="10352810" cy="411070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Libre Franklin"/>
                <a:ea typeface="Libre Franklin"/>
                <a:cs typeface="Libre Franklin"/>
                <a:sym typeface="Libre Franklin"/>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63" name="Google Shape;63;p20"/>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0"/>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
  <p:cSld name="Timeline ">
    <p:bg>
      <p:bgPr>
        <a:solidFill>
          <a:schemeClr val="lt1"/>
        </a:solidFill>
      </p:bgPr>
    </p:bg>
    <p:spTree>
      <p:nvGrpSpPr>
        <p:cNvPr id="67" name="Shape 67"/>
        <p:cNvGrpSpPr/>
        <p:nvPr/>
      </p:nvGrpSpPr>
      <p:grpSpPr>
        <a:xfrm>
          <a:off x="0" y="0"/>
          <a:ext cx="0" cy="0"/>
          <a:chOff x="0" y="0"/>
          <a:chExt cx="0" cy="0"/>
        </a:xfrm>
      </p:grpSpPr>
      <p:cxnSp>
        <p:nvCxnSpPr>
          <p:cNvPr id="68" name="Google Shape;68;p21"/>
          <p:cNvCxnSpPr/>
          <p:nvPr/>
        </p:nvCxnSpPr>
        <p:spPr>
          <a:xfrm flipH="1">
            <a:off x="1045959" y="2213783"/>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69" name="Google Shape;69;p21"/>
          <p:cNvCxnSpPr/>
          <p:nvPr/>
        </p:nvCxnSpPr>
        <p:spPr>
          <a:xfrm flipH="1">
            <a:off x="6180493" y="2213783"/>
            <a:ext cx="11102"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70" name="Google Shape;70;p21"/>
          <p:cNvCxnSpPr/>
          <p:nvPr/>
        </p:nvCxnSpPr>
        <p:spPr>
          <a:xfrm flipH="1">
            <a:off x="8745623" y="3904712"/>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71" name="Google Shape;71;p21"/>
          <p:cNvCxnSpPr/>
          <p:nvPr/>
        </p:nvCxnSpPr>
        <p:spPr>
          <a:xfrm flipH="1">
            <a:off x="3611089" y="3895941"/>
            <a:ext cx="2136" cy="1828800"/>
          </a:xfrm>
          <a:prstGeom prst="straightConnector1">
            <a:avLst/>
          </a:prstGeom>
          <a:noFill/>
          <a:ln cap="flat" cmpd="sng" w="165100">
            <a:solidFill>
              <a:schemeClr val="accent6"/>
            </a:solidFill>
            <a:prstDash val="solid"/>
            <a:miter lim="800000"/>
            <a:headEnd len="sm" w="sm" type="none"/>
            <a:tailEnd len="sm" w="sm" type="none"/>
          </a:ln>
        </p:spPr>
      </p:cxnSp>
      <p:sp>
        <p:nvSpPr>
          <p:cNvPr id="72" name="Google Shape;72;p21"/>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 type="body"/>
          </p:nvPr>
        </p:nvSpPr>
        <p:spPr>
          <a:xfrm>
            <a:off x="1296955"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4" name="Google Shape;74;p21"/>
          <p:cNvSpPr txBox="1"/>
          <p:nvPr>
            <p:ph idx="2" type="body"/>
          </p:nvPr>
        </p:nvSpPr>
        <p:spPr>
          <a:xfrm>
            <a:off x="1296955"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5" name="Google Shape;75;p21"/>
          <p:cNvSpPr txBox="1"/>
          <p:nvPr>
            <p:ph idx="3" type="body"/>
          </p:nvPr>
        </p:nvSpPr>
        <p:spPr>
          <a:xfrm>
            <a:off x="3897799"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6" name="Google Shape;76;p21"/>
          <p:cNvSpPr txBox="1"/>
          <p:nvPr>
            <p:ph idx="4" type="body"/>
          </p:nvPr>
        </p:nvSpPr>
        <p:spPr>
          <a:xfrm>
            <a:off x="3897799"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7" name="Google Shape;77;p21"/>
          <p:cNvSpPr txBox="1"/>
          <p:nvPr>
            <p:ph idx="5" type="body"/>
          </p:nvPr>
        </p:nvSpPr>
        <p:spPr>
          <a:xfrm>
            <a:off x="9001711"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8" name="Google Shape;78;p21"/>
          <p:cNvSpPr txBox="1"/>
          <p:nvPr>
            <p:ph idx="6" type="body"/>
          </p:nvPr>
        </p:nvSpPr>
        <p:spPr>
          <a:xfrm>
            <a:off x="9001711"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9" name="Google Shape;79;p21"/>
          <p:cNvSpPr txBox="1"/>
          <p:nvPr>
            <p:ph idx="7" type="body"/>
          </p:nvPr>
        </p:nvSpPr>
        <p:spPr>
          <a:xfrm>
            <a:off x="6438143"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0" name="Google Shape;80;p21"/>
          <p:cNvSpPr txBox="1"/>
          <p:nvPr>
            <p:ph idx="8" type="body"/>
          </p:nvPr>
        </p:nvSpPr>
        <p:spPr>
          <a:xfrm>
            <a:off x="6438143"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81" name="Google Shape;81;p21"/>
          <p:cNvCxnSpPr/>
          <p:nvPr/>
        </p:nvCxnSpPr>
        <p:spPr>
          <a:xfrm>
            <a:off x="967689" y="3968780"/>
            <a:ext cx="10275477" cy="0"/>
          </a:xfrm>
          <a:prstGeom prst="straightConnector1">
            <a:avLst/>
          </a:prstGeom>
          <a:noFill/>
          <a:ln cap="flat" cmpd="sng" w="165100">
            <a:solidFill>
              <a:schemeClr val="accent3"/>
            </a:solidFill>
            <a:prstDash val="solid"/>
            <a:miter lim="800000"/>
            <a:headEnd len="sm" w="sm" type="none"/>
            <a:tailEnd len="sm" w="sm" type="none"/>
          </a:ln>
        </p:spPr>
      </p:cxnSp>
      <p:sp>
        <p:nvSpPr>
          <p:cNvPr id="82" name="Google Shape;82;p21"/>
          <p:cNvSpPr/>
          <p:nvPr/>
        </p:nvSpPr>
        <p:spPr>
          <a:xfrm>
            <a:off x="964323"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83" name="Google Shape;83;p21"/>
          <p:cNvSpPr/>
          <p:nvPr/>
        </p:nvSpPr>
        <p:spPr>
          <a:xfrm>
            <a:off x="3531590"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84" name="Google Shape;84;p21"/>
          <p:cNvSpPr/>
          <p:nvPr/>
        </p:nvSpPr>
        <p:spPr>
          <a:xfrm>
            <a:off x="6098857"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85" name="Google Shape;85;p21"/>
          <p:cNvSpPr/>
          <p:nvPr/>
        </p:nvSpPr>
        <p:spPr>
          <a:xfrm>
            <a:off x="8666124"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86" name="Google Shape;86;p21"/>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1"/>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1"/>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
  <p:cSld name="2 Col">
    <p:bg>
      <p:bgPr>
        <a:solidFill>
          <a:schemeClr val="lt1"/>
        </a:solidFill>
      </p:bgPr>
    </p:bg>
    <p:spTree>
      <p:nvGrpSpPr>
        <p:cNvPr id="89" name="Shape 89"/>
        <p:cNvGrpSpPr/>
        <p:nvPr/>
      </p:nvGrpSpPr>
      <p:grpSpPr>
        <a:xfrm>
          <a:off x="0" y="0"/>
          <a:ext cx="0" cy="0"/>
          <a:chOff x="0" y="0"/>
          <a:chExt cx="0" cy="0"/>
        </a:xfrm>
      </p:grpSpPr>
      <p:grpSp>
        <p:nvGrpSpPr>
          <p:cNvPr id="90" name="Google Shape;90;p22"/>
          <p:cNvGrpSpPr/>
          <p:nvPr/>
        </p:nvGrpSpPr>
        <p:grpSpPr>
          <a:xfrm flipH="1" rot="5400000">
            <a:off x="0" y="3900132"/>
            <a:ext cx="2959226" cy="2959226"/>
            <a:chOff x="0" y="12289"/>
            <a:chExt cx="3550" cy="3551"/>
          </a:xfrm>
        </p:grpSpPr>
        <p:sp>
          <p:nvSpPr>
            <p:cNvPr id="91" name="Google Shape;91;p22"/>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92" name="Google Shape;92;p22"/>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93" name="Google Shape;93;p22"/>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94" name="Google Shape;94;p22"/>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95" name="Google Shape;95;p22"/>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96" name="Google Shape;96;p22"/>
          <p:cNvSpPr txBox="1"/>
          <p:nvPr>
            <p:ph idx="1" type="body"/>
          </p:nvPr>
        </p:nvSpPr>
        <p:spPr>
          <a:xfrm>
            <a:off x="964023" y="2300984"/>
            <a:ext cx="4827178"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97" name="Google Shape;97;p22"/>
          <p:cNvSpPr txBox="1"/>
          <p:nvPr>
            <p:ph idx="2" type="body"/>
          </p:nvPr>
        </p:nvSpPr>
        <p:spPr>
          <a:xfrm>
            <a:off x="6362700" y="2300984"/>
            <a:ext cx="4764829"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98" name="Google Shape;98;p22"/>
          <p:cNvSpPr txBox="1"/>
          <p:nvPr>
            <p:ph idx="3" type="body"/>
          </p:nvPr>
        </p:nvSpPr>
        <p:spPr>
          <a:xfrm>
            <a:off x="964023" y="2799146"/>
            <a:ext cx="482717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9" name="Google Shape;99;p22"/>
          <p:cNvSpPr txBox="1"/>
          <p:nvPr>
            <p:ph idx="4" type="body"/>
          </p:nvPr>
        </p:nvSpPr>
        <p:spPr>
          <a:xfrm>
            <a:off x="6362700" y="2799146"/>
            <a:ext cx="4756241"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00" name="Google Shape;100;p22"/>
          <p:cNvCxnSpPr/>
          <p:nvPr/>
        </p:nvCxnSpPr>
        <p:spPr>
          <a:xfrm>
            <a:off x="63627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01" name="Google Shape;101;p22"/>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2"/>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2"/>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lt1"/>
        </a:solidFill>
      </p:bgPr>
    </p:bg>
    <p:spTree>
      <p:nvGrpSpPr>
        <p:cNvPr id="104" name="Shape 104"/>
        <p:cNvGrpSpPr/>
        <p:nvPr/>
      </p:nvGrpSpPr>
      <p:grpSpPr>
        <a:xfrm>
          <a:off x="0" y="0"/>
          <a:ext cx="0" cy="0"/>
          <a:chOff x="0" y="0"/>
          <a:chExt cx="0" cy="0"/>
        </a:xfrm>
      </p:grpSpPr>
      <p:sp>
        <p:nvSpPr>
          <p:cNvPr id="105" name="Google Shape;105;p23"/>
          <p:cNvSpPr txBox="1"/>
          <p:nvPr>
            <p:ph type="title"/>
          </p:nvPr>
        </p:nvSpPr>
        <p:spPr>
          <a:xfrm>
            <a:off x="964022" y="2476500"/>
            <a:ext cx="7132320" cy="328997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dk1"/>
              </a:buClr>
              <a:buSzPts val="2800"/>
              <a:buFont typeface="Libre Franklin"/>
              <a:buNone/>
              <a:defRPr b="0" i="0" sz="280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3"/>
          <p:cNvSpPr txBox="1"/>
          <p:nvPr/>
        </p:nvSpPr>
        <p:spPr>
          <a:xfrm>
            <a:off x="699948" y="548291"/>
            <a:ext cx="1589372"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0">
                <a:solidFill>
                  <a:schemeClr val="dk1"/>
                </a:solidFill>
                <a:latin typeface="Libre Franklin"/>
                <a:ea typeface="Libre Franklin"/>
                <a:cs typeface="Libre Franklin"/>
                <a:sym typeface="Libre Franklin"/>
              </a:rPr>
              <a:t>“</a:t>
            </a:r>
            <a:endParaRPr/>
          </a:p>
        </p:txBody>
      </p:sp>
      <p:grpSp>
        <p:nvGrpSpPr>
          <p:cNvPr id="107" name="Google Shape;107;p23"/>
          <p:cNvGrpSpPr/>
          <p:nvPr/>
        </p:nvGrpSpPr>
        <p:grpSpPr>
          <a:xfrm>
            <a:off x="6362700" y="0"/>
            <a:ext cx="5829298" cy="3235602"/>
            <a:chOff x="5612972" y="1"/>
            <a:chExt cx="6615961" cy="3672246"/>
          </a:xfrm>
        </p:grpSpPr>
        <p:sp>
          <p:nvSpPr>
            <p:cNvPr id="108" name="Google Shape;108;p23"/>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09" name="Google Shape;109;p23"/>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10" name="Google Shape;110;p23"/>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11" name="Google Shape;111;p23"/>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12" name="Google Shape;112;p23"/>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grpSp>
        <p:nvGrpSpPr>
          <p:cNvPr id="113" name="Google Shape;113;p23"/>
          <p:cNvGrpSpPr/>
          <p:nvPr/>
        </p:nvGrpSpPr>
        <p:grpSpPr>
          <a:xfrm flipH="1" rot="5400000">
            <a:off x="0" y="3900132"/>
            <a:ext cx="2959226" cy="2959226"/>
            <a:chOff x="0" y="12289"/>
            <a:chExt cx="3550" cy="3551"/>
          </a:xfrm>
        </p:grpSpPr>
        <p:sp>
          <p:nvSpPr>
            <p:cNvPr id="114" name="Google Shape;114;p23"/>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15" name="Google Shape;115;p23"/>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16" name="Google Shape;116;p23"/>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bg>
      <p:bgPr>
        <a:solidFill>
          <a:schemeClr val="lt1"/>
        </a:solidFill>
      </p:bgPr>
    </p:bg>
    <p:spTree>
      <p:nvGrpSpPr>
        <p:cNvPr id="117" name="Shape 117"/>
        <p:cNvGrpSpPr/>
        <p:nvPr/>
      </p:nvGrpSpPr>
      <p:grpSpPr>
        <a:xfrm>
          <a:off x="0" y="0"/>
          <a:ext cx="0" cy="0"/>
          <a:chOff x="0" y="0"/>
          <a:chExt cx="0" cy="0"/>
        </a:xfrm>
      </p:grpSpPr>
      <p:sp>
        <p:nvSpPr>
          <p:cNvPr id="118" name="Google Shape;118;p24"/>
          <p:cNvSpPr txBox="1"/>
          <p:nvPr>
            <p:ph idx="1" type="body"/>
          </p:nvPr>
        </p:nvSpPr>
        <p:spPr>
          <a:xfrm>
            <a:off x="6896100" y="5102063"/>
            <a:ext cx="4914900" cy="588795"/>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Clr>
                <a:schemeClr val="lt2"/>
              </a:buClr>
              <a:buSzPts val="1600"/>
              <a:buNone/>
              <a:defRPr b="0" i="0" sz="1600">
                <a:solidFill>
                  <a:schemeClr val="lt2"/>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9" name="Google Shape;119;p24"/>
          <p:cNvSpPr txBox="1"/>
          <p:nvPr>
            <p:ph idx="2" type="subTitle"/>
          </p:nvPr>
        </p:nvSpPr>
        <p:spPr>
          <a:xfrm>
            <a:off x="6907623" y="3591098"/>
            <a:ext cx="4903377" cy="1057791"/>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20" name="Google Shape;120;p24"/>
          <p:cNvSpPr txBox="1"/>
          <p:nvPr>
            <p:ph type="title"/>
          </p:nvPr>
        </p:nvSpPr>
        <p:spPr>
          <a:xfrm>
            <a:off x="6907623" y="2173658"/>
            <a:ext cx="49033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21" name="Google Shape;121;p24"/>
          <p:cNvCxnSpPr/>
          <p:nvPr/>
        </p:nvCxnSpPr>
        <p:spPr>
          <a:xfrm>
            <a:off x="6896100" y="3233703"/>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22" name="Google Shape;122;p24"/>
          <p:cNvSpPr/>
          <p:nvPr>
            <p:ph idx="3" type="pic"/>
          </p:nvPr>
        </p:nvSpPr>
        <p:spPr>
          <a:xfrm>
            <a:off x="0" y="0"/>
            <a:ext cx="6096000" cy="68580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grpSp>
        <p:nvGrpSpPr>
          <p:cNvPr id="123" name="Google Shape;123;p24"/>
          <p:cNvGrpSpPr/>
          <p:nvPr/>
        </p:nvGrpSpPr>
        <p:grpSpPr>
          <a:xfrm rot="10800000">
            <a:off x="8870040" y="0"/>
            <a:ext cx="3325208" cy="3325208"/>
            <a:chOff x="0" y="12289"/>
            <a:chExt cx="3550" cy="3551"/>
          </a:xfrm>
        </p:grpSpPr>
        <p:sp>
          <p:nvSpPr>
            <p:cNvPr id="124" name="Google Shape;124;p24"/>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25" name="Google Shape;125;p24"/>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26" name="Google Shape;126;p24"/>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6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p:cSld name="Break">
    <p:bg>
      <p:bgPr>
        <a:solidFill>
          <a:schemeClr val="lt1"/>
        </a:solidFill>
      </p:bgPr>
    </p:bg>
    <p:spTree>
      <p:nvGrpSpPr>
        <p:cNvPr id="127" name="Shape 127"/>
        <p:cNvGrpSpPr/>
        <p:nvPr/>
      </p:nvGrpSpPr>
      <p:grpSpPr>
        <a:xfrm>
          <a:off x="0" y="0"/>
          <a:ext cx="0" cy="0"/>
          <a:chOff x="0" y="0"/>
          <a:chExt cx="0" cy="0"/>
        </a:xfrm>
      </p:grpSpPr>
      <p:sp>
        <p:nvSpPr>
          <p:cNvPr id="128" name="Google Shape;128;p25"/>
          <p:cNvSpPr/>
          <p:nvPr>
            <p:ph idx="2" type="pic"/>
          </p:nvPr>
        </p:nvSpPr>
        <p:spPr>
          <a:xfrm>
            <a:off x="0" y="0"/>
            <a:ext cx="12191998" cy="6858000"/>
          </a:xfrm>
          <a:prstGeom prst="rect">
            <a:avLst/>
          </a:prstGeom>
          <a:solidFill>
            <a:schemeClr val="accent2"/>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129" name="Google Shape;129;p25"/>
          <p:cNvSpPr txBox="1"/>
          <p:nvPr>
            <p:ph type="title"/>
          </p:nvPr>
        </p:nvSpPr>
        <p:spPr>
          <a:xfrm>
            <a:off x="7193943" y="3045437"/>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4100"/>
              <a:buFont typeface="Franklin Gothic"/>
              <a:buNone/>
              <a:defRPr b="1" i="0" sz="410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30" name="Google Shape;130;p25"/>
          <p:cNvCxnSpPr/>
          <p:nvPr/>
        </p:nvCxnSpPr>
        <p:spPr>
          <a:xfrm>
            <a:off x="7154721" y="4003877"/>
            <a:ext cx="2133600" cy="3992"/>
          </a:xfrm>
          <a:prstGeom prst="straightConnector1">
            <a:avLst/>
          </a:prstGeom>
          <a:noFill/>
          <a:ln cap="flat" cmpd="sng" w="101600">
            <a:solidFill>
              <a:schemeClr val="lt2"/>
            </a:solidFill>
            <a:prstDash val="solid"/>
            <a:miter lim="800000"/>
            <a:headEnd len="sm" w="sm" type="none"/>
            <a:tailEnd len="sm" w="sm" type="none"/>
          </a:ln>
        </p:spPr>
      </p:cxnSp>
      <p:grpSp>
        <p:nvGrpSpPr>
          <p:cNvPr id="131" name="Google Shape;131;p25"/>
          <p:cNvGrpSpPr/>
          <p:nvPr/>
        </p:nvGrpSpPr>
        <p:grpSpPr>
          <a:xfrm rot="10800000">
            <a:off x="9509760" y="-3"/>
            <a:ext cx="2682238" cy="2682238"/>
            <a:chOff x="0" y="12289"/>
            <a:chExt cx="3550" cy="3551"/>
          </a:xfrm>
        </p:grpSpPr>
        <p:sp>
          <p:nvSpPr>
            <p:cNvPr id="132" name="Google Shape;132;p25"/>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33" name="Google Shape;133;p25"/>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34" name="Google Shape;134;p25"/>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idx="1" type="body"/>
          </p:nvPr>
        </p:nvSpPr>
        <p:spPr>
          <a:xfrm>
            <a:off x="971550" y="1825625"/>
            <a:ext cx="1038225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11" name="Google Shape;11;p16"/>
          <p:cNvSpPr txBox="1"/>
          <p:nvPr>
            <p:ph type="title"/>
          </p:nvPr>
        </p:nvSpPr>
        <p:spPr>
          <a:xfrm>
            <a:off x="952500" y="365125"/>
            <a:ext cx="104013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Franklin Gothic"/>
              <a:buNone/>
              <a:defRPr b="1" i="0" sz="4400" u="none" cap="none" strike="noStrike">
                <a:solidFill>
                  <a:schemeClr val="dk1"/>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2" name="Google Shape;12;p16"/>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1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3" name="Google Shape;13;p16"/>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100" u="none" cap="none" strike="noStrike">
                <a:solidFill>
                  <a:schemeClr val="dk1"/>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4" name="Google Shape;14;p16"/>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rtl="0" algn="l">
              <a:spcBef>
                <a:spcPts val="0"/>
              </a:spcBef>
              <a:buNone/>
              <a:defRPr b="0" i="0" sz="1100" u="none" cap="none" strike="noStrike">
                <a:solidFill>
                  <a:schemeClr val="dk1"/>
                </a:solidFill>
                <a:latin typeface="Libre Franklin"/>
                <a:ea typeface="Libre Franklin"/>
                <a:cs typeface="Libre Franklin"/>
                <a:sym typeface="Libre Franklin"/>
              </a:defRPr>
            </a:lvl1pPr>
            <a:lvl2pPr indent="0" lvl="1" marL="0" marR="0" rtl="0" algn="l">
              <a:spcBef>
                <a:spcPts val="0"/>
              </a:spcBef>
              <a:buNone/>
              <a:defRPr b="0" i="0" sz="1100" u="none" cap="none" strike="noStrike">
                <a:solidFill>
                  <a:schemeClr val="dk1"/>
                </a:solidFill>
                <a:latin typeface="Libre Franklin"/>
                <a:ea typeface="Libre Franklin"/>
                <a:cs typeface="Libre Franklin"/>
                <a:sym typeface="Libre Franklin"/>
              </a:defRPr>
            </a:lvl2pPr>
            <a:lvl3pPr indent="0" lvl="2" marL="0" marR="0" rtl="0" algn="l">
              <a:spcBef>
                <a:spcPts val="0"/>
              </a:spcBef>
              <a:buNone/>
              <a:defRPr b="0" i="0" sz="1100" u="none" cap="none" strike="noStrike">
                <a:solidFill>
                  <a:schemeClr val="dk1"/>
                </a:solidFill>
                <a:latin typeface="Libre Franklin"/>
                <a:ea typeface="Libre Franklin"/>
                <a:cs typeface="Libre Franklin"/>
                <a:sym typeface="Libre Franklin"/>
              </a:defRPr>
            </a:lvl3pPr>
            <a:lvl4pPr indent="0" lvl="3" marL="0" marR="0" rtl="0" algn="l">
              <a:spcBef>
                <a:spcPts val="0"/>
              </a:spcBef>
              <a:buNone/>
              <a:defRPr b="0" i="0" sz="1100" u="none" cap="none" strike="noStrike">
                <a:solidFill>
                  <a:schemeClr val="dk1"/>
                </a:solidFill>
                <a:latin typeface="Libre Franklin"/>
                <a:ea typeface="Libre Franklin"/>
                <a:cs typeface="Libre Franklin"/>
                <a:sym typeface="Libre Franklin"/>
              </a:defRPr>
            </a:lvl4pPr>
            <a:lvl5pPr indent="0" lvl="4" marL="0" marR="0" rtl="0" algn="l">
              <a:spcBef>
                <a:spcPts val="0"/>
              </a:spcBef>
              <a:buNone/>
              <a:defRPr b="0" i="0" sz="1100" u="none" cap="none" strike="noStrike">
                <a:solidFill>
                  <a:schemeClr val="dk1"/>
                </a:solidFill>
                <a:latin typeface="Libre Franklin"/>
                <a:ea typeface="Libre Franklin"/>
                <a:cs typeface="Libre Franklin"/>
                <a:sym typeface="Libre Franklin"/>
              </a:defRPr>
            </a:lvl5pPr>
            <a:lvl6pPr indent="0" lvl="5" marL="0" marR="0" rtl="0" algn="l">
              <a:spcBef>
                <a:spcPts val="0"/>
              </a:spcBef>
              <a:buNone/>
              <a:defRPr b="0" i="0" sz="1100" u="none" cap="none" strike="noStrike">
                <a:solidFill>
                  <a:schemeClr val="dk1"/>
                </a:solidFill>
                <a:latin typeface="Libre Franklin"/>
                <a:ea typeface="Libre Franklin"/>
                <a:cs typeface="Libre Franklin"/>
                <a:sym typeface="Libre Franklin"/>
              </a:defRPr>
            </a:lvl6pPr>
            <a:lvl7pPr indent="0" lvl="6" marL="0" marR="0" rtl="0" algn="l">
              <a:spcBef>
                <a:spcPts val="0"/>
              </a:spcBef>
              <a:buNone/>
              <a:defRPr b="0" i="0" sz="1100" u="none" cap="none" strike="noStrike">
                <a:solidFill>
                  <a:schemeClr val="dk1"/>
                </a:solidFill>
                <a:latin typeface="Libre Franklin"/>
                <a:ea typeface="Libre Franklin"/>
                <a:cs typeface="Libre Franklin"/>
                <a:sym typeface="Libre Franklin"/>
              </a:defRPr>
            </a:lvl7pPr>
            <a:lvl8pPr indent="0" lvl="7" marL="0" marR="0" rtl="0" algn="l">
              <a:spcBef>
                <a:spcPts val="0"/>
              </a:spcBef>
              <a:buNone/>
              <a:defRPr b="0" i="0" sz="1100" u="none" cap="none" strike="noStrike">
                <a:solidFill>
                  <a:schemeClr val="dk1"/>
                </a:solidFill>
                <a:latin typeface="Libre Franklin"/>
                <a:ea typeface="Libre Franklin"/>
                <a:cs typeface="Libre Franklin"/>
                <a:sym typeface="Libre Franklin"/>
              </a:defRPr>
            </a:lvl8pPr>
            <a:lvl9pPr indent="0" lvl="8" marL="0" marR="0" rtl="0" algn="l">
              <a:spcBef>
                <a:spcPts val="0"/>
              </a:spcBef>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kivy.org/#home" TargetMode="External"/><Relationship Id="rId4" Type="http://schemas.openxmlformats.org/officeDocument/2006/relationships/hyperlink" Target="https://kivymd.readthedocs.io/en/latest/index.html" TargetMode="External"/><Relationship Id="rId5" Type="http://schemas.openxmlformats.org/officeDocument/2006/relationships/hyperlink" Target="https://www.geeksforgeeks.org/kivy-tutoria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
          <p:cNvSpPr txBox="1"/>
          <p:nvPr>
            <p:ph type="ctrTitle"/>
          </p:nvPr>
        </p:nvSpPr>
        <p:spPr>
          <a:xfrm>
            <a:off x="6367054" y="2116182"/>
            <a:ext cx="5491571" cy="1514019"/>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6000"/>
              <a:buFont typeface="Franklin Gothic"/>
              <a:buNone/>
            </a:pPr>
            <a:r>
              <a:rPr lang="en-US"/>
              <a:t>Taskiva</a:t>
            </a:r>
            <a:endParaRPr/>
          </a:p>
        </p:txBody>
      </p:sp>
      <p:sp>
        <p:nvSpPr>
          <p:cNvPr id="211" name="Google Shape;211;p1"/>
          <p:cNvSpPr txBox="1"/>
          <p:nvPr>
            <p:ph idx="1" type="body"/>
          </p:nvPr>
        </p:nvSpPr>
        <p:spPr>
          <a:xfrm>
            <a:off x="6367055" y="4549553"/>
            <a:ext cx="5491570" cy="95333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2"/>
              </a:buClr>
              <a:buSzPts val="1800"/>
              <a:buNone/>
            </a:pPr>
            <a:r>
              <a:rPr lang="en-US">
                <a:latin typeface="Franklin Gothic"/>
                <a:ea typeface="Franklin Gothic"/>
                <a:cs typeface="Franklin Gothic"/>
                <a:sym typeface="Franklin Gothic"/>
              </a:rPr>
              <a:t>Prepared by : Gracy Sanjaykumar Patel</a:t>
            </a:r>
            <a:endParaRPr/>
          </a:p>
          <a:p>
            <a:pPr indent="0" lvl="0" marL="0" rtl="0" algn="l">
              <a:lnSpc>
                <a:spcPct val="90000"/>
              </a:lnSpc>
              <a:spcBef>
                <a:spcPts val="1000"/>
              </a:spcBef>
              <a:spcAft>
                <a:spcPts val="0"/>
              </a:spcAft>
              <a:buClr>
                <a:schemeClr val="lt2"/>
              </a:buClr>
              <a:buSzPts val="1800"/>
              <a:buNone/>
            </a:pPr>
            <a:r>
              <a:rPr lang="en-US"/>
              <a:t>ID : 19DCS088</a:t>
            </a:r>
            <a:endParaRPr/>
          </a:p>
          <a:p>
            <a:pPr indent="0" lvl="0" marL="0" rtl="0" algn="l">
              <a:lnSpc>
                <a:spcPct val="90000"/>
              </a:lnSpc>
              <a:spcBef>
                <a:spcPts val="1000"/>
              </a:spcBef>
              <a:spcAft>
                <a:spcPts val="0"/>
              </a:spcAft>
              <a:buClr>
                <a:schemeClr val="lt2"/>
              </a:buClr>
              <a:buSzPts val="2400"/>
              <a:buNone/>
            </a:pPr>
            <a:r>
              <a:rPr b="1" lang="en-US" sz="2400"/>
              <a:t>-Guided by : Sachin Patel</a:t>
            </a:r>
            <a:endParaRPr/>
          </a:p>
        </p:txBody>
      </p:sp>
      <p:pic>
        <p:nvPicPr>
          <p:cNvPr id="212" name="Google Shape;212;p1"/>
          <p:cNvPicPr preferRelativeResize="0"/>
          <p:nvPr/>
        </p:nvPicPr>
        <p:blipFill rotWithShape="1">
          <a:blip r:embed="rId3">
            <a:alphaModFix/>
          </a:blip>
          <a:srcRect b="0" l="0" r="0" t="0"/>
          <a:stretch/>
        </p:blipFill>
        <p:spPr>
          <a:xfrm>
            <a:off x="379826" y="297531"/>
            <a:ext cx="3650568" cy="940426"/>
          </a:xfrm>
          <a:prstGeom prst="rect">
            <a:avLst/>
          </a:prstGeom>
          <a:noFill/>
          <a:ln>
            <a:noFill/>
          </a:ln>
        </p:spPr>
      </p:pic>
      <p:pic>
        <p:nvPicPr>
          <p:cNvPr id="213" name="Google Shape;213;p1"/>
          <p:cNvPicPr preferRelativeResize="0"/>
          <p:nvPr/>
        </p:nvPicPr>
        <p:blipFill rotWithShape="1">
          <a:blip r:embed="rId4">
            <a:alphaModFix/>
          </a:blip>
          <a:srcRect b="0" l="0" r="0" t="0"/>
          <a:stretch/>
        </p:blipFill>
        <p:spPr>
          <a:xfrm>
            <a:off x="10403057" y="54670"/>
            <a:ext cx="1615587" cy="1594141"/>
          </a:xfrm>
          <a:prstGeom prst="rect">
            <a:avLst/>
          </a:prstGeom>
          <a:noFill/>
          <a:ln>
            <a:noFill/>
          </a:ln>
        </p:spPr>
      </p:pic>
      <p:sp>
        <p:nvSpPr>
          <p:cNvPr id="214" name="Google Shape;214;p1"/>
          <p:cNvSpPr txBox="1"/>
          <p:nvPr/>
        </p:nvSpPr>
        <p:spPr>
          <a:xfrm>
            <a:off x="7140777" y="3483553"/>
            <a:ext cx="4827178" cy="40421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600"/>
              <a:buFont typeface="Arial"/>
              <a:buNone/>
            </a:pPr>
            <a:r>
              <a:rPr b="1" i="0" lang="en-US" sz="1600">
                <a:solidFill>
                  <a:schemeClr val="dk1"/>
                </a:solidFill>
                <a:latin typeface="Libre Franklin"/>
                <a:ea typeface="Libre Franklin"/>
                <a:cs typeface="Libre Franklin"/>
                <a:sym typeface="Libre Franklin"/>
              </a:rPr>
              <a:t>(Student Assignment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10"/>
          <p:cNvPicPr preferRelativeResize="0"/>
          <p:nvPr/>
        </p:nvPicPr>
        <p:blipFill rotWithShape="1">
          <a:blip r:embed="rId3">
            <a:alphaModFix/>
          </a:blip>
          <a:srcRect b="0" l="0" r="0" t="0"/>
          <a:stretch/>
        </p:blipFill>
        <p:spPr>
          <a:xfrm>
            <a:off x="543072" y="1167618"/>
            <a:ext cx="5405330" cy="4452425"/>
          </a:xfrm>
          <a:prstGeom prst="rect">
            <a:avLst/>
          </a:prstGeom>
          <a:noFill/>
          <a:ln>
            <a:noFill/>
          </a:ln>
        </p:spPr>
      </p:pic>
      <p:pic>
        <p:nvPicPr>
          <p:cNvPr id="308" name="Google Shape;308;p10"/>
          <p:cNvPicPr preferRelativeResize="0"/>
          <p:nvPr/>
        </p:nvPicPr>
        <p:blipFill rotWithShape="1">
          <a:blip r:embed="rId4">
            <a:alphaModFix/>
          </a:blip>
          <a:srcRect b="0" l="0" r="0" t="0"/>
          <a:stretch/>
        </p:blipFill>
        <p:spPr>
          <a:xfrm>
            <a:off x="6335039" y="1167618"/>
            <a:ext cx="5164420" cy="4452425"/>
          </a:xfrm>
          <a:prstGeom prst="rect">
            <a:avLst/>
          </a:prstGeom>
          <a:noFill/>
          <a:ln>
            <a:noFill/>
          </a:ln>
        </p:spPr>
      </p:pic>
      <p:sp>
        <p:nvSpPr>
          <p:cNvPr id="309" name="Google Shape;309;p10"/>
          <p:cNvSpPr txBox="1"/>
          <p:nvPr>
            <p:ph type="title"/>
          </p:nvPr>
        </p:nvSpPr>
        <p:spPr>
          <a:xfrm>
            <a:off x="543072" y="449998"/>
            <a:ext cx="4941477" cy="610863"/>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dk1"/>
              </a:buClr>
              <a:buSzPts val="4000"/>
              <a:buFont typeface="Franklin Gothic"/>
              <a:buNone/>
            </a:pPr>
            <a:r>
              <a:rPr b="1" lang="en-US" sz="4000">
                <a:latin typeface="Franklin Gothic"/>
                <a:ea typeface="Franklin Gothic"/>
                <a:cs typeface="Franklin Gothic"/>
                <a:sym typeface="Franklin Gothic"/>
              </a:rPr>
              <a:t>SCREENSHOTS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11"/>
          <p:cNvPicPr preferRelativeResize="0"/>
          <p:nvPr/>
        </p:nvPicPr>
        <p:blipFill rotWithShape="1">
          <a:blip r:embed="rId3">
            <a:alphaModFix/>
          </a:blip>
          <a:srcRect b="0" l="0" r="0" t="0"/>
          <a:stretch/>
        </p:blipFill>
        <p:spPr>
          <a:xfrm>
            <a:off x="478302" y="1167617"/>
            <a:ext cx="5507501" cy="4452426"/>
          </a:xfrm>
          <a:prstGeom prst="rect">
            <a:avLst/>
          </a:prstGeom>
          <a:noFill/>
          <a:ln>
            <a:noFill/>
          </a:ln>
        </p:spPr>
      </p:pic>
      <p:pic>
        <p:nvPicPr>
          <p:cNvPr id="315" name="Google Shape;315;p11"/>
          <p:cNvPicPr preferRelativeResize="0"/>
          <p:nvPr/>
        </p:nvPicPr>
        <p:blipFill rotWithShape="1">
          <a:blip r:embed="rId4">
            <a:alphaModFix/>
          </a:blip>
          <a:srcRect b="0" l="0" r="0" t="0"/>
          <a:stretch/>
        </p:blipFill>
        <p:spPr>
          <a:xfrm>
            <a:off x="6291480" y="1167617"/>
            <a:ext cx="5054113" cy="4452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2"/>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a:t>FUTURE ENHANCEMENT</a:t>
            </a:r>
            <a:endParaRPr/>
          </a:p>
        </p:txBody>
      </p:sp>
      <p:sp>
        <p:nvSpPr>
          <p:cNvPr id="321" name="Google Shape;321;p12"/>
          <p:cNvSpPr txBox="1"/>
          <p:nvPr>
            <p:ph idx="1" type="body"/>
          </p:nvPr>
        </p:nvSpPr>
        <p:spPr>
          <a:xfrm>
            <a:off x="952499" y="2289363"/>
            <a:ext cx="4572001" cy="2795232"/>
          </a:xfrm>
          <a:prstGeom prst="rect">
            <a:avLst/>
          </a:prstGeom>
          <a:noFill/>
          <a:ln>
            <a:noFill/>
          </a:ln>
        </p:spPr>
        <p:txBody>
          <a:bodyPr anchorCtr="0" anchor="t" bIns="0" lIns="0" spcFirstLastPara="1" rIns="0" wrap="square" tIns="0">
            <a:noAutofit/>
          </a:bodyPr>
          <a:lstStyle/>
          <a:p>
            <a:pPr indent="-285750" lvl="0" marL="285750" rtl="0" algn="l">
              <a:lnSpc>
                <a:spcPct val="100000"/>
              </a:lnSpc>
              <a:spcBef>
                <a:spcPts val="0"/>
              </a:spcBef>
              <a:spcAft>
                <a:spcPts val="0"/>
              </a:spcAft>
              <a:buClr>
                <a:schemeClr val="dk1"/>
              </a:buClr>
              <a:buSzPts val="2400"/>
              <a:buFont typeface="Arial"/>
              <a:buChar char="•"/>
            </a:pPr>
            <a:r>
              <a:rPr lang="en-US" sz="2400"/>
              <a:t>It will currently manage the tasks and display it to the application (more like a to-do).</a:t>
            </a:r>
            <a:endParaRPr/>
          </a:p>
          <a:p>
            <a:pPr indent="-285750" lvl="0" marL="285750" rtl="0" algn="l">
              <a:lnSpc>
                <a:spcPct val="100000"/>
              </a:lnSpc>
              <a:spcBef>
                <a:spcPts val="1000"/>
              </a:spcBef>
              <a:spcAft>
                <a:spcPts val="0"/>
              </a:spcAft>
              <a:buClr>
                <a:schemeClr val="dk1"/>
              </a:buClr>
              <a:buSzPts val="2400"/>
              <a:buFont typeface="Arial"/>
              <a:buChar char="•"/>
            </a:pPr>
            <a:r>
              <a:rPr lang="en-US" sz="2400"/>
              <a:t>Set notification for the deadlines</a:t>
            </a:r>
            <a:endParaRPr/>
          </a:p>
          <a:p>
            <a:pPr indent="-285750" lvl="0" marL="285750" rtl="0" algn="l">
              <a:lnSpc>
                <a:spcPct val="100000"/>
              </a:lnSpc>
              <a:spcBef>
                <a:spcPts val="1000"/>
              </a:spcBef>
              <a:spcAft>
                <a:spcPts val="0"/>
              </a:spcAft>
              <a:buClr>
                <a:schemeClr val="dk1"/>
              </a:buClr>
              <a:buSzPts val="2400"/>
              <a:buFont typeface="Arial"/>
              <a:buChar char="•"/>
            </a:pPr>
            <a:r>
              <a:rPr lang="en-US" sz="2400"/>
              <a:t>Quiz or exam facility</a:t>
            </a:r>
            <a:endParaRPr/>
          </a:p>
          <a:p>
            <a:pPr indent="-133350" lvl="0" marL="285750" rtl="0" algn="l">
              <a:lnSpc>
                <a:spcPct val="100000"/>
              </a:lnSpc>
              <a:spcBef>
                <a:spcPts val="1000"/>
              </a:spcBef>
              <a:spcAft>
                <a:spcPts val="0"/>
              </a:spcAft>
              <a:buClr>
                <a:schemeClr val="dk1"/>
              </a:buClr>
              <a:buSzPts val="2400"/>
              <a:buFont typeface="Arial"/>
              <a:buNone/>
            </a:pPr>
            <a:r>
              <a:t/>
            </a:r>
            <a:endParaRPr sz="2400"/>
          </a:p>
          <a:p>
            <a:pPr indent="-133350" lvl="0" marL="285750" rtl="0" algn="l">
              <a:lnSpc>
                <a:spcPct val="100000"/>
              </a:lnSpc>
              <a:spcBef>
                <a:spcPts val="1000"/>
              </a:spcBef>
              <a:spcAft>
                <a:spcPts val="0"/>
              </a:spcAft>
              <a:buClr>
                <a:schemeClr val="dk1"/>
              </a:buClr>
              <a:buSzPts val="2400"/>
              <a:buFont typeface="Arial"/>
              <a:buNone/>
            </a:pPr>
            <a:r>
              <a:t/>
            </a:r>
            <a:endParaRPr sz="2400"/>
          </a:p>
        </p:txBody>
      </p:sp>
      <p:sp>
        <p:nvSpPr>
          <p:cNvPr id="322" name="Google Shape;322;p12"/>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Annual Review</a:t>
            </a:r>
            <a:endParaRPr b="0"/>
          </a:p>
        </p:txBody>
      </p:sp>
      <p:sp>
        <p:nvSpPr>
          <p:cNvPr id="323" name="Google Shape;323;p12"/>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3"/>
          <p:cNvSpPr txBox="1"/>
          <p:nvPr>
            <p:ph type="title"/>
          </p:nvPr>
        </p:nvSpPr>
        <p:spPr>
          <a:xfrm>
            <a:off x="964022" y="2476500"/>
            <a:ext cx="7132320" cy="3289971"/>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dk1"/>
              </a:buClr>
              <a:buSzPts val="2800"/>
              <a:buFont typeface="Libre Franklin"/>
              <a:buNone/>
            </a:pPr>
            <a:r>
              <a:rPr lang="en-US"/>
              <a:t>Taskiva is made to help the students to manage the task and Instructor assign Task.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4"/>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BIBLIOGRAPHY</a:t>
            </a:r>
            <a:endParaRPr/>
          </a:p>
        </p:txBody>
      </p:sp>
      <p:sp>
        <p:nvSpPr>
          <p:cNvPr id="334" name="Google Shape;334;p14"/>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Annual Review</a:t>
            </a:r>
            <a:endParaRPr b="0"/>
          </a:p>
        </p:txBody>
      </p:sp>
      <p:sp>
        <p:nvSpPr>
          <p:cNvPr id="335" name="Google Shape;335;p14"/>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
        <p:nvSpPr>
          <p:cNvPr id="336" name="Google Shape;336;p14"/>
          <p:cNvSpPr txBox="1"/>
          <p:nvPr/>
        </p:nvSpPr>
        <p:spPr>
          <a:xfrm>
            <a:off x="964023" y="2018714"/>
            <a:ext cx="10494187" cy="3737952"/>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rgbClr val="BA431E"/>
              </a:buClr>
              <a:buSzPts val="1600"/>
              <a:buFont typeface="Arial"/>
              <a:buNone/>
            </a:pPr>
            <a:r>
              <a:rPr b="0" i="0" lang="en-US" sz="1600">
                <a:solidFill>
                  <a:srgbClr val="BA431E"/>
                </a:solidFill>
                <a:latin typeface="Libre Franklin"/>
                <a:ea typeface="Libre Franklin"/>
                <a:cs typeface="Libre Franklin"/>
                <a:sym typeface="Libre Franklin"/>
              </a:rPr>
              <a:t>References used: </a:t>
            </a:r>
            <a:endParaRPr/>
          </a:p>
          <a:p>
            <a:pPr indent="-342900" lvl="0" marL="342900" marR="0" rtl="0" algn="just">
              <a:lnSpc>
                <a:spcPct val="90000"/>
              </a:lnSpc>
              <a:spcBef>
                <a:spcPts val="1000"/>
              </a:spcBef>
              <a:spcAft>
                <a:spcPts val="0"/>
              </a:spcAft>
              <a:buClr>
                <a:srgbClr val="BA431E"/>
              </a:buClr>
              <a:buSzPts val="1600"/>
              <a:buFont typeface="Arial"/>
              <a:buAutoNum type="arabicPeriod"/>
            </a:pPr>
            <a:r>
              <a:rPr b="0" i="0" lang="en-US" sz="1600">
                <a:solidFill>
                  <a:srgbClr val="BA431E"/>
                </a:solidFill>
                <a:latin typeface="Libre Franklin"/>
                <a:ea typeface="Libre Franklin"/>
                <a:cs typeface="Libre Franklin"/>
                <a:sym typeface="Libre Franklin"/>
              </a:rPr>
              <a:t>Kivy : </a:t>
            </a:r>
            <a:r>
              <a:rPr b="0" i="0" lang="en-US" sz="1100" u="sng">
                <a:solidFill>
                  <a:schemeClr val="dk1"/>
                </a:solidFill>
                <a:latin typeface="Libre Franklin"/>
                <a:ea typeface="Libre Franklin"/>
                <a:cs typeface="Libre Franklin"/>
                <a:sym typeface="Libre Franklin"/>
                <a:hlinkClick r:id="rId3">
                  <a:extLst>
                    <a:ext uri="{A12FA001-AC4F-418D-AE19-62706E023703}">
                      <ahyp:hlinkClr val="tx"/>
                    </a:ext>
                  </a:extLst>
                </a:hlinkClick>
              </a:rPr>
              <a:t>Kivy: Cross-platform Python Framework for NUI Development</a:t>
            </a:r>
            <a:endParaRPr b="0" i="0" sz="1100">
              <a:solidFill>
                <a:schemeClr val="dk1"/>
              </a:solidFill>
              <a:latin typeface="Libre Franklin"/>
              <a:ea typeface="Libre Franklin"/>
              <a:cs typeface="Libre Franklin"/>
              <a:sym typeface="Libre Franklin"/>
            </a:endParaRPr>
          </a:p>
          <a:p>
            <a:pPr indent="-342900" lvl="0" marL="342900" marR="0" rtl="0" algn="just">
              <a:lnSpc>
                <a:spcPct val="90000"/>
              </a:lnSpc>
              <a:spcBef>
                <a:spcPts val="1000"/>
              </a:spcBef>
              <a:spcAft>
                <a:spcPts val="0"/>
              </a:spcAft>
              <a:buClr>
                <a:srgbClr val="BA431E"/>
              </a:buClr>
              <a:buSzPts val="1600"/>
              <a:buFont typeface="Arial"/>
              <a:buAutoNum type="arabicPeriod"/>
            </a:pPr>
            <a:r>
              <a:rPr b="0" i="0" lang="en-US" sz="1600">
                <a:solidFill>
                  <a:srgbClr val="BA431E"/>
                </a:solidFill>
                <a:latin typeface="Libre Franklin"/>
                <a:ea typeface="Libre Franklin"/>
                <a:cs typeface="Libre Franklin"/>
                <a:sym typeface="Libre Franklin"/>
              </a:rPr>
              <a:t>Kivy : </a:t>
            </a:r>
            <a:r>
              <a:rPr b="0" i="0" lang="en-US" sz="1100" u="sng">
                <a:solidFill>
                  <a:schemeClr val="dk1"/>
                </a:solidFill>
                <a:latin typeface="Libre Franklin"/>
                <a:ea typeface="Libre Franklin"/>
                <a:cs typeface="Libre Franklin"/>
                <a:sym typeface="Libre Franklin"/>
                <a:hlinkClick r:id="rId4">
                  <a:extLst>
                    <a:ext uri="{A12FA001-AC4F-418D-AE19-62706E023703}">
                      <ahyp:hlinkClr val="tx"/>
                    </a:ext>
                  </a:extLst>
                </a:hlinkClick>
              </a:rPr>
              <a:t>Welcome to KivyMD’s documentation! — KivyMD 0.104.2.dev0 documentation</a:t>
            </a:r>
            <a:endParaRPr b="0" i="0" sz="1600">
              <a:solidFill>
                <a:srgbClr val="BA431E"/>
              </a:solidFill>
              <a:latin typeface="Libre Franklin"/>
              <a:ea typeface="Libre Franklin"/>
              <a:cs typeface="Libre Franklin"/>
              <a:sym typeface="Libre Franklin"/>
            </a:endParaRPr>
          </a:p>
          <a:p>
            <a:pPr indent="-342900" lvl="0" marL="342900" marR="0" rtl="0" algn="just">
              <a:lnSpc>
                <a:spcPct val="90000"/>
              </a:lnSpc>
              <a:spcBef>
                <a:spcPts val="1000"/>
              </a:spcBef>
              <a:spcAft>
                <a:spcPts val="0"/>
              </a:spcAft>
              <a:buClr>
                <a:srgbClr val="BA431E"/>
              </a:buClr>
              <a:buSzPts val="1600"/>
              <a:buFont typeface="Arial"/>
              <a:buAutoNum type="arabicPeriod"/>
            </a:pPr>
            <a:r>
              <a:rPr b="0" i="0" lang="en-US" sz="1600">
                <a:solidFill>
                  <a:srgbClr val="BA431E"/>
                </a:solidFill>
                <a:latin typeface="Libre Franklin"/>
                <a:ea typeface="Libre Franklin"/>
                <a:cs typeface="Libre Franklin"/>
                <a:sym typeface="Libre Franklin"/>
              </a:rPr>
              <a:t>Geeksforgeeks : </a:t>
            </a:r>
            <a:r>
              <a:rPr b="0" i="0" lang="en-US" sz="900" u="sng">
                <a:solidFill>
                  <a:schemeClr val="dk1"/>
                </a:solidFill>
                <a:latin typeface="Libre Franklin"/>
                <a:ea typeface="Libre Franklin"/>
                <a:cs typeface="Libre Franklin"/>
                <a:sym typeface="Libre Franklin"/>
                <a:hlinkClick r:id="rId5">
                  <a:extLst>
                    <a:ext uri="{A12FA001-AC4F-418D-AE19-62706E023703}">
                      <ahyp:hlinkClr val="tx"/>
                    </a:ext>
                  </a:extLst>
                </a:hlinkClick>
              </a:rPr>
              <a:t>Kivy Tutorial – GeeksforGeeks</a:t>
            </a:r>
            <a:endParaRPr b="0" i="0" sz="1100">
              <a:solidFill>
                <a:schemeClr val="dk1"/>
              </a:solidFill>
              <a:latin typeface="Libre Franklin"/>
              <a:ea typeface="Libre Franklin"/>
              <a:cs typeface="Libre Franklin"/>
              <a:sym typeface="Libre Franklin"/>
            </a:endParaRPr>
          </a:p>
          <a:p>
            <a:pPr indent="0" lvl="0" marL="0" marR="0" rtl="0" algn="just">
              <a:lnSpc>
                <a:spcPct val="90000"/>
              </a:lnSpc>
              <a:spcBef>
                <a:spcPts val="1000"/>
              </a:spcBef>
              <a:spcAft>
                <a:spcPts val="0"/>
              </a:spcAft>
              <a:buClr>
                <a:schemeClr val="dk1"/>
              </a:buClr>
              <a:buSzPts val="1600"/>
              <a:buFont typeface="Arial"/>
              <a:buNone/>
            </a:pPr>
            <a:r>
              <a:t/>
            </a:r>
            <a:endParaRPr b="0" i="0" sz="1600">
              <a:solidFill>
                <a:srgbClr val="BA431E"/>
              </a:solidFill>
              <a:latin typeface="Libre Franklin"/>
              <a:ea typeface="Libre Franklin"/>
              <a:cs typeface="Libre Franklin"/>
              <a:sym typeface="Libre Franklin"/>
            </a:endParaRPr>
          </a:p>
          <a:p>
            <a:pPr indent="0" lvl="0" marL="0" marR="0" rtl="0" algn="just">
              <a:lnSpc>
                <a:spcPct val="90000"/>
              </a:lnSpc>
              <a:spcBef>
                <a:spcPts val="1000"/>
              </a:spcBef>
              <a:spcAft>
                <a:spcPts val="0"/>
              </a:spcAft>
              <a:buClr>
                <a:srgbClr val="BA431E"/>
              </a:buClr>
              <a:buSzPts val="1600"/>
              <a:buFont typeface="Arial"/>
              <a:buNone/>
            </a:pPr>
            <a:r>
              <a:rPr b="0" i="0" lang="en-US" sz="1600">
                <a:solidFill>
                  <a:srgbClr val="BA431E"/>
                </a:solidFill>
                <a:latin typeface="Libre Franklin"/>
                <a:ea typeface="Libre Franklin"/>
                <a:cs typeface="Libre Franklin"/>
                <a:sym typeface="Libre Franklin"/>
              </a:rPr>
              <a:t>Idea:</a:t>
            </a:r>
            <a:endParaRPr/>
          </a:p>
          <a:p>
            <a:pPr indent="0" lvl="0" marL="0" marR="0" rtl="0" algn="just">
              <a:lnSpc>
                <a:spcPct val="90000"/>
              </a:lnSpc>
              <a:spcBef>
                <a:spcPts val="1000"/>
              </a:spcBef>
              <a:spcAft>
                <a:spcPts val="0"/>
              </a:spcAft>
              <a:buClr>
                <a:srgbClr val="BA431E"/>
              </a:buClr>
              <a:buSzPts val="1600"/>
              <a:buFont typeface="Arial"/>
              <a:buNone/>
            </a:pPr>
            <a:r>
              <a:rPr b="0" i="0" lang="en-US" sz="1600">
                <a:solidFill>
                  <a:srgbClr val="BA431E"/>
                </a:solidFill>
                <a:latin typeface="Libre Franklin"/>
                <a:ea typeface="Libre Franklin"/>
                <a:cs typeface="Libre Franklin"/>
                <a:sym typeface="Libre Franklin"/>
              </a:rPr>
              <a:t> Idea from School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5"/>
          <p:cNvSpPr txBox="1"/>
          <p:nvPr>
            <p:ph type="title"/>
          </p:nvPr>
        </p:nvSpPr>
        <p:spPr>
          <a:xfrm>
            <a:off x="6907623" y="2173658"/>
            <a:ext cx="49033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THANK YOU</a:t>
            </a:r>
            <a:endParaRPr/>
          </a:p>
        </p:txBody>
      </p:sp>
      <p:sp>
        <p:nvSpPr>
          <p:cNvPr id="343" name="Google Shape;343;p15"/>
          <p:cNvSpPr txBox="1"/>
          <p:nvPr>
            <p:ph idx="2" type="subTitle"/>
          </p:nvPr>
        </p:nvSpPr>
        <p:spPr>
          <a:xfrm>
            <a:off x="6907623" y="3591098"/>
            <a:ext cx="4903377" cy="1057791"/>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1600"/>
              <a:buNone/>
            </a:pPr>
            <a:r>
              <a:rPr lang="en-US"/>
              <a:t>Thanks for giving me opportunity to improve more. </a:t>
            </a:r>
            <a:endParaRPr/>
          </a:p>
          <a:p>
            <a:pPr indent="0" lvl="0" marL="0" rtl="0" algn="l">
              <a:lnSpc>
                <a:spcPct val="90000"/>
              </a:lnSpc>
              <a:spcBef>
                <a:spcPts val="1000"/>
              </a:spcBef>
              <a:spcAft>
                <a:spcPts val="0"/>
              </a:spcAft>
              <a:buClr>
                <a:schemeClr val="dk1"/>
              </a:buClr>
              <a:buSzPts val="1600"/>
              <a:buNone/>
            </a:pPr>
            <a:r>
              <a:rPr lang="en-US"/>
              <a:t>I am further looking forward for working more with Python.. </a:t>
            </a:r>
            <a:endParaRPr/>
          </a:p>
          <a:p>
            <a:pPr indent="0" lvl="0" marL="0" rtl="0" algn="l">
              <a:lnSpc>
                <a:spcPct val="90000"/>
              </a:lnSpc>
              <a:spcBef>
                <a:spcPts val="1000"/>
              </a:spcBef>
              <a:spcAft>
                <a:spcPts val="0"/>
              </a:spcAft>
              <a:buClr>
                <a:schemeClr val="dk1"/>
              </a:buClr>
              <a:buSzPts val="1600"/>
              <a:buNone/>
            </a:pPr>
            <a:r>
              <a:t/>
            </a:r>
            <a:endParaRPr/>
          </a:p>
        </p:txBody>
      </p:sp>
      <p:pic>
        <p:nvPicPr>
          <p:cNvPr descr="Portrait of a team member" id="344" name="Google Shape;344;p15"/>
          <p:cNvPicPr preferRelativeResize="0"/>
          <p:nvPr>
            <p:ph idx="3" type="pic"/>
          </p:nvPr>
        </p:nvPicPr>
        <p:blipFill rotWithShape="1">
          <a:blip r:embed="rId3">
            <a:alphaModFix/>
          </a:blip>
          <a:srcRect b="0" l="0" r="0" t="0"/>
          <a:stretch/>
        </p:blipFill>
        <p:spPr>
          <a:xfrm>
            <a:off x="0" y="0"/>
            <a:ext cx="6096000" cy="6858000"/>
          </a:xfrm>
          <a:prstGeom prst="rect">
            <a:avLst/>
          </a:prstGeom>
          <a:noFill/>
          <a:ln>
            <a:noFill/>
          </a:ln>
        </p:spPr>
      </p:pic>
      <p:sp>
        <p:nvSpPr>
          <p:cNvPr id="345" name="Google Shape;345;p15"/>
          <p:cNvSpPr txBox="1"/>
          <p:nvPr>
            <p:ph idx="1" type="body"/>
          </p:nvPr>
        </p:nvSpPr>
        <p:spPr>
          <a:xfrm>
            <a:off x="6896100" y="5102063"/>
            <a:ext cx="4914900" cy="588795"/>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lt2"/>
              </a:buClr>
              <a:buSzPts val="1600"/>
              <a:buNone/>
            </a:pPr>
            <a:r>
              <a:rPr b="1" lang="en-US"/>
              <a:t>Gracy Patel </a:t>
            </a:r>
            <a:r>
              <a:rPr lang="en-US"/>
              <a:t>  </a:t>
            </a:r>
            <a:endParaRPr/>
          </a:p>
          <a:p>
            <a:pPr indent="0" lvl="0" marL="0" rtl="0" algn="l">
              <a:lnSpc>
                <a:spcPct val="90000"/>
              </a:lnSpc>
              <a:spcBef>
                <a:spcPts val="1000"/>
              </a:spcBef>
              <a:spcAft>
                <a:spcPts val="0"/>
              </a:spcAft>
              <a:buClr>
                <a:schemeClr val="lt2"/>
              </a:buClr>
              <a:buSzPts val="1600"/>
              <a:buNone/>
            </a:pPr>
            <a:r>
              <a:rPr lang="en-US"/>
              <a:t>19DCS088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INDEX</a:t>
            </a:r>
            <a:endParaRPr/>
          </a:p>
        </p:txBody>
      </p:sp>
      <p:sp>
        <p:nvSpPr>
          <p:cNvPr id="220" name="Google Shape;220;p2"/>
          <p:cNvSpPr txBox="1"/>
          <p:nvPr>
            <p:ph idx="2" type="body"/>
          </p:nvPr>
        </p:nvSpPr>
        <p:spPr>
          <a:xfrm>
            <a:off x="952500" y="2209800"/>
            <a:ext cx="2357230" cy="205837"/>
          </a:xfrm>
          <a:prstGeom prst="rect">
            <a:avLst/>
          </a:prstGeom>
          <a:noFill/>
          <a:ln>
            <a:noFill/>
          </a:ln>
        </p:spPr>
        <p:txBody>
          <a:bodyPr anchorCtr="0" anchor="t" bIns="0" lIns="0" spcFirstLastPara="1" rIns="0" wrap="square" tIns="0">
            <a:noAutofit/>
          </a:bodyPr>
          <a:lstStyle/>
          <a:p>
            <a:pPr indent="-342900" lvl="0" marL="342900" rtl="0" algn="l">
              <a:lnSpc>
                <a:spcPct val="100000"/>
              </a:lnSpc>
              <a:spcBef>
                <a:spcPts val="0"/>
              </a:spcBef>
              <a:spcAft>
                <a:spcPts val="0"/>
              </a:spcAft>
              <a:buClr>
                <a:schemeClr val="lt2"/>
              </a:buClr>
              <a:buSzPts val="1800"/>
              <a:buAutoNum type="arabicPeriod"/>
            </a:pPr>
            <a:r>
              <a:rPr lang="en-US"/>
              <a:t>Introduction and Problem Statement </a:t>
            </a:r>
            <a:endParaRPr/>
          </a:p>
        </p:txBody>
      </p:sp>
      <p:sp>
        <p:nvSpPr>
          <p:cNvPr id="221" name="Google Shape;221;p2"/>
          <p:cNvSpPr txBox="1"/>
          <p:nvPr>
            <p:ph idx="1" type="body"/>
          </p:nvPr>
        </p:nvSpPr>
        <p:spPr>
          <a:xfrm>
            <a:off x="952500" y="2818296"/>
            <a:ext cx="2133600" cy="3693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400"/>
              <a:buNone/>
            </a:pPr>
            <a:r>
              <a:rPr lang="en-US"/>
              <a:t>Basic Introduction and more about Taskiva and the basic need of the application.</a:t>
            </a:r>
            <a:endParaRPr/>
          </a:p>
        </p:txBody>
      </p:sp>
      <p:sp>
        <p:nvSpPr>
          <p:cNvPr id="222" name="Google Shape;222;p2"/>
          <p:cNvSpPr txBox="1"/>
          <p:nvPr>
            <p:ph idx="4" type="body"/>
          </p:nvPr>
        </p:nvSpPr>
        <p:spPr>
          <a:xfrm>
            <a:off x="3663042" y="2209800"/>
            <a:ext cx="2128157" cy="2058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2"/>
              </a:buClr>
              <a:buSzPts val="1800"/>
              <a:buNone/>
            </a:pPr>
            <a:r>
              <a:rPr lang="en-US"/>
              <a:t>02. Requirements and Flowchart</a:t>
            </a:r>
            <a:endParaRPr/>
          </a:p>
        </p:txBody>
      </p:sp>
      <p:sp>
        <p:nvSpPr>
          <p:cNvPr id="223" name="Google Shape;223;p2"/>
          <p:cNvSpPr txBox="1"/>
          <p:nvPr>
            <p:ph idx="3" type="body"/>
          </p:nvPr>
        </p:nvSpPr>
        <p:spPr>
          <a:xfrm>
            <a:off x="3663042" y="2818296"/>
            <a:ext cx="2128157" cy="3693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400"/>
              <a:buNone/>
            </a:pPr>
            <a:r>
              <a:rPr lang="en-US"/>
              <a:t>Needs for the application and language used</a:t>
            </a:r>
            <a:endParaRPr/>
          </a:p>
        </p:txBody>
      </p:sp>
      <p:sp>
        <p:nvSpPr>
          <p:cNvPr id="224" name="Google Shape;224;p2"/>
          <p:cNvSpPr txBox="1"/>
          <p:nvPr>
            <p:ph idx="6" type="body"/>
          </p:nvPr>
        </p:nvSpPr>
        <p:spPr>
          <a:xfrm>
            <a:off x="905644" y="4451169"/>
            <a:ext cx="2757398" cy="27747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2"/>
              </a:buClr>
              <a:buSzPts val="1800"/>
              <a:buNone/>
            </a:pPr>
            <a:r>
              <a:rPr lang="en-US"/>
              <a:t>03. Implementation</a:t>
            </a:r>
            <a:endParaRPr/>
          </a:p>
          <a:p>
            <a:pPr indent="0" lvl="0" marL="0" rtl="0" algn="l">
              <a:lnSpc>
                <a:spcPct val="100000"/>
              </a:lnSpc>
              <a:spcBef>
                <a:spcPts val="400"/>
              </a:spcBef>
              <a:spcAft>
                <a:spcPts val="0"/>
              </a:spcAft>
              <a:buClr>
                <a:schemeClr val="lt2"/>
              </a:buClr>
              <a:buSzPts val="1800"/>
              <a:buNone/>
            </a:pPr>
            <a:r>
              <a:rPr lang="en-US"/>
              <a:t>Snapshots</a:t>
            </a:r>
            <a:endParaRPr/>
          </a:p>
        </p:txBody>
      </p:sp>
      <p:sp>
        <p:nvSpPr>
          <p:cNvPr id="225" name="Google Shape;225;p2"/>
          <p:cNvSpPr txBox="1"/>
          <p:nvPr>
            <p:ph idx="5" type="body"/>
          </p:nvPr>
        </p:nvSpPr>
        <p:spPr>
          <a:xfrm>
            <a:off x="952500" y="5131299"/>
            <a:ext cx="2133600" cy="3693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400"/>
              <a:buNone/>
            </a:pPr>
            <a:r>
              <a:rPr lang="en-US"/>
              <a:t>The Completed implementation up till now</a:t>
            </a:r>
            <a:endParaRPr/>
          </a:p>
        </p:txBody>
      </p:sp>
      <p:sp>
        <p:nvSpPr>
          <p:cNvPr id="226" name="Google Shape;226;p2"/>
          <p:cNvSpPr txBox="1"/>
          <p:nvPr>
            <p:ph idx="8" type="body"/>
          </p:nvPr>
        </p:nvSpPr>
        <p:spPr>
          <a:xfrm>
            <a:off x="3663042" y="4522803"/>
            <a:ext cx="2320315" cy="2058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2"/>
              </a:buClr>
              <a:buSzPts val="1800"/>
              <a:buNone/>
            </a:pPr>
            <a:r>
              <a:rPr lang="en-US"/>
              <a:t>04. Future Enhancement</a:t>
            </a:r>
            <a:endParaRPr/>
          </a:p>
        </p:txBody>
      </p:sp>
      <p:sp>
        <p:nvSpPr>
          <p:cNvPr id="227" name="Google Shape;227;p2"/>
          <p:cNvSpPr txBox="1"/>
          <p:nvPr>
            <p:ph idx="7" type="body"/>
          </p:nvPr>
        </p:nvSpPr>
        <p:spPr>
          <a:xfrm>
            <a:off x="3663042" y="5131299"/>
            <a:ext cx="2128157" cy="3693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400"/>
              <a:buNone/>
            </a:pPr>
            <a:r>
              <a:rPr lang="en-US"/>
              <a:t>Later what more to add</a:t>
            </a:r>
            <a:endParaRPr/>
          </a:p>
        </p:txBody>
      </p:sp>
      <p:sp>
        <p:nvSpPr>
          <p:cNvPr id="228" name="Google Shape;228;p2"/>
          <p:cNvSpPr txBox="1"/>
          <p:nvPr>
            <p:ph idx="13" type="body"/>
          </p:nvPr>
        </p:nvSpPr>
        <p:spPr>
          <a:xfrm>
            <a:off x="6297480" y="4522803"/>
            <a:ext cx="3134908" cy="2058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2"/>
              </a:buClr>
              <a:buSzPts val="1800"/>
              <a:buNone/>
            </a:pPr>
            <a:r>
              <a:rPr lang="en-US"/>
              <a:t>05. Bibliography and Conclusion</a:t>
            </a:r>
            <a:endParaRPr/>
          </a:p>
        </p:txBody>
      </p:sp>
      <p:sp>
        <p:nvSpPr>
          <p:cNvPr id="229" name="Google Shape;229;p2"/>
          <p:cNvSpPr txBox="1"/>
          <p:nvPr>
            <p:ph idx="9" type="body"/>
          </p:nvPr>
        </p:nvSpPr>
        <p:spPr>
          <a:xfrm>
            <a:off x="6367054" y="5131299"/>
            <a:ext cx="2129245" cy="3693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400"/>
              <a:buNone/>
            </a:pPr>
            <a:r>
              <a:rPr lang="en-US"/>
              <a:t>Strategy and references</a:t>
            </a:r>
            <a:endParaRPr/>
          </a:p>
        </p:txBody>
      </p:sp>
      <p:sp>
        <p:nvSpPr>
          <p:cNvPr id="230" name="Google Shape;230;p2"/>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
        <p:nvSpPr>
          <p:cNvPr id="231" name="Google Shape;231;p2"/>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Annual Review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INTRODUCTION</a:t>
            </a:r>
            <a:endParaRPr/>
          </a:p>
        </p:txBody>
      </p:sp>
      <p:sp>
        <p:nvSpPr>
          <p:cNvPr id="237" name="Google Shape;237;p3"/>
          <p:cNvSpPr txBox="1"/>
          <p:nvPr>
            <p:ph idx="1" type="body"/>
          </p:nvPr>
        </p:nvSpPr>
        <p:spPr>
          <a:xfrm>
            <a:off x="952499" y="2289363"/>
            <a:ext cx="4572001" cy="27952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000"/>
              <a:buNone/>
            </a:pPr>
            <a:r>
              <a:rPr lang="en-US" sz="2000"/>
              <a:t>Taskiva is a student assignment system to make the students as well as Instructors task easier to manage their work. It basically has different application for students as well as Instructors. Here, Instructors assign task to the students and students can view their task.</a:t>
            </a:r>
            <a:endParaRPr/>
          </a:p>
        </p:txBody>
      </p:sp>
      <p:sp>
        <p:nvSpPr>
          <p:cNvPr id="238" name="Google Shape;238;p3"/>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
        <p:nvSpPr>
          <p:cNvPr id="239" name="Google Shape;239;p3"/>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Annual Review</a:t>
            </a:r>
            <a:endParaRPr/>
          </a:p>
        </p:txBody>
      </p:sp>
      <p:pic>
        <p:nvPicPr>
          <p:cNvPr descr="Hanging Lightbulbs" id="240" name="Google Shape;240;p3"/>
          <p:cNvPicPr preferRelativeResize="0"/>
          <p:nvPr>
            <p:ph idx="2" type="pic"/>
          </p:nvPr>
        </p:nvPicPr>
        <p:blipFill rotWithShape="1">
          <a:blip r:embed="rId3">
            <a:alphaModFix/>
          </a:blip>
          <a:srcRect b="0" l="0" r="0" t="0"/>
          <a:stretch/>
        </p:blipFill>
        <p:spPr>
          <a:xfrm>
            <a:off x="6096000" y="-22543"/>
            <a:ext cx="6096000" cy="690308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a:t>PROBLEM STATEMENT</a:t>
            </a:r>
            <a:endParaRPr/>
          </a:p>
        </p:txBody>
      </p:sp>
      <p:sp>
        <p:nvSpPr>
          <p:cNvPr id="246" name="Google Shape;246;p4"/>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Annual Review</a:t>
            </a:r>
            <a:endParaRPr b="0"/>
          </a:p>
        </p:txBody>
      </p:sp>
      <p:sp>
        <p:nvSpPr>
          <p:cNvPr id="247" name="Google Shape;247;p4"/>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
        <p:nvSpPr>
          <p:cNvPr id="248" name="Google Shape;248;p4"/>
          <p:cNvSpPr txBox="1"/>
          <p:nvPr/>
        </p:nvSpPr>
        <p:spPr>
          <a:xfrm>
            <a:off x="811115" y="2187019"/>
            <a:ext cx="10783854" cy="3723587"/>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chemeClr val="dk1"/>
              </a:buClr>
              <a:buSzPts val="2800"/>
              <a:buFont typeface="Arial"/>
              <a:buChar char="•"/>
            </a:pPr>
            <a:r>
              <a:rPr b="0" i="0" lang="en-US" sz="2800">
                <a:solidFill>
                  <a:schemeClr val="dk1"/>
                </a:solidFill>
                <a:latin typeface="Libre Franklin"/>
                <a:ea typeface="Libre Franklin"/>
                <a:cs typeface="Libre Franklin"/>
                <a:sym typeface="Libre Franklin"/>
              </a:rPr>
              <a:t>My main aim is to create a basic application to manage students tasks, so that they can keep tracks of their assignments and can also add tasks if they want. </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a:solidFill>
                  <a:schemeClr val="dk1"/>
                </a:solidFill>
                <a:latin typeface="Libre Franklin"/>
                <a:ea typeface="Libre Franklin"/>
                <a:cs typeface="Libre Franklin"/>
                <a:sym typeface="Libre Franklin"/>
              </a:rPr>
              <a:t>Basically here there will be 2 different  users where Instructor will assign task and students can view those tasks.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5"/>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NEED FOR TASKIVA</a:t>
            </a:r>
            <a:endParaRPr/>
          </a:p>
        </p:txBody>
      </p:sp>
      <p:sp>
        <p:nvSpPr>
          <p:cNvPr id="254" name="Google Shape;254;p5"/>
          <p:cNvSpPr txBox="1"/>
          <p:nvPr>
            <p:ph idx="1" type="body"/>
          </p:nvPr>
        </p:nvSpPr>
        <p:spPr>
          <a:xfrm>
            <a:off x="952499" y="2289363"/>
            <a:ext cx="4572001" cy="27952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600"/>
              <a:buNone/>
            </a:pPr>
            <a:r>
              <a:rPr lang="en-US"/>
              <a:t>It often happens that students forget their task and their work remains incomplete and to solve this problem we have Taskiva which is a student application but more like a to-do.</a:t>
            </a:r>
            <a:endParaRPr/>
          </a:p>
          <a:p>
            <a:pPr indent="0" lvl="0" marL="0" rtl="0" algn="l">
              <a:lnSpc>
                <a:spcPct val="100000"/>
              </a:lnSpc>
              <a:spcBef>
                <a:spcPts val="1000"/>
              </a:spcBef>
              <a:spcAft>
                <a:spcPts val="0"/>
              </a:spcAft>
              <a:buClr>
                <a:schemeClr val="dk1"/>
              </a:buClr>
              <a:buSzPts val="1600"/>
              <a:buNone/>
            </a:pPr>
            <a:r>
              <a:t/>
            </a:r>
            <a:endParaRPr/>
          </a:p>
        </p:txBody>
      </p:sp>
      <p:sp>
        <p:nvSpPr>
          <p:cNvPr id="255" name="Google Shape;255;p5"/>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Annual Review</a:t>
            </a:r>
            <a:endParaRPr b="0"/>
          </a:p>
        </p:txBody>
      </p:sp>
      <p:sp>
        <p:nvSpPr>
          <p:cNvPr id="256" name="Google Shape;256;p5"/>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pic>
        <p:nvPicPr>
          <p:cNvPr descr="Hanging Lightbulbs" id="257" name="Google Shape;257;p5"/>
          <p:cNvPicPr preferRelativeResize="0"/>
          <p:nvPr>
            <p:ph idx="2" type="pic"/>
          </p:nvPr>
        </p:nvPicPr>
        <p:blipFill rotWithShape="1">
          <a:blip r:embed="rId3">
            <a:alphaModFix/>
          </a:blip>
          <a:srcRect b="0" l="10" r="9" t="0"/>
          <a:stretch/>
        </p:blipFill>
        <p:spPr>
          <a:xfrm>
            <a:off x="6096000" y="-22225"/>
            <a:ext cx="6096000" cy="6902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6"/>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a:t>PROJECT PLAN OR TIMELINE</a:t>
            </a:r>
            <a:endParaRPr/>
          </a:p>
        </p:txBody>
      </p:sp>
      <p:sp>
        <p:nvSpPr>
          <p:cNvPr id="263" name="Google Shape;263;p6"/>
          <p:cNvSpPr txBox="1"/>
          <p:nvPr>
            <p:ph idx="2" type="body"/>
          </p:nvPr>
        </p:nvSpPr>
        <p:spPr>
          <a:xfrm>
            <a:off x="1296955" y="2568686"/>
            <a:ext cx="2133600" cy="20583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1. Jan – Feb</a:t>
            </a:r>
            <a:endParaRPr/>
          </a:p>
        </p:txBody>
      </p:sp>
      <p:sp>
        <p:nvSpPr>
          <p:cNvPr id="264" name="Google Shape;264;p6"/>
          <p:cNvSpPr txBox="1"/>
          <p:nvPr>
            <p:ph idx="1" type="body"/>
          </p:nvPr>
        </p:nvSpPr>
        <p:spPr>
          <a:xfrm>
            <a:off x="1296955" y="2934856"/>
            <a:ext cx="2133600" cy="369332"/>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400"/>
              <a:buNone/>
            </a:pPr>
            <a:r>
              <a:rPr lang="en-US"/>
              <a:t>Flow Chart, UI-Design, and Basic of Python and Kivy</a:t>
            </a:r>
            <a:endParaRPr/>
          </a:p>
        </p:txBody>
      </p:sp>
      <p:sp>
        <p:nvSpPr>
          <p:cNvPr id="265" name="Google Shape;265;p6"/>
          <p:cNvSpPr txBox="1"/>
          <p:nvPr>
            <p:ph idx="4" type="body"/>
          </p:nvPr>
        </p:nvSpPr>
        <p:spPr>
          <a:xfrm>
            <a:off x="3897799" y="4701908"/>
            <a:ext cx="2133600" cy="20583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2. Feb – March	</a:t>
            </a:r>
            <a:endParaRPr/>
          </a:p>
        </p:txBody>
      </p:sp>
      <p:sp>
        <p:nvSpPr>
          <p:cNvPr id="266" name="Google Shape;266;p6"/>
          <p:cNvSpPr txBox="1"/>
          <p:nvPr>
            <p:ph idx="3" type="body"/>
          </p:nvPr>
        </p:nvSpPr>
        <p:spPr>
          <a:xfrm>
            <a:off x="3897799" y="5087328"/>
            <a:ext cx="2133600" cy="369332"/>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400"/>
              <a:buNone/>
            </a:pPr>
            <a:r>
              <a:rPr lang="en-US"/>
              <a:t>Understanding Kivy Python and Front-End Using kivy.</a:t>
            </a:r>
            <a:endParaRPr/>
          </a:p>
        </p:txBody>
      </p:sp>
      <p:sp>
        <p:nvSpPr>
          <p:cNvPr id="267" name="Google Shape;267;p6"/>
          <p:cNvSpPr txBox="1"/>
          <p:nvPr>
            <p:ph idx="8" type="body"/>
          </p:nvPr>
        </p:nvSpPr>
        <p:spPr>
          <a:xfrm>
            <a:off x="6438143" y="2568686"/>
            <a:ext cx="2133600" cy="20583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3. March–April	</a:t>
            </a:r>
            <a:endParaRPr/>
          </a:p>
        </p:txBody>
      </p:sp>
      <p:sp>
        <p:nvSpPr>
          <p:cNvPr id="268" name="Google Shape;268;p6"/>
          <p:cNvSpPr txBox="1"/>
          <p:nvPr>
            <p:ph idx="7" type="body"/>
          </p:nvPr>
        </p:nvSpPr>
        <p:spPr>
          <a:xfrm>
            <a:off x="6438143" y="2934856"/>
            <a:ext cx="2133600" cy="369332"/>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400"/>
              <a:buNone/>
            </a:pPr>
            <a:r>
              <a:rPr lang="en-US"/>
              <a:t>Creating Database using MySQL and connection</a:t>
            </a:r>
            <a:endParaRPr/>
          </a:p>
        </p:txBody>
      </p:sp>
      <p:sp>
        <p:nvSpPr>
          <p:cNvPr id="269" name="Google Shape;269;p6"/>
          <p:cNvSpPr txBox="1"/>
          <p:nvPr>
            <p:ph idx="6" type="body"/>
          </p:nvPr>
        </p:nvSpPr>
        <p:spPr>
          <a:xfrm>
            <a:off x="9001711" y="4701908"/>
            <a:ext cx="2133600" cy="20583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After Completion</a:t>
            </a:r>
            <a:endParaRPr/>
          </a:p>
        </p:txBody>
      </p:sp>
      <p:sp>
        <p:nvSpPr>
          <p:cNvPr id="270" name="Google Shape;270;p6"/>
          <p:cNvSpPr txBox="1"/>
          <p:nvPr>
            <p:ph idx="5" type="body"/>
          </p:nvPr>
        </p:nvSpPr>
        <p:spPr>
          <a:xfrm>
            <a:off x="9001711" y="5087328"/>
            <a:ext cx="2133600" cy="369332"/>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400"/>
              <a:buNone/>
            </a:pPr>
            <a:r>
              <a:rPr lang="en-US"/>
              <a:t>Look for the further improvement.</a:t>
            </a:r>
            <a:endParaRPr/>
          </a:p>
        </p:txBody>
      </p:sp>
      <p:sp>
        <p:nvSpPr>
          <p:cNvPr id="271" name="Google Shape;271;p6"/>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
        <p:nvSpPr>
          <p:cNvPr id="272" name="Google Shape;272;p6"/>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Annual Review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7"/>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a:t>CONSOLIDATE LIST OF </a:t>
            </a:r>
            <a:r>
              <a:rPr lang="en-US"/>
              <a:t>REQUIREMENT</a:t>
            </a:r>
            <a:endParaRPr/>
          </a:p>
        </p:txBody>
      </p:sp>
      <p:sp>
        <p:nvSpPr>
          <p:cNvPr id="278" name="Google Shape;278;p7"/>
          <p:cNvSpPr txBox="1"/>
          <p:nvPr>
            <p:ph idx="1" type="body"/>
          </p:nvPr>
        </p:nvSpPr>
        <p:spPr>
          <a:xfrm>
            <a:off x="964023" y="2300984"/>
            <a:ext cx="4827178" cy="404216"/>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lt2"/>
              </a:buClr>
              <a:buSzPts val="1800"/>
              <a:buNone/>
            </a:pPr>
            <a:r>
              <a:rPr lang="en-US"/>
              <a:t>Software Requirements</a:t>
            </a:r>
            <a:endParaRPr/>
          </a:p>
        </p:txBody>
      </p:sp>
      <p:sp>
        <p:nvSpPr>
          <p:cNvPr id="279" name="Google Shape;279;p7"/>
          <p:cNvSpPr txBox="1"/>
          <p:nvPr>
            <p:ph idx="2" type="body"/>
          </p:nvPr>
        </p:nvSpPr>
        <p:spPr>
          <a:xfrm>
            <a:off x="6362700" y="2300984"/>
            <a:ext cx="4764829" cy="404216"/>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lt2"/>
              </a:buClr>
              <a:buSzPts val="1800"/>
              <a:buNone/>
            </a:pPr>
            <a:r>
              <a:rPr lang="en-US"/>
              <a:t>Hardware requirement</a:t>
            </a:r>
            <a:endParaRPr/>
          </a:p>
        </p:txBody>
      </p:sp>
      <p:sp>
        <p:nvSpPr>
          <p:cNvPr id="280" name="Google Shape;280;p7"/>
          <p:cNvSpPr txBox="1"/>
          <p:nvPr>
            <p:ph idx="3" type="body"/>
          </p:nvPr>
        </p:nvSpPr>
        <p:spPr>
          <a:xfrm>
            <a:off x="964023" y="2799146"/>
            <a:ext cx="4827178" cy="1942138"/>
          </a:xfrm>
          <a:prstGeom prst="rect">
            <a:avLst/>
          </a:prstGeom>
          <a:noFill/>
          <a:ln>
            <a:noFill/>
          </a:ln>
        </p:spPr>
        <p:txBody>
          <a:bodyPr anchorCtr="0" anchor="t" bIns="0" lIns="0" spcFirstLastPara="1" rIns="0" wrap="square" tIns="0">
            <a:normAutofit/>
          </a:bodyPr>
          <a:lstStyle/>
          <a:p>
            <a:pPr indent="-285750" lvl="0" marL="285750" rtl="0" algn="l">
              <a:lnSpc>
                <a:spcPct val="100000"/>
              </a:lnSpc>
              <a:spcBef>
                <a:spcPts val="0"/>
              </a:spcBef>
              <a:spcAft>
                <a:spcPts val="0"/>
              </a:spcAft>
              <a:buClr>
                <a:schemeClr val="dk1"/>
              </a:buClr>
              <a:buSzPts val="1600"/>
              <a:buFont typeface="Noto Sans Symbols"/>
              <a:buChar char="▪"/>
            </a:pPr>
            <a:r>
              <a:rPr lang="en-US"/>
              <a:t>Python 3.8.5 and above </a:t>
            </a:r>
            <a:endParaRPr/>
          </a:p>
          <a:p>
            <a:pPr indent="-285750" lvl="0" marL="285750" rtl="0" algn="l">
              <a:lnSpc>
                <a:spcPct val="100000"/>
              </a:lnSpc>
              <a:spcBef>
                <a:spcPts val="1000"/>
              </a:spcBef>
              <a:spcAft>
                <a:spcPts val="0"/>
              </a:spcAft>
              <a:buClr>
                <a:schemeClr val="dk1"/>
              </a:buClr>
              <a:buSzPts val="1600"/>
              <a:buFont typeface="Noto Sans Symbols"/>
              <a:buChar char="▪"/>
            </a:pPr>
            <a:r>
              <a:rPr lang="en-US"/>
              <a:t>Kivy and KivyMD</a:t>
            </a:r>
            <a:endParaRPr/>
          </a:p>
          <a:p>
            <a:pPr indent="-285750" lvl="0" marL="285750" rtl="0" algn="l">
              <a:lnSpc>
                <a:spcPct val="100000"/>
              </a:lnSpc>
              <a:spcBef>
                <a:spcPts val="1000"/>
              </a:spcBef>
              <a:spcAft>
                <a:spcPts val="0"/>
              </a:spcAft>
              <a:buClr>
                <a:schemeClr val="dk1"/>
              </a:buClr>
              <a:buSzPts val="1600"/>
              <a:buFont typeface="Noto Sans Symbols"/>
              <a:buChar char="▪"/>
            </a:pPr>
            <a:r>
              <a:rPr lang="en-US"/>
              <a:t>Any Text Editor or any python editor</a:t>
            </a:r>
            <a:endParaRPr/>
          </a:p>
          <a:p>
            <a:pPr indent="-285750" lvl="0" marL="285750" rtl="0" algn="l">
              <a:lnSpc>
                <a:spcPct val="100000"/>
              </a:lnSpc>
              <a:spcBef>
                <a:spcPts val="1000"/>
              </a:spcBef>
              <a:spcAft>
                <a:spcPts val="0"/>
              </a:spcAft>
              <a:buClr>
                <a:schemeClr val="dk1"/>
              </a:buClr>
              <a:buSzPts val="1600"/>
              <a:buFont typeface="Noto Sans Symbols"/>
              <a:buChar char="▪"/>
            </a:pPr>
            <a:r>
              <a:rPr lang="en-US"/>
              <a:t>MYSQL (for database)</a:t>
            </a:r>
            <a:endParaRPr/>
          </a:p>
          <a:p>
            <a:pPr indent="0" lvl="0" marL="0" rtl="0" algn="l">
              <a:lnSpc>
                <a:spcPct val="100000"/>
              </a:lnSpc>
              <a:spcBef>
                <a:spcPts val="1000"/>
              </a:spcBef>
              <a:spcAft>
                <a:spcPts val="0"/>
              </a:spcAft>
              <a:buClr>
                <a:schemeClr val="dk1"/>
              </a:buClr>
              <a:buSzPts val="1600"/>
              <a:buNone/>
            </a:pPr>
            <a:r>
              <a:rPr lang="en-US"/>
              <a:t>(Python 3.8.5 and above as long as Kivy is supported)</a:t>
            </a:r>
            <a:endParaRPr/>
          </a:p>
          <a:p>
            <a:pPr indent="-184150" lvl="0" marL="285750" rtl="0" algn="l">
              <a:lnSpc>
                <a:spcPct val="100000"/>
              </a:lnSpc>
              <a:spcBef>
                <a:spcPts val="1000"/>
              </a:spcBef>
              <a:spcAft>
                <a:spcPts val="0"/>
              </a:spcAft>
              <a:buClr>
                <a:schemeClr val="dk1"/>
              </a:buClr>
              <a:buSzPts val="1600"/>
              <a:buFont typeface="Noto Sans Symbols"/>
              <a:buNone/>
            </a:pPr>
            <a:r>
              <a:t/>
            </a:r>
            <a:endParaRPr/>
          </a:p>
        </p:txBody>
      </p:sp>
      <p:sp>
        <p:nvSpPr>
          <p:cNvPr id="281" name="Google Shape;281;p7"/>
          <p:cNvSpPr txBox="1"/>
          <p:nvPr>
            <p:ph idx="4" type="body"/>
          </p:nvPr>
        </p:nvSpPr>
        <p:spPr>
          <a:xfrm>
            <a:off x="6362700" y="2799146"/>
            <a:ext cx="4756241" cy="1942138"/>
          </a:xfrm>
          <a:prstGeom prst="rect">
            <a:avLst/>
          </a:prstGeom>
          <a:noFill/>
          <a:ln>
            <a:noFill/>
          </a:ln>
        </p:spPr>
        <p:txBody>
          <a:bodyPr anchorCtr="0" anchor="t" bIns="0" lIns="0" spcFirstLastPara="1" rIns="0" wrap="square" tIns="0">
            <a:normAutofit/>
          </a:bodyPr>
          <a:lstStyle/>
          <a:p>
            <a:pPr indent="-285750" lvl="0" marL="285750" rtl="0" algn="l">
              <a:lnSpc>
                <a:spcPct val="100000"/>
              </a:lnSpc>
              <a:spcBef>
                <a:spcPts val="0"/>
              </a:spcBef>
              <a:spcAft>
                <a:spcPts val="0"/>
              </a:spcAft>
              <a:buClr>
                <a:schemeClr val="dk1"/>
              </a:buClr>
              <a:buSzPts val="1600"/>
              <a:buFont typeface="Noto Sans Symbols"/>
              <a:buChar char="▪"/>
            </a:pPr>
            <a:r>
              <a:rPr lang="en-US"/>
              <a:t>Laptop</a:t>
            </a:r>
            <a:endParaRPr/>
          </a:p>
          <a:p>
            <a:pPr indent="-285750" lvl="0" marL="285750" rtl="0" algn="l">
              <a:lnSpc>
                <a:spcPct val="100000"/>
              </a:lnSpc>
              <a:spcBef>
                <a:spcPts val="1000"/>
              </a:spcBef>
              <a:spcAft>
                <a:spcPts val="0"/>
              </a:spcAft>
              <a:buClr>
                <a:schemeClr val="dk1"/>
              </a:buClr>
              <a:buSzPts val="1600"/>
              <a:buFont typeface="Noto Sans Symbols"/>
              <a:buChar char="▪"/>
            </a:pPr>
            <a:r>
              <a:rPr lang="en-US"/>
              <a:t>Phone</a:t>
            </a:r>
            <a:endParaRPr/>
          </a:p>
          <a:p>
            <a:pPr indent="0" lvl="0" marL="0" rtl="0" algn="l">
              <a:lnSpc>
                <a:spcPct val="100000"/>
              </a:lnSpc>
              <a:spcBef>
                <a:spcPts val="1000"/>
              </a:spcBef>
              <a:spcAft>
                <a:spcPts val="0"/>
              </a:spcAft>
              <a:buClr>
                <a:schemeClr val="dk1"/>
              </a:buClr>
              <a:buSzPts val="1600"/>
              <a:buNone/>
            </a:pPr>
            <a:r>
              <a:t/>
            </a:r>
            <a:endParaRPr/>
          </a:p>
        </p:txBody>
      </p:sp>
      <p:sp>
        <p:nvSpPr>
          <p:cNvPr id="282" name="Google Shape;282;p7"/>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Annual Review</a:t>
            </a:r>
            <a:endParaRPr b="0"/>
          </a:p>
        </p:txBody>
      </p:sp>
      <p:sp>
        <p:nvSpPr>
          <p:cNvPr id="283" name="Google Shape;283;p7"/>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8"/>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a:t>CONSOLIDATE LIST OF </a:t>
            </a:r>
            <a:r>
              <a:rPr lang="en-US"/>
              <a:t>REQUIREMENT</a:t>
            </a:r>
            <a:endParaRPr/>
          </a:p>
        </p:txBody>
      </p:sp>
      <p:sp>
        <p:nvSpPr>
          <p:cNvPr id="289" name="Google Shape;289;p8"/>
          <p:cNvSpPr txBox="1"/>
          <p:nvPr>
            <p:ph idx="1" type="body"/>
          </p:nvPr>
        </p:nvSpPr>
        <p:spPr>
          <a:xfrm>
            <a:off x="964023" y="2300984"/>
            <a:ext cx="4827178" cy="404216"/>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lt2"/>
              </a:buClr>
              <a:buSzPts val="1800"/>
              <a:buNone/>
            </a:pPr>
            <a:r>
              <a:rPr lang="en-US"/>
              <a:t>Functional and Non-functional requirement</a:t>
            </a:r>
            <a:endParaRPr/>
          </a:p>
        </p:txBody>
      </p:sp>
      <p:sp>
        <p:nvSpPr>
          <p:cNvPr id="290" name="Google Shape;290;p8"/>
          <p:cNvSpPr txBox="1"/>
          <p:nvPr>
            <p:ph idx="2" type="body"/>
          </p:nvPr>
        </p:nvSpPr>
        <p:spPr>
          <a:xfrm>
            <a:off x="6362700" y="2300984"/>
            <a:ext cx="4764829" cy="404216"/>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lt2"/>
              </a:buClr>
              <a:buSzPts val="1800"/>
              <a:buNone/>
            </a:pPr>
            <a:r>
              <a:rPr lang="en-US"/>
              <a:t>Languages Used</a:t>
            </a:r>
            <a:endParaRPr/>
          </a:p>
          <a:p>
            <a:pPr indent="0" lvl="0" marL="0" rtl="0" algn="l">
              <a:lnSpc>
                <a:spcPct val="90000"/>
              </a:lnSpc>
              <a:spcBef>
                <a:spcPts val="1000"/>
              </a:spcBef>
              <a:spcAft>
                <a:spcPts val="0"/>
              </a:spcAft>
              <a:buClr>
                <a:schemeClr val="lt2"/>
              </a:buClr>
              <a:buSzPts val="1800"/>
              <a:buNone/>
            </a:pPr>
            <a:r>
              <a:t/>
            </a:r>
            <a:endParaRPr/>
          </a:p>
        </p:txBody>
      </p:sp>
      <p:sp>
        <p:nvSpPr>
          <p:cNvPr id="291" name="Google Shape;291;p8"/>
          <p:cNvSpPr txBox="1"/>
          <p:nvPr>
            <p:ph idx="3" type="body"/>
          </p:nvPr>
        </p:nvSpPr>
        <p:spPr>
          <a:xfrm>
            <a:off x="964023" y="2799146"/>
            <a:ext cx="4827178" cy="1942138"/>
          </a:xfrm>
          <a:prstGeom prst="rect">
            <a:avLst/>
          </a:prstGeom>
          <a:noFill/>
          <a:ln>
            <a:noFill/>
          </a:ln>
        </p:spPr>
        <p:txBody>
          <a:bodyPr anchorCtr="0" anchor="t" bIns="0" lIns="0" spcFirstLastPara="1" rIns="0" wrap="square" tIns="0">
            <a:normAutofit/>
          </a:bodyPr>
          <a:lstStyle/>
          <a:p>
            <a:pPr indent="-285750" lvl="0" marL="285750" rtl="0" algn="l">
              <a:lnSpc>
                <a:spcPct val="100000"/>
              </a:lnSpc>
              <a:spcBef>
                <a:spcPts val="0"/>
              </a:spcBef>
              <a:spcAft>
                <a:spcPts val="0"/>
              </a:spcAft>
              <a:buClr>
                <a:schemeClr val="dk1"/>
              </a:buClr>
              <a:buSzPts val="1600"/>
              <a:buFont typeface="Noto Sans Symbols"/>
              <a:buChar char="▪"/>
            </a:pPr>
            <a:r>
              <a:rPr lang="en-US"/>
              <a:t>MySql database should be there.</a:t>
            </a:r>
            <a:endParaRPr/>
          </a:p>
          <a:p>
            <a:pPr indent="-285750" lvl="0" marL="285750" rtl="0" algn="l">
              <a:lnSpc>
                <a:spcPct val="100000"/>
              </a:lnSpc>
              <a:spcBef>
                <a:spcPts val="1000"/>
              </a:spcBef>
              <a:spcAft>
                <a:spcPts val="0"/>
              </a:spcAft>
              <a:buClr>
                <a:schemeClr val="dk1"/>
              </a:buClr>
              <a:buSzPts val="1600"/>
              <a:buFont typeface="Noto Sans Symbols"/>
              <a:buChar char="▪"/>
            </a:pPr>
            <a:r>
              <a:rPr lang="en-US"/>
              <a:t>Regular check of work needed.</a:t>
            </a:r>
            <a:endParaRPr/>
          </a:p>
          <a:p>
            <a:pPr indent="-285750" lvl="0" marL="285750" rtl="0" algn="l">
              <a:lnSpc>
                <a:spcPct val="100000"/>
              </a:lnSpc>
              <a:spcBef>
                <a:spcPts val="1000"/>
              </a:spcBef>
              <a:spcAft>
                <a:spcPts val="0"/>
              </a:spcAft>
              <a:buClr>
                <a:schemeClr val="dk1"/>
              </a:buClr>
              <a:buSzPts val="1600"/>
              <a:buFont typeface="Noto Sans Symbols"/>
              <a:buChar char="▪"/>
            </a:pPr>
            <a:r>
              <a:rPr lang="en-US"/>
              <a:t>Description of Task and Task should to added properly.</a:t>
            </a:r>
            <a:endParaRPr/>
          </a:p>
        </p:txBody>
      </p:sp>
      <p:sp>
        <p:nvSpPr>
          <p:cNvPr id="292" name="Google Shape;292;p8"/>
          <p:cNvSpPr txBox="1"/>
          <p:nvPr>
            <p:ph idx="4" type="body"/>
          </p:nvPr>
        </p:nvSpPr>
        <p:spPr>
          <a:xfrm>
            <a:off x="6362700" y="2799146"/>
            <a:ext cx="4756241" cy="1942138"/>
          </a:xfrm>
          <a:prstGeom prst="rect">
            <a:avLst/>
          </a:prstGeom>
          <a:noFill/>
          <a:ln>
            <a:noFill/>
          </a:ln>
        </p:spPr>
        <p:txBody>
          <a:bodyPr anchorCtr="0" anchor="t" bIns="0" lIns="0" spcFirstLastPara="1" rIns="0" wrap="square" tIns="0">
            <a:normAutofit/>
          </a:bodyPr>
          <a:lstStyle/>
          <a:p>
            <a:pPr indent="-285750" lvl="0" marL="285750" rtl="0" algn="l">
              <a:lnSpc>
                <a:spcPct val="100000"/>
              </a:lnSpc>
              <a:spcBef>
                <a:spcPts val="0"/>
              </a:spcBef>
              <a:spcAft>
                <a:spcPts val="0"/>
              </a:spcAft>
              <a:buClr>
                <a:schemeClr val="dk1"/>
              </a:buClr>
              <a:buSzPts val="1600"/>
              <a:buFont typeface="Noto Sans Symbols"/>
              <a:buChar char="▪"/>
            </a:pPr>
            <a:r>
              <a:rPr lang="en-US"/>
              <a:t>Python</a:t>
            </a:r>
            <a:endParaRPr/>
          </a:p>
          <a:p>
            <a:pPr indent="-285750" lvl="0" marL="285750" rtl="0" algn="l">
              <a:lnSpc>
                <a:spcPct val="100000"/>
              </a:lnSpc>
              <a:spcBef>
                <a:spcPts val="1000"/>
              </a:spcBef>
              <a:spcAft>
                <a:spcPts val="0"/>
              </a:spcAft>
              <a:buClr>
                <a:schemeClr val="dk1"/>
              </a:buClr>
              <a:buSzPts val="1600"/>
              <a:buFont typeface="Noto Sans Symbols"/>
              <a:buChar char="▪"/>
            </a:pPr>
            <a:r>
              <a:rPr lang="en-US"/>
              <a:t>Kivy and KivyMD</a:t>
            </a:r>
            <a:endParaRPr/>
          </a:p>
          <a:p>
            <a:pPr indent="0" lvl="0" marL="0" rtl="0" algn="l">
              <a:lnSpc>
                <a:spcPct val="100000"/>
              </a:lnSpc>
              <a:spcBef>
                <a:spcPts val="1000"/>
              </a:spcBef>
              <a:spcAft>
                <a:spcPts val="0"/>
              </a:spcAft>
              <a:buClr>
                <a:schemeClr val="dk1"/>
              </a:buClr>
              <a:buSzPts val="1600"/>
              <a:buNone/>
            </a:pPr>
            <a:r>
              <a:t/>
            </a:r>
            <a:endParaRPr/>
          </a:p>
        </p:txBody>
      </p:sp>
      <p:sp>
        <p:nvSpPr>
          <p:cNvPr id="293" name="Google Shape;293;p8"/>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Annual Review</a:t>
            </a:r>
            <a:endParaRPr b="0"/>
          </a:p>
        </p:txBody>
      </p:sp>
      <p:sp>
        <p:nvSpPr>
          <p:cNvPr id="294" name="Google Shape;294;p8"/>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9"/>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FLOW CHART</a:t>
            </a:r>
            <a:endParaRPr/>
          </a:p>
        </p:txBody>
      </p:sp>
      <p:sp>
        <p:nvSpPr>
          <p:cNvPr id="300" name="Google Shape;300;p9"/>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Annual Review</a:t>
            </a:r>
            <a:endParaRPr b="0"/>
          </a:p>
        </p:txBody>
      </p:sp>
      <p:sp>
        <p:nvSpPr>
          <p:cNvPr id="301" name="Google Shape;301;p9"/>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pic>
        <p:nvPicPr>
          <p:cNvPr id="302" name="Google Shape;302;p9"/>
          <p:cNvPicPr preferRelativeResize="0"/>
          <p:nvPr/>
        </p:nvPicPr>
        <p:blipFill rotWithShape="1">
          <a:blip r:embed="rId3">
            <a:alphaModFix/>
          </a:blip>
          <a:srcRect b="14578" l="-1150" r="1150" t="-14579"/>
          <a:stretch/>
        </p:blipFill>
        <p:spPr>
          <a:xfrm>
            <a:off x="1758001" y="1250041"/>
            <a:ext cx="8675998" cy="472889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2021-03-23T11:22:34Z</dcterms:created>
  <dc:creator>Gracy Patel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