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60" r:id="rId4"/>
    <p:sldId id="261" r:id="rId5"/>
    <p:sldId id="263" r:id="rId6"/>
    <p:sldId id="267" r:id="rId7"/>
    <p:sldId id="269" r:id="rId8"/>
    <p:sldId id="264" r:id="rId9"/>
    <p:sldId id="273" r:id="rId10"/>
    <p:sldId id="271" r:id="rId11"/>
    <p:sldId id="265" r:id="rId12"/>
    <p:sldId id="276" r:id="rId13"/>
    <p:sldId id="277" r:id="rId14"/>
    <p:sldId id="282" r:id="rId15"/>
    <p:sldId id="283" r:id="rId16"/>
    <p:sldId id="284" r:id="rId17"/>
    <p:sldId id="285" r:id="rId18"/>
    <p:sldId id="266" r:id="rId19"/>
    <p:sldId id="281" r:id="rId2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649F"/>
    <a:srgbClr val="5E80B0"/>
    <a:srgbClr val="7DB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75" autoAdjust="0"/>
    <p:restoredTop sz="94660" autoAdjust="0"/>
  </p:normalViewPr>
  <p:slideViewPr>
    <p:cSldViewPr snapToGrid="0">
      <p:cViewPr varScale="1">
        <p:scale>
          <a:sx n="54" d="100"/>
          <a:sy n="54" d="100"/>
        </p:scale>
        <p:origin x="-90" y="-1668"/>
      </p:cViewPr>
      <p:guideLst>
        <p:guide orient="horz" pos="2214"/>
        <p:guide pos="2956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1029E-4C94-4213-86BF-E60BAC2C14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CA173-1C42-4226-B669-291C410F46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EC1F9-23AE-46C2-9F9A-EB678431C4E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68061-4C23-45A5-8B50-17361C9305F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06DFD-FF14-4E71-B6B1-F326971755E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220C9-5398-427F-A013-579C55CC2E9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E50F9-2A0E-49BA-8A1C-835C098BFE7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9BC37-D643-4620-903A-0D018C61960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4365A-F0CB-4D46-8A01-6D126008A2D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9615E-16E4-4680-8014-51B3946DD45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3EE98-342B-4370-8BAE-BB21091FA91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0049C-5E59-424C-94EE-5C1C2C0F458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96011-453D-4BE7-9436-1188581E263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AA43E-4E42-41FD-95EB-1864143DCD8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1EC62-347D-4A98-921E-5479D47C56BC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C5647-07D8-4AFC-B347-73DA68F3AAD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BAAC5-2BFE-4A0C-9A02-E5E659A03C1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887F6-2C8B-4822-A827-641DC9AD62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A6973-B181-4F3B-82E4-3F8DC806D93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8435F-9FE8-418C-990F-B94AB638348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C6611-C4CB-4BA6-B035-A55273F2597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60EC5-1F68-43A4-8033-85A1E47CD70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1152E-3773-4828-A481-3BBADD8182E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52C27-6C02-449A-826C-B06AD7EC37C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156C3B3-7730-416A-AF19-5920DD2A8F3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9DBD48E-45EE-414C-B22A-618849C4E76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6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/>
          <p:cNvSpPr/>
          <p:nvPr/>
        </p:nvSpPr>
        <p:spPr>
          <a:xfrm rot="5400000">
            <a:off x="1882775" y="-1425575"/>
            <a:ext cx="914400" cy="4679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椭圆 9"/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62" name="组合 61"/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55" name="Freeform 84"/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6" name="Freeform 85"/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7" name="Freeform 86"/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8" name="Freeform 87"/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9" name="Freeform 88"/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0" name="Freeform 89"/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1" name="Freeform 90"/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26630" name="文本框 62"/>
          <p:cNvSpPr txBox="1">
            <a:spLocks noChangeArrowheads="1"/>
          </p:cNvSpPr>
          <p:nvPr/>
        </p:nvSpPr>
        <p:spPr bwMode="auto">
          <a:xfrm>
            <a:off x="2001838" y="2633663"/>
            <a:ext cx="912368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400" b="1" dirty="0">
                <a:solidFill>
                  <a:srgbClr val="4B649F"/>
                </a:solidFill>
              </a:rPr>
              <a:t>混杂式网约车系统的后台设计与实现</a:t>
            </a:r>
            <a:endParaRPr lang="zh-CN" altLang="en-US" sz="4400" b="1" dirty="0">
              <a:solidFill>
                <a:srgbClr val="4B649F"/>
              </a:solidFill>
            </a:endParaRPr>
          </a:p>
        </p:txBody>
      </p:sp>
      <p:sp>
        <p:nvSpPr>
          <p:cNvPr id="26635" name="文本框 1066"/>
          <p:cNvSpPr txBox="1">
            <a:spLocks noChangeArrowheads="1"/>
          </p:cNvSpPr>
          <p:nvPr/>
        </p:nvSpPr>
        <p:spPr bwMode="auto">
          <a:xfrm>
            <a:off x="1766888" y="598488"/>
            <a:ext cx="26212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bg1"/>
                </a:solidFill>
              </a:rPr>
              <a:t>广东海洋大学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068" name="矩形 1067"/>
          <p:cNvSpPr/>
          <p:nvPr/>
        </p:nvSpPr>
        <p:spPr>
          <a:xfrm>
            <a:off x="1466850" y="2439988"/>
            <a:ext cx="9677400" cy="211455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69" name="矩形 1068"/>
          <p:cNvSpPr/>
          <p:nvPr/>
        </p:nvSpPr>
        <p:spPr>
          <a:xfrm>
            <a:off x="10906125" y="4237038"/>
            <a:ext cx="476250" cy="4762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7" name="矩形 116"/>
          <p:cNvSpPr/>
          <p:nvPr/>
        </p:nvSpPr>
        <p:spPr>
          <a:xfrm>
            <a:off x="10637838" y="4008438"/>
            <a:ext cx="474662" cy="47466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8" name="矩形 117"/>
          <p:cNvSpPr/>
          <p:nvPr/>
        </p:nvSpPr>
        <p:spPr>
          <a:xfrm>
            <a:off x="1308100" y="2233613"/>
            <a:ext cx="474663" cy="474662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9" name="矩形 118"/>
          <p:cNvSpPr/>
          <p:nvPr/>
        </p:nvSpPr>
        <p:spPr>
          <a:xfrm>
            <a:off x="1460500" y="2386013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2" name="组合 1026"/>
          <p:cNvGrpSpPr/>
          <p:nvPr/>
        </p:nvGrpSpPr>
        <p:grpSpPr bwMode="auto">
          <a:xfrm>
            <a:off x="2095500" y="3898900"/>
            <a:ext cx="315913" cy="317500"/>
            <a:chOff x="2724480" y="3856218"/>
            <a:chExt cx="317004" cy="317004"/>
          </a:xfrm>
        </p:grpSpPr>
        <p:sp>
          <p:nvSpPr>
            <p:cNvPr id="3" name="椭圆 2"/>
            <p:cNvSpPr/>
            <p:nvPr/>
          </p:nvSpPr>
          <p:spPr>
            <a:xfrm>
              <a:off x="2724480" y="3856218"/>
              <a:ext cx="317004" cy="317004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" name="KSO_Shape"/>
            <p:cNvSpPr/>
            <p:nvPr/>
          </p:nvSpPr>
          <p:spPr bwMode="auto">
            <a:xfrm>
              <a:off x="2799351" y="3908524"/>
              <a:ext cx="167263" cy="212393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组合 1025"/>
          <p:cNvGrpSpPr/>
          <p:nvPr/>
        </p:nvGrpSpPr>
        <p:grpSpPr bwMode="auto">
          <a:xfrm>
            <a:off x="4624388" y="3898900"/>
            <a:ext cx="315912" cy="317500"/>
            <a:chOff x="5253802" y="3856218"/>
            <a:chExt cx="317004" cy="317004"/>
          </a:xfrm>
        </p:grpSpPr>
        <p:sp>
          <p:nvSpPr>
            <p:cNvPr id="15" name="椭圆 14"/>
            <p:cNvSpPr/>
            <p:nvPr/>
          </p:nvSpPr>
          <p:spPr>
            <a:xfrm>
              <a:off x="5253802" y="3856218"/>
              <a:ext cx="317004" cy="317004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6" name="KSO_Shape"/>
            <p:cNvSpPr/>
            <p:nvPr/>
          </p:nvSpPr>
          <p:spPr bwMode="auto">
            <a:xfrm>
              <a:off x="5309556" y="3908524"/>
              <a:ext cx="205496" cy="193372"/>
            </a:xfrm>
            <a:custGeom>
              <a:avLst/>
              <a:gdLst/>
              <a:ahLst/>
              <a:cxnLst/>
              <a:rect l="0" t="0" r="r" b="b"/>
              <a:pathLst>
                <a:path w="1917701" h="1819275">
                  <a:moveTo>
                    <a:pt x="711992" y="795933"/>
                  </a:moveTo>
                  <a:lnTo>
                    <a:pt x="722042" y="796197"/>
                  </a:lnTo>
                  <a:lnTo>
                    <a:pt x="731828" y="796462"/>
                  </a:lnTo>
                  <a:lnTo>
                    <a:pt x="742143" y="796991"/>
                  </a:lnTo>
                  <a:lnTo>
                    <a:pt x="751929" y="797784"/>
                  </a:lnTo>
                  <a:lnTo>
                    <a:pt x="761979" y="798577"/>
                  </a:lnTo>
                  <a:lnTo>
                    <a:pt x="771765" y="799635"/>
                  </a:lnTo>
                  <a:lnTo>
                    <a:pt x="781551" y="800957"/>
                  </a:lnTo>
                  <a:lnTo>
                    <a:pt x="791337" y="802544"/>
                  </a:lnTo>
                  <a:lnTo>
                    <a:pt x="800858" y="804130"/>
                  </a:lnTo>
                  <a:lnTo>
                    <a:pt x="810644" y="805981"/>
                  </a:lnTo>
                  <a:lnTo>
                    <a:pt x="820166" y="807832"/>
                  </a:lnTo>
                  <a:lnTo>
                    <a:pt x="829687" y="810212"/>
                  </a:lnTo>
                  <a:lnTo>
                    <a:pt x="839473" y="812592"/>
                  </a:lnTo>
                  <a:lnTo>
                    <a:pt x="848994" y="814972"/>
                  </a:lnTo>
                  <a:lnTo>
                    <a:pt x="858252" y="817616"/>
                  </a:lnTo>
                  <a:lnTo>
                    <a:pt x="867773" y="820525"/>
                  </a:lnTo>
                  <a:lnTo>
                    <a:pt x="886551" y="826871"/>
                  </a:lnTo>
                  <a:lnTo>
                    <a:pt x="905065" y="833746"/>
                  </a:lnTo>
                  <a:lnTo>
                    <a:pt x="923315" y="841415"/>
                  </a:lnTo>
                  <a:lnTo>
                    <a:pt x="941300" y="849612"/>
                  </a:lnTo>
                  <a:lnTo>
                    <a:pt x="959284" y="858603"/>
                  </a:lnTo>
                  <a:lnTo>
                    <a:pt x="976740" y="868122"/>
                  </a:lnTo>
                  <a:lnTo>
                    <a:pt x="993932" y="878170"/>
                  </a:lnTo>
                  <a:lnTo>
                    <a:pt x="1011123" y="889012"/>
                  </a:lnTo>
                  <a:lnTo>
                    <a:pt x="1003189" y="891392"/>
                  </a:lnTo>
                  <a:lnTo>
                    <a:pt x="995254" y="893772"/>
                  </a:lnTo>
                  <a:lnTo>
                    <a:pt x="987055" y="896416"/>
                  </a:lnTo>
                  <a:lnTo>
                    <a:pt x="979121" y="899325"/>
                  </a:lnTo>
                  <a:lnTo>
                    <a:pt x="971186" y="902762"/>
                  </a:lnTo>
                  <a:lnTo>
                    <a:pt x="962987" y="905936"/>
                  </a:lnTo>
                  <a:lnTo>
                    <a:pt x="955053" y="909638"/>
                  </a:lnTo>
                  <a:lnTo>
                    <a:pt x="947383" y="913604"/>
                  </a:lnTo>
                  <a:lnTo>
                    <a:pt x="939448" y="917835"/>
                  </a:lnTo>
                  <a:lnTo>
                    <a:pt x="932043" y="922066"/>
                  </a:lnTo>
                  <a:lnTo>
                    <a:pt x="924637" y="926826"/>
                  </a:lnTo>
                  <a:lnTo>
                    <a:pt x="917231" y="931850"/>
                  </a:lnTo>
                  <a:lnTo>
                    <a:pt x="910090" y="936874"/>
                  </a:lnTo>
                  <a:lnTo>
                    <a:pt x="902949" y="942427"/>
                  </a:lnTo>
                  <a:lnTo>
                    <a:pt x="896073" y="948509"/>
                  </a:lnTo>
                  <a:lnTo>
                    <a:pt x="889461" y="954326"/>
                  </a:lnTo>
                  <a:lnTo>
                    <a:pt x="883113" y="960937"/>
                  </a:lnTo>
                  <a:lnTo>
                    <a:pt x="877030" y="967812"/>
                  </a:lnTo>
                  <a:lnTo>
                    <a:pt x="871211" y="974952"/>
                  </a:lnTo>
                  <a:lnTo>
                    <a:pt x="865393" y="982356"/>
                  </a:lnTo>
                  <a:lnTo>
                    <a:pt x="859838" y="990024"/>
                  </a:lnTo>
                  <a:lnTo>
                    <a:pt x="854813" y="998486"/>
                  </a:lnTo>
                  <a:lnTo>
                    <a:pt x="850052" y="1006683"/>
                  </a:lnTo>
                  <a:lnTo>
                    <a:pt x="845556" y="1015674"/>
                  </a:lnTo>
                  <a:lnTo>
                    <a:pt x="841324" y="1025193"/>
                  </a:lnTo>
                  <a:lnTo>
                    <a:pt x="837886" y="1034713"/>
                  </a:lnTo>
                  <a:lnTo>
                    <a:pt x="834183" y="1044761"/>
                  </a:lnTo>
                  <a:lnTo>
                    <a:pt x="831274" y="1055074"/>
                  </a:lnTo>
                  <a:lnTo>
                    <a:pt x="828629" y="1066180"/>
                  </a:lnTo>
                  <a:lnTo>
                    <a:pt x="826249" y="1077550"/>
                  </a:lnTo>
                  <a:lnTo>
                    <a:pt x="824398" y="1089185"/>
                  </a:lnTo>
                  <a:lnTo>
                    <a:pt x="823340" y="1101349"/>
                  </a:lnTo>
                  <a:lnTo>
                    <a:pt x="822017" y="1115893"/>
                  </a:lnTo>
                  <a:lnTo>
                    <a:pt x="821488" y="1129907"/>
                  </a:lnTo>
                  <a:lnTo>
                    <a:pt x="821488" y="1143129"/>
                  </a:lnTo>
                  <a:lnTo>
                    <a:pt x="821753" y="1156086"/>
                  </a:lnTo>
                  <a:lnTo>
                    <a:pt x="822546" y="1168514"/>
                  </a:lnTo>
                  <a:lnTo>
                    <a:pt x="824133" y="1180413"/>
                  </a:lnTo>
                  <a:lnTo>
                    <a:pt x="825984" y="1192048"/>
                  </a:lnTo>
                  <a:lnTo>
                    <a:pt x="828100" y="1203154"/>
                  </a:lnTo>
                  <a:lnTo>
                    <a:pt x="830745" y="1213731"/>
                  </a:lnTo>
                  <a:lnTo>
                    <a:pt x="833654" y="1224044"/>
                  </a:lnTo>
                  <a:lnTo>
                    <a:pt x="836828" y="1233828"/>
                  </a:lnTo>
                  <a:lnTo>
                    <a:pt x="840531" y="1243348"/>
                  </a:lnTo>
                  <a:lnTo>
                    <a:pt x="844763" y="1252338"/>
                  </a:lnTo>
                  <a:lnTo>
                    <a:pt x="848994" y="1260800"/>
                  </a:lnTo>
                  <a:lnTo>
                    <a:pt x="853491" y="1269262"/>
                  </a:lnTo>
                  <a:lnTo>
                    <a:pt x="858516" y="1276930"/>
                  </a:lnTo>
                  <a:lnTo>
                    <a:pt x="863806" y="1284334"/>
                  </a:lnTo>
                  <a:lnTo>
                    <a:pt x="869360" y="1291474"/>
                  </a:lnTo>
                  <a:lnTo>
                    <a:pt x="874914" y="1298349"/>
                  </a:lnTo>
                  <a:lnTo>
                    <a:pt x="880997" y="1304960"/>
                  </a:lnTo>
                  <a:lnTo>
                    <a:pt x="887080" y="1311042"/>
                  </a:lnTo>
                  <a:lnTo>
                    <a:pt x="893428" y="1316859"/>
                  </a:lnTo>
                  <a:lnTo>
                    <a:pt x="900040" y="1322412"/>
                  </a:lnTo>
                  <a:lnTo>
                    <a:pt x="906652" y="1327436"/>
                  </a:lnTo>
                  <a:lnTo>
                    <a:pt x="913264" y="1332196"/>
                  </a:lnTo>
                  <a:lnTo>
                    <a:pt x="920405" y="1336956"/>
                  </a:lnTo>
                  <a:lnTo>
                    <a:pt x="927546" y="1341187"/>
                  </a:lnTo>
                  <a:lnTo>
                    <a:pt x="934687" y="1345417"/>
                  </a:lnTo>
                  <a:lnTo>
                    <a:pt x="941828" y="1349119"/>
                  </a:lnTo>
                  <a:lnTo>
                    <a:pt x="949234" y="1352821"/>
                  </a:lnTo>
                  <a:lnTo>
                    <a:pt x="956904" y="1355995"/>
                  </a:lnTo>
                  <a:lnTo>
                    <a:pt x="964310" y="1358903"/>
                  </a:lnTo>
                  <a:lnTo>
                    <a:pt x="971715" y="1361812"/>
                  </a:lnTo>
                  <a:lnTo>
                    <a:pt x="979121" y="1364456"/>
                  </a:lnTo>
                  <a:lnTo>
                    <a:pt x="986526" y="1366836"/>
                  </a:lnTo>
                  <a:lnTo>
                    <a:pt x="993932" y="1368952"/>
                  </a:lnTo>
                  <a:lnTo>
                    <a:pt x="1008479" y="1372654"/>
                  </a:lnTo>
                  <a:lnTo>
                    <a:pt x="1023025" y="1375562"/>
                  </a:lnTo>
                  <a:lnTo>
                    <a:pt x="1037043" y="1378471"/>
                  </a:lnTo>
                  <a:lnTo>
                    <a:pt x="1050532" y="1380058"/>
                  </a:lnTo>
                  <a:lnTo>
                    <a:pt x="1063227" y="1381380"/>
                  </a:lnTo>
                  <a:lnTo>
                    <a:pt x="1075129" y="1382438"/>
                  </a:lnTo>
                  <a:lnTo>
                    <a:pt x="1086237" y="1382702"/>
                  </a:lnTo>
                  <a:lnTo>
                    <a:pt x="1096287" y="1383231"/>
                  </a:lnTo>
                  <a:lnTo>
                    <a:pt x="1105015" y="1383495"/>
                  </a:lnTo>
                  <a:lnTo>
                    <a:pt x="1112421" y="1383231"/>
                  </a:lnTo>
                  <a:lnTo>
                    <a:pt x="1122736" y="1382702"/>
                  </a:lnTo>
                  <a:lnTo>
                    <a:pt x="1126703" y="1382438"/>
                  </a:lnTo>
                  <a:lnTo>
                    <a:pt x="1126703" y="1394337"/>
                  </a:lnTo>
                  <a:lnTo>
                    <a:pt x="1126968" y="1406236"/>
                  </a:lnTo>
                  <a:lnTo>
                    <a:pt x="1127232" y="1417607"/>
                  </a:lnTo>
                  <a:lnTo>
                    <a:pt x="1128025" y="1428977"/>
                  </a:lnTo>
                  <a:lnTo>
                    <a:pt x="1129083" y="1439554"/>
                  </a:lnTo>
                  <a:lnTo>
                    <a:pt x="1130141" y="1450131"/>
                  </a:lnTo>
                  <a:lnTo>
                    <a:pt x="1131728" y="1460444"/>
                  </a:lnTo>
                  <a:lnTo>
                    <a:pt x="1133580" y="1470228"/>
                  </a:lnTo>
                  <a:lnTo>
                    <a:pt x="1135431" y="1480012"/>
                  </a:lnTo>
                  <a:lnTo>
                    <a:pt x="1137547" y="1489267"/>
                  </a:lnTo>
                  <a:lnTo>
                    <a:pt x="1139927" y="1498522"/>
                  </a:lnTo>
                  <a:lnTo>
                    <a:pt x="1142572" y="1507513"/>
                  </a:lnTo>
                  <a:lnTo>
                    <a:pt x="1145481" y="1515710"/>
                  </a:lnTo>
                  <a:lnTo>
                    <a:pt x="1148391" y="1524172"/>
                  </a:lnTo>
                  <a:lnTo>
                    <a:pt x="1151564" y="1532105"/>
                  </a:lnTo>
                  <a:lnTo>
                    <a:pt x="1155003" y="1539773"/>
                  </a:lnTo>
                  <a:lnTo>
                    <a:pt x="1158441" y="1547442"/>
                  </a:lnTo>
                  <a:lnTo>
                    <a:pt x="1162408" y="1554581"/>
                  </a:lnTo>
                  <a:lnTo>
                    <a:pt x="1166111" y="1561721"/>
                  </a:lnTo>
                  <a:lnTo>
                    <a:pt x="1170078" y="1568596"/>
                  </a:lnTo>
                  <a:lnTo>
                    <a:pt x="1174575" y="1575207"/>
                  </a:lnTo>
                  <a:lnTo>
                    <a:pt x="1178806" y="1581553"/>
                  </a:lnTo>
                  <a:lnTo>
                    <a:pt x="1183038" y="1587370"/>
                  </a:lnTo>
                  <a:lnTo>
                    <a:pt x="1187799" y="1593452"/>
                  </a:lnTo>
                  <a:lnTo>
                    <a:pt x="1192560" y="1599005"/>
                  </a:lnTo>
                  <a:lnTo>
                    <a:pt x="1197320" y="1604558"/>
                  </a:lnTo>
                  <a:lnTo>
                    <a:pt x="1202346" y="1609582"/>
                  </a:lnTo>
                  <a:lnTo>
                    <a:pt x="1207635" y="1614607"/>
                  </a:lnTo>
                  <a:lnTo>
                    <a:pt x="1212660" y="1619366"/>
                  </a:lnTo>
                  <a:lnTo>
                    <a:pt x="1217950" y="1624126"/>
                  </a:lnTo>
                  <a:lnTo>
                    <a:pt x="1223240" y="1628357"/>
                  </a:lnTo>
                  <a:lnTo>
                    <a:pt x="1229058" y="1632852"/>
                  </a:lnTo>
                  <a:lnTo>
                    <a:pt x="1234348" y="1636819"/>
                  </a:lnTo>
                  <a:lnTo>
                    <a:pt x="1239902" y="1640521"/>
                  </a:lnTo>
                  <a:lnTo>
                    <a:pt x="1245721" y="1644487"/>
                  </a:lnTo>
                  <a:lnTo>
                    <a:pt x="1251540" y="1647660"/>
                  </a:lnTo>
                  <a:lnTo>
                    <a:pt x="1263177" y="1654271"/>
                  </a:lnTo>
                  <a:lnTo>
                    <a:pt x="1274814" y="1660353"/>
                  </a:lnTo>
                  <a:lnTo>
                    <a:pt x="1286716" y="1665377"/>
                  </a:lnTo>
                  <a:lnTo>
                    <a:pt x="1298882" y="1670137"/>
                  </a:lnTo>
                  <a:lnTo>
                    <a:pt x="1310784" y="1673839"/>
                  </a:lnTo>
                  <a:lnTo>
                    <a:pt x="1322686" y="1677541"/>
                  </a:lnTo>
                  <a:lnTo>
                    <a:pt x="1334588" y="1680714"/>
                  </a:lnTo>
                  <a:lnTo>
                    <a:pt x="1346225" y="1683094"/>
                  </a:lnTo>
                  <a:lnTo>
                    <a:pt x="1357862" y="1685474"/>
                  </a:lnTo>
                  <a:lnTo>
                    <a:pt x="1368971" y="1687325"/>
                  </a:lnTo>
                  <a:lnTo>
                    <a:pt x="1380079" y="1688382"/>
                  </a:lnTo>
                  <a:lnTo>
                    <a:pt x="1390658" y="1689705"/>
                  </a:lnTo>
                  <a:lnTo>
                    <a:pt x="1401238" y="1690498"/>
                  </a:lnTo>
                  <a:lnTo>
                    <a:pt x="1411024" y="1690762"/>
                  </a:lnTo>
                  <a:lnTo>
                    <a:pt x="1411817" y="1709537"/>
                  </a:lnTo>
                  <a:lnTo>
                    <a:pt x="1412346" y="1728311"/>
                  </a:lnTo>
                  <a:lnTo>
                    <a:pt x="1412875" y="1747086"/>
                  </a:lnTo>
                  <a:lnTo>
                    <a:pt x="1412875" y="1766125"/>
                  </a:lnTo>
                  <a:lnTo>
                    <a:pt x="1412346" y="1792832"/>
                  </a:lnTo>
                  <a:lnTo>
                    <a:pt x="1411553" y="1819275"/>
                  </a:lnTo>
                  <a:lnTo>
                    <a:pt x="793" y="1811078"/>
                  </a:lnTo>
                  <a:lnTo>
                    <a:pt x="264" y="1784635"/>
                  </a:lnTo>
                  <a:lnTo>
                    <a:pt x="0" y="1757928"/>
                  </a:lnTo>
                  <a:lnTo>
                    <a:pt x="529" y="1733071"/>
                  </a:lnTo>
                  <a:lnTo>
                    <a:pt x="1058" y="1708215"/>
                  </a:lnTo>
                  <a:lnTo>
                    <a:pt x="2645" y="1683623"/>
                  </a:lnTo>
                  <a:lnTo>
                    <a:pt x="4232" y="1659031"/>
                  </a:lnTo>
                  <a:lnTo>
                    <a:pt x="6612" y="1634968"/>
                  </a:lnTo>
                  <a:lnTo>
                    <a:pt x="8992" y="1610905"/>
                  </a:lnTo>
                  <a:lnTo>
                    <a:pt x="12166" y="1587106"/>
                  </a:lnTo>
                  <a:lnTo>
                    <a:pt x="15340" y="1563307"/>
                  </a:lnTo>
                  <a:lnTo>
                    <a:pt x="19307" y="1539773"/>
                  </a:lnTo>
                  <a:lnTo>
                    <a:pt x="23804" y="1516503"/>
                  </a:lnTo>
                  <a:lnTo>
                    <a:pt x="28300" y="1493762"/>
                  </a:lnTo>
                  <a:lnTo>
                    <a:pt x="33590" y="1470757"/>
                  </a:lnTo>
                  <a:lnTo>
                    <a:pt x="38879" y="1448280"/>
                  </a:lnTo>
                  <a:lnTo>
                    <a:pt x="44962" y="1425804"/>
                  </a:lnTo>
                  <a:lnTo>
                    <a:pt x="51045" y="1403856"/>
                  </a:lnTo>
                  <a:lnTo>
                    <a:pt x="57658" y="1382173"/>
                  </a:lnTo>
                  <a:lnTo>
                    <a:pt x="64799" y="1360754"/>
                  </a:lnTo>
                  <a:lnTo>
                    <a:pt x="72204" y="1339336"/>
                  </a:lnTo>
                  <a:lnTo>
                    <a:pt x="79874" y="1318710"/>
                  </a:lnTo>
                  <a:lnTo>
                    <a:pt x="88073" y="1298085"/>
                  </a:lnTo>
                  <a:lnTo>
                    <a:pt x="96272" y="1277459"/>
                  </a:lnTo>
                  <a:lnTo>
                    <a:pt x="105265" y="1257627"/>
                  </a:lnTo>
                  <a:lnTo>
                    <a:pt x="114522" y="1238059"/>
                  </a:lnTo>
                  <a:lnTo>
                    <a:pt x="123779" y="1218491"/>
                  </a:lnTo>
                  <a:lnTo>
                    <a:pt x="133565" y="1199452"/>
                  </a:lnTo>
                  <a:lnTo>
                    <a:pt x="143615" y="1180678"/>
                  </a:lnTo>
                  <a:lnTo>
                    <a:pt x="153930" y="1162432"/>
                  </a:lnTo>
                  <a:lnTo>
                    <a:pt x="165038" y="1144451"/>
                  </a:lnTo>
                  <a:lnTo>
                    <a:pt x="176147" y="1126734"/>
                  </a:lnTo>
                  <a:lnTo>
                    <a:pt x="187255" y="1109546"/>
                  </a:lnTo>
                  <a:lnTo>
                    <a:pt x="198892" y="1092623"/>
                  </a:lnTo>
                  <a:lnTo>
                    <a:pt x="210794" y="1075964"/>
                  </a:lnTo>
                  <a:lnTo>
                    <a:pt x="222960" y="1059834"/>
                  </a:lnTo>
                  <a:lnTo>
                    <a:pt x="235391" y="1044232"/>
                  </a:lnTo>
                  <a:lnTo>
                    <a:pt x="248351" y="1028895"/>
                  </a:lnTo>
                  <a:lnTo>
                    <a:pt x="261310" y="1013823"/>
                  </a:lnTo>
                  <a:lnTo>
                    <a:pt x="274799" y="999544"/>
                  </a:lnTo>
                  <a:lnTo>
                    <a:pt x="288288" y="985529"/>
                  </a:lnTo>
                  <a:lnTo>
                    <a:pt x="302041" y="971779"/>
                  </a:lnTo>
                  <a:lnTo>
                    <a:pt x="316059" y="958557"/>
                  </a:lnTo>
                  <a:lnTo>
                    <a:pt x="330341" y="946129"/>
                  </a:lnTo>
                  <a:lnTo>
                    <a:pt x="344888" y="933965"/>
                  </a:lnTo>
                  <a:lnTo>
                    <a:pt x="359963" y="922066"/>
                  </a:lnTo>
                  <a:lnTo>
                    <a:pt x="374774" y="910695"/>
                  </a:lnTo>
                  <a:lnTo>
                    <a:pt x="389850" y="899589"/>
                  </a:lnTo>
                  <a:lnTo>
                    <a:pt x="405454" y="889541"/>
                  </a:lnTo>
                  <a:lnTo>
                    <a:pt x="420794" y="879757"/>
                  </a:lnTo>
                  <a:lnTo>
                    <a:pt x="436664" y="870238"/>
                  </a:lnTo>
                  <a:lnTo>
                    <a:pt x="452533" y="861511"/>
                  </a:lnTo>
                  <a:lnTo>
                    <a:pt x="468666" y="853314"/>
                  </a:lnTo>
                  <a:lnTo>
                    <a:pt x="485064" y="845646"/>
                  </a:lnTo>
                  <a:lnTo>
                    <a:pt x="501727" y="838242"/>
                  </a:lnTo>
                  <a:lnTo>
                    <a:pt x="518389" y="831631"/>
                  </a:lnTo>
                  <a:lnTo>
                    <a:pt x="535316" y="825285"/>
                  </a:lnTo>
                  <a:lnTo>
                    <a:pt x="552243" y="819732"/>
                  </a:lnTo>
                  <a:lnTo>
                    <a:pt x="569435" y="814972"/>
                  </a:lnTo>
                  <a:lnTo>
                    <a:pt x="586891" y="810477"/>
                  </a:lnTo>
                  <a:lnTo>
                    <a:pt x="604347" y="806510"/>
                  </a:lnTo>
                  <a:lnTo>
                    <a:pt x="622067" y="803337"/>
                  </a:lnTo>
                  <a:lnTo>
                    <a:pt x="639787" y="800693"/>
                  </a:lnTo>
                  <a:lnTo>
                    <a:pt x="657508" y="798577"/>
                  </a:lnTo>
                  <a:lnTo>
                    <a:pt x="675757" y="796991"/>
                  </a:lnTo>
                  <a:lnTo>
                    <a:pt x="693742" y="796197"/>
                  </a:lnTo>
                  <a:lnTo>
                    <a:pt x="711992" y="795933"/>
                  </a:lnTo>
                  <a:close/>
                  <a:moveTo>
                    <a:pt x="1463280" y="660400"/>
                  </a:moveTo>
                  <a:lnTo>
                    <a:pt x="1469893" y="660400"/>
                  </a:lnTo>
                  <a:lnTo>
                    <a:pt x="1477034" y="660665"/>
                  </a:lnTo>
                  <a:lnTo>
                    <a:pt x="1483912" y="660929"/>
                  </a:lnTo>
                  <a:lnTo>
                    <a:pt x="1490789" y="661988"/>
                  </a:lnTo>
                  <a:lnTo>
                    <a:pt x="1497666" y="663046"/>
                  </a:lnTo>
                  <a:lnTo>
                    <a:pt x="1504279" y="664898"/>
                  </a:lnTo>
                  <a:lnTo>
                    <a:pt x="1510891" y="666750"/>
                  </a:lnTo>
                  <a:lnTo>
                    <a:pt x="1516975" y="668867"/>
                  </a:lnTo>
                  <a:lnTo>
                    <a:pt x="1523323" y="671248"/>
                  </a:lnTo>
                  <a:lnTo>
                    <a:pt x="1529142" y="673894"/>
                  </a:lnTo>
                  <a:lnTo>
                    <a:pt x="1535226" y="676804"/>
                  </a:lnTo>
                  <a:lnTo>
                    <a:pt x="1540780" y="679979"/>
                  </a:lnTo>
                  <a:lnTo>
                    <a:pt x="1546599" y="683683"/>
                  </a:lnTo>
                  <a:lnTo>
                    <a:pt x="1551625" y="687123"/>
                  </a:lnTo>
                  <a:lnTo>
                    <a:pt x="1556915" y="691356"/>
                  </a:lnTo>
                  <a:lnTo>
                    <a:pt x="1561676" y="695590"/>
                  </a:lnTo>
                  <a:lnTo>
                    <a:pt x="1566437" y="700088"/>
                  </a:lnTo>
                  <a:lnTo>
                    <a:pt x="1570934" y="704850"/>
                  </a:lnTo>
                  <a:lnTo>
                    <a:pt x="1575431" y="709613"/>
                  </a:lnTo>
                  <a:lnTo>
                    <a:pt x="1579134" y="714640"/>
                  </a:lnTo>
                  <a:lnTo>
                    <a:pt x="1583101" y="719931"/>
                  </a:lnTo>
                  <a:lnTo>
                    <a:pt x="1586540" y="725223"/>
                  </a:lnTo>
                  <a:lnTo>
                    <a:pt x="1589978" y="731044"/>
                  </a:lnTo>
                  <a:lnTo>
                    <a:pt x="1592888" y="736600"/>
                  </a:lnTo>
                  <a:lnTo>
                    <a:pt x="1595533" y="742685"/>
                  </a:lnTo>
                  <a:lnTo>
                    <a:pt x="1597914" y="748771"/>
                  </a:lnTo>
                  <a:lnTo>
                    <a:pt x="1600030" y="754856"/>
                  </a:lnTo>
                  <a:lnTo>
                    <a:pt x="1601881" y="761206"/>
                  </a:lnTo>
                  <a:lnTo>
                    <a:pt x="1603204" y="767556"/>
                  </a:lnTo>
                  <a:lnTo>
                    <a:pt x="1604526" y="774435"/>
                  </a:lnTo>
                  <a:lnTo>
                    <a:pt x="1605320" y="781050"/>
                  </a:lnTo>
                  <a:lnTo>
                    <a:pt x="1605584" y="787665"/>
                  </a:lnTo>
                  <a:lnTo>
                    <a:pt x="1605849" y="794544"/>
                  </a:lnTo>
                  <a:lnTo>
                    <a:pt x="1604791" y="967581"/>
                  </a:lnTo>
                  <a:lnTo>
                    <a:pt x="1781745" y="968375"/>
                  </a:lnTo>
                  <a:lnTo>
                    <a:pt x="1788887" y="968640"/>
                  </a:lnTo>
                  <a:lnTo>
                    <a:pt x="1795764" y="969169"/>
                  </a:lnTo>
                  <a:lnTo>
                    <a:pt x="1802641" y="970227"/>
                  </a:lnTo>
                  <a:lnTo>
                    <a:pt x="1809518" y="971285"/>
                  </a:lnTo>
                  <a:lnTo>
                    <a:pt x="1815866" y="972873"/>
                  </a:lnTo>
                  <a:lnTo>
                    <a:pt x="1822479" y="974725"/>
                  </a:lnTo>
                  <a:lnTo>
                    <a:pt x="1828827" y="977106"/>
                  </a:lnTo>
                  <a:lnTo>
                    <a:pt x="1834911" y="979488"/>
                  </a:lnTo>
                  <a:lnTo>
                    <a:pt x="1840994" y="982133"/>
                  </a:lnTo>
                  <a:lnTo>
                    <a:pt x="1846813" y="985044"/>
                  </a:lnTo>
                  <a:lnTo>
                    <a:pt x="1852633" y="988219"/>
                  </a:lnTo>
                  <a:lnTo>
                    <a:pt x="1857923" y="991923"/>
                  </a:lnTo>
                  <a:lnTo>
                    <a:pt x="1863213" y="995363"/>
                  </a:lnTo>
                  <a:lnTo>
                    <a:pt x="1868503" y="999596"/>
                  </a:lnTo>
                  <a:lnTo>
                    <a:pt x="1873264" y="1003829"/>
                  </a:lnTo>
                  <a:lnTo>
                    <a:pt x="1878025" y="1008327"/>
                  </a:lnTo>
                  <a:lnTo>
                    <a:pt x="1882522" y="1012825"/>
                  </a:lnTo>
                  <a:lnTo>
                    <a:pt x="1886754" y="1017852"/>
                  </a:lnTo>
                  <a:lnTo>
                    <a:pt x="1890986" y="1022879"/>
                  </a:lnTo>
                  <a:lnTo>
                    <a:pt x="1894689" y="1027906"/>
                  </a:lnTo>
                  <a:lnTo>
                    <a:pt x="1898128" y="1033463"/>
                  </a:lnTo>
                  <a:lnTo>
                    <a:pt x="1901302" y="1039283"/>
                  </a:lnTo>
                  <a:lnTo>
                    <a:pt x="1904211" y="1044840"/>
                  </a:lnTo>
                  <a:lnTo>
                    <a:pt x="1907385" y="1050660"/>
                  </a:lnTo>
                  <a:lnTo>
                    <a:pt x="1909766" y="1056746"/>
                  </a:lnTo>
                  <a:lnTo>
                    <a:pt x="1911882" y="1063096"/>
                  </a:lnTo>
                  <a:lnTo>
                    <a:pt x="1913469" y="1069181"/>
                  </a:lnTo>
                  <a:lnTo>
                    <a:pt x="1915056" y="1075796"/>
                  </a:lnTo>
                  <a:lnTo>
                    <a:pt x="1916114" y="1082410"/>
                  </a:lnTo>
                  <a:lnTo>
                    <a:pt x="1916908" y="1089290"/>
                  </a:lnTo>
                  <a:lnTo>
                    <a:pt x="1917436" y="1095640"/>
                  </a:lnTo>
                  <a:lnTo>
                    <a:pt x="1917701" y="1102783"/>
                  </a:lnTo>
                  <a:lnTo>
                    <a:pt x="1917436" y="1109663"/>
                  </a:lnTo>
                  <a:lnTo>
                    <a:pt x="1916908" y="1116277"/>
                  </a:lnTo>
                  <a:lnTo>
                    <a:pt x="1915849" y="1123156"/>
                  </a:lnTo>
                  <a:lnTo>
                    <a:pt x="1914791" y="1129506"/>
                  </a:lnTo>
                  <a:lnTo>
                    <a:pt x="1913204" y="1136121"/>
                  </a:lnTo>
                  <a:lnTo>
                    <a:pt x="1911088" y="1142471"/>
                  </a:lnTo>
                  <a:lnTo>
                    <a:pt x="1908972" y="1148556"/>
                  </a:lnTo>
                  <a:lnTo>
                    <a:pt x="1906592" y="1154642"/>
                  </a:lnTo>
                  <a:lnTo>
                    <a:pt x="1903682" y="1160463"/>
                  </a:lnTo>
                  <a:lnTo>
                    <a:pt x="1900773" y="1166283"/>
                  </a:lnTo>
                  <a:lnTo>
                    <a:pt x="1897599" y="1171840"/>
                  </a:lnTo>
                  <a:lnTo>
                    <a:pt x="1893896" y="1177131"/>
                  </a:lnTo>
                  <a:lnTo>
                    <a:pt x="1889928" y="1182158"/>
                  </a:lnTo>
                  <a:lnTo>
                    <a:pt x="1885960" y="1187450"/>
                  </a:lnTo>
                  <a:lnTo>
                    <a:pt x="1881728" y="1192213"/>
                  </a:lnTo>
                  <a:lnTo>
                    <a:pt x="1876967" y="1196975"/>
                  </a:lnTo>
                  <a:lnTo>
                    <a:pt x="1872206" y="1201208"/>
                  </a:lnTo>
                  <a:lnTo>
                    <a:pt x="1867445" y="1205442"/>
                  </a:lnTo>
                  <a:lnTo>
                    <a:pt x="1862155" y="1209411"/>
                  </a:lnTo>
                  <a:lnTo>
                    <a:pt x="1856600" y="1212850"/>
                  </a:lnTo>
                  <a:lnTo>
                    <a:pt x="1851046" y="1216554"/>
                  </a:lnTo>
                  <a:lnTo>
                    <a:pt x="1845491" y="1219465"/>
                  </a:lnTo>
                  <a:lnTo>
                    <a:pt x="1839407" y="1222375"/>
                  </a:lnTo>
                  <a:lnTo>
                    <a:pt x="1833588" y="1225021"/>
                  </a:lnTo>
                  <a:lnTo>
                    <a:pt x="1827240" y="1227402"/>
                  </a:lnTo>
                  <a:lnTo>
                    <a:pt x="1821156" y="1229519"/>
                  </a:lnTo>
                  <a:lnTo>
                    <a:pt x="1814544" y="1231371"/>
                  </a:lnTo>
                  <a:lnTo>
                    <a:pt x="1807931" y="1232958"/>
                  </a:lnTo>
                  <a:lnTo>
                    <a:pt x="1801054" y="1234017"/>
                  </a:lnTo>
                  <a:lnTo>
                    <a:pt x="1794177" y="1234546"/>
                  </a:lnTo>
                  <a:lnTo>
                    <a:pt x="1787300" y="1235340"/>
                  </a:lnTo>
                  <a:lnTo>
                    <a:pt x="1780158" y="1235340"/>
                  </a:lnTo>
                  <a:lnTo>
                    <a:pt x="1603204" y="1234281"/>
                  </a:lnTo>
                  <a:lnTo>
                    <a:pt x="1602410" y="1407319"/>
                  </a:lnTo>
                  <a:lnTo>
                    <a:pt x="1602146" y="1413933"/>
                  </a:lnTo>
                  <a:lnTo>
                    <a:pt x="1601617" y="1420813"/>
                  </a:lnTo>
                  <a:lnTo>
                    <a:pt x="1600559" y="1427692"/>
                  </a:lnTo>
                  <a:lnTo>
                    <a:pt x="1599501" y="1434306"/>
                  </a:lnTo>
                  <a:lnTo>
                    <a:pt x="1597914" y="1440392"/>
                  </a:lnTo>
                  <a:lnTo>
                    <a:pt x="1595798" y="1446742"/>
                  </a:lnTo>
                  <a:lnTo>
                    <a:pt x="1593682" y="1453092"/>
                  </a:lnTo>
                  <a:lnTo>
                    <a:pt x="1591301" y="1459177"/>
                  </a:lnTo>
                  <a:lnTo>
                    <a:pt x="1588656" y="1464998"/>
                  </a:lnTo>
                  <a:lnTo>
                    <a:pt x="1585482" y="1470819"/>
                  </a:lnTo>
                  <a:lnTo>
                    <a:pt x="1582043" y="1476111"/>
                  </a:lnTo>
                  <a:lnTo>
                    <a:pt x="1578605" y="1481931"/>
                  </a:lnTo>
                  <a:lnTo>
                    <a:pt x="1574637" y="1486958"/>
                  </a:lnTo>
                  <a:lnTo>
                    <a:pt x="1570670" y="1491986"/>
                  </a:lnTo>
                  <a:lnTo>
                    <a:pt x="1566437" y="1496748"/>
                  </a:lnTo>
                  <a:lnTo>
                    <a:pt x="1561941" y="1501511"/>
                  </a:lnTo>
                  <a:lnTo>
                    <a:pt x="1557180" y="1505744"/>
                  </a:lnTo>
                  <a:lnTo>
                    <a:pt x="1552154" y="1509713"/>
                  </a:lnTo>
                  <a:lnTo>
                    <a:pt x="1546864" y="1513946"/>
                  </a:lnTo>
                  <a:lnTo>
                    <a:pt x="1541309" y="1517650"/>
                  </a:lnTo>
                  <a:lnTo>
                    <a:pt x="1536019" y="1521090"/>
                  </a:lnTo>
                  <a:lnTo>
                    <a:pt x="1530200" y="1524000"/>
                  </a:lnTo>
                  <a:lnTo>
                    <a:pt x="1524381" y="1527175"/>
                  </a:lnTo>
                  <a:lnTo>
                    <a:pt x="1518297" y="1529821"/>
                  </a:lnTo>
                  <a:lnTo>
                    <a:pt x="1511949" y="1532202"/>
                  </a:lnTo>
                  <a:lnTo>
                    <a:pt x="1505601" y="1534319"/>
                  </a:lnTo>
                  <a:lnTo>
                    <a:pt x="1499253" y="1535906"/>
                  </a:lnTo>
                  <a:lnTo>
                    <a:pt x="1492640" y="1537494"/>
                  </a:lnTo>
                  <a:lnTo>
                    <a:pt x="1485763" y="1538288"/>
                  </a:lnTo>
                  <a:lnTo>
                    <a:pt x="1478886" y="1539346"/>
                  </a:lnTo>
                  <a:lnTo>
                    <a:pt x="1472009" y="1539875"/>
                  </a:lnTo>
                  <a:lnTo>
                    <a:pt x="1464867" y="1539875"/>
                  </a:lnTo>
                  <a:lnTo>
                    <a:pt x="1458255" y="1539611"/>
                  </a:lnTo>
                  <a:lnTo>
                    <a:pt x="1451113" y="1539346"/>
                  </a:lnTo>
                  <a:lnTo>
                    <a:pt x="1444236" y="1538288"/>
                  </a:lnTo>
                  <a:lnTo>
                    <a:pt x="1437623" y="1536965"/>
                  </a:lnTo>
                  <a:lnTo>
                    <a:pt x="1431010" y="1535377"/>
                  </a:lnTo>
                  <a:lnTo>
                    <a:pt x="1424398" y="1533525"/>
                  </a:lnTo>
                  <a:lnTo>
                    <a:pt x="1418314" y="1531673"/>
                  </a:lnTo>
                  <a:lnTo>
                    <a:pt x="1411966" y="1529292"/>
                  </a:lnTo>
                  <a:lnTo>
                    <a:pt x="1406147" y="1526381"/>
                  </a:lnTo>
                  <a:lnTo>
                    <a:pt x="1400063" y="1523471"/>
                  </a:lnTo>
                  <a:lnTo>
                    <a:pt x="1394509" y="1520296"/>
                  </a:lnTo>
                  <a:lnTo>
                    <a:pt x="1388690" y="1516592"/>
                  </a:lnTo>
                  <a:lnTo>
                    <a:pt x="1383399" y="1512888"/>
                  </a:lnTo>
                  <a:lnTo>
                    <a:pt x="1378374" y="1508919"/>
                  </a:lnTo>
                  <a:lnTo>
                    <a:pt x="1373348" y="1504686"/>
                  </a:lnTo>
                  <a:lnTo>
                    <a:pt x="1368852" y="1500188"/>
                  </a:lnTo>
                  <a:lnTo>
                    <a:pt x="1364355" y="1495425"/>
                  </a:lnTo>
                  <a:lnTo>
                    <a:pt x="1359858" y="1490663"/>
                  </a:lnTo>
                  <a:lnTo>
                    <a:pt x="1356155" y="1485636"/>
                  </a:lnTo>
                  <a:lnTo>
                    <a:pt x="1352188" y="1480344"/>
                  </a:lnTo>
                  <a:lnTo>
                    <a:pt x="1348749" y="1475052"/>
                  </a:lnTo>
                  <a:lnTo>
                    <a:pt x="1345311" y="1469496"/>
                  </a:lnTo>
                  <a:lnTo>
                    <a:pt x="1342401" y="1463675"/>
                  </a:lnTo>
                  <a:lnTo>
                    <a:pt x="1339756" y="1457854"/>
                  </a:lnTo>
                  <a:lnTo>
                    <a:pt x="1337375" y="1451504"/>
                  </a:lnTo>
                  <a:lnTo>
                    <a:pt x="1335259" y="1445154"/>
                  </a:lnTo>
                  <a:lnTo>
                    <a:pt x="1333408" y="1439069"/>
                  </a:lnTo>
                  <a:lnTo>
                    <a:pt x="1332085" y="1432454"/>
                  </a:lnTo>
                  <a:lnTo>
                    <a:pt x="1330763" y="1425840"/>
                  </a:lnTo>
                  <a:lnTo>
                    <a:pt x="1329969" y="1419490"/>
                  </a:lnTo>
                  <a:lnTo>
                    <a:pt x="1329440" y="1412611"/>
                  </a:lnTo>
                  <a:lnTo>
                    <a:pt x="1329440" y="1405731"/>
                  </a:lnTo>
                  <a:lnTo>
                    <a:pt x="1330234" y="1232958"/>
                  </a:lnTo>
                  <a:lnTo>
                    <a:pt x="1153279" y="1231636"/>
                  </a:lnTo>
                  <a:lnTo>
                    <a:pt x="1146402" y="1231371"/>
                  </a:lnTo>
                  <a:lnTo>
                    <a:pt x="1139525" y="1231106"/>
                  </a:lnTo>
                  <a:lnTo>
                    <a:pt x="1132648" y="1230048"/>
                  </a:lnTo>
                  <a:lnTo>
                    <a:pt x="1125771" y="1228990"/>
                  </a:lnTo>
                  <a:lnTo>
                    <a:pt x="1119423" y="1227138"/>
                  </a:lnTo>
                  <a:lnTo>
                    <a:pt x="1112810" y="1225286"/>
                  </a:lnTo>
                  <a:lnTo>
                    <a:pt x="1106462" y="1223433"/>
                  </a:lnTo>
                  <a:lnTo>
                    <a:pt x="1100378" y="1221052"/>
                  </a:lnTo>
                  <a:lnTo>
                    <a:pt x="1094295" y="1218406"/>
                  </a:lnTo>
                  <a:lnTo>
                    <a:pt x="1088476" y="1215231"/>
                  </a:lnTo>
                  <a:lnTo>
                    <a:pt x="1082656" y="1212056"/>
                  </a:lnTo>
                  <a:lnTo>
                    <a:pt x="1077102" y="1208352"/>
                  </a:lnTo>
                  <a:lnTo>
                    <a:pt x="1071812" y="1204648"/>
                  </a:lnTo>
                  <a:lnTo>
                    <a:pt x="1066786" y="1200679"/>
                  </a:lnTo>
                  <a:lnTo>
                    <a:pt x="1062025" y="1196446"/>
                  </a:lnTo>
                  <a:lnTo>
                    <a:pt x="1057264" y="1192213"/>
                  </a:lnTo>
                  <a:lnTo>
                    <a:pt x="1052767" y="1187450"/>
                  </a:lnTo>
                  <a:lnTo>
                    <a:pt x="1048271" y="1182688"/>
                  </a:lnTo>
                  <a:lnTo>
                    <a:pt x="1044303" y="1177396"/>
                  </a:lnTo>
                  <a:lnTo>
                    <a:pt x="1040600" y="1172104"/>
                  </a:lnTo>
                  <a:lnTo>
                    <a:pt x="1036897" y="1166813"/>
                  </a:lnTo>
                  <a:lnTo>
                    <a:pt x="1033723" y="1161256"/>
                  </a:lnTo>
                  <a:lnTo>
                    <a:pt x="1030549" y="1155435"/>
                  </a:lnTo>
                  <a:lnTo>
                    <a:pt x="1027904" y="1149615"/>
                  </a:lnTo>
                  <a:lnTo>
                    <a:pt x="1025523" y="1143265"/>
                  </a:lnTo>
                  <a:lnTo>
                    <a:pt x="1023407" y="1137444"/>
                  </a:lnTo>
                  <a:lnTo>
                    <a:pt x="1021820" y="1130829"/>
                  </a:lnTo>
                  <a:lnTo>
                    <a:pt x="1020233" y="1124215"/>
                  </a:lnTo>
                  <a:lnTo>
                    <a:pt x="1019175" y="1117600"/>
                  </a:lnTo>
                  <a:lnTo>
                    <a:pt x="1018117" y="1111250"/>
                  </a:lnTo>
                  <a:lnTo>
                    <a:pt x="1017853" y="1104371"/>
                  </a:lnTo>
                  <a:lnTo>
                    <a:pt x="1017588" y="1097492"/>
                  </a:lnTo>
                  <a:lnTo>
                    <a:pt x="1017853" y="1090613"/>
                  </a:lnTo>
                  <a:lnTo>
                    <a:pt x="1018382" y="1083733"/>
                  </a:lnTo>
                  <a:lnTo>
                    <a:pt x="1019440" y="1077383"/>
                  </a:lnTo>
                  <a:lnTo>
                    <a:pt x="1020498" y="1070769"/>
                  </a:lnTo>
                  <a:lnTo>
                    <a:pt x="1022085" y="1064154"/>
                  </a:lnTo>
                  <a:lnTo>
                    <a:pt x="1024201" y="1057804"/>
                  </a:lnTo>
                  <a:lnTo>
                    <a:pt x="1026317" y="1051719"/>
                  </a:lnTo>
                  <a:lnTo>
                    <a:pt x="1028697" y="1045633"/>
                  </a:lnTo>
                  <a:lnTo>
                    <a:pt x="1031607" y="1039813"/>
                  </a:lnTo>
                  <a:lnTo>
                    <a:pt x="1034516" y="1033992"/>
                  </a:lnTo>
                  <a:lnTo>
                    <a:pt x="1037690" y="1028435"/>
                  </a:lnTo>
                  <a:lnTo>
                    <a:pt x="1041394" y="1023144"/>
                  </a:lnTo>
                  <a:lnTo>
                    <a:pt x="1045361" y="1017852"/>
                  </a:lnTo>
                  <a:lnTo>
                    <a:pt x="1049329" y="1012825"/>
                  </a:lnTo>
                  <a:lnTo>
                    <a:pt x="1053561" y="1008063"/>
                  </a:lnTo>
                  <a:lnTo>
                    <a:pt x="1058057" y="1003565"/>
                  </a:lnTo>
                  <a:lnTo>
                    <a:pt x="1062818" y="999067"/>
                  </a:lnTo>
                  <a:lnTo>
                    <a:pt x="1067844" y="994833"/>
                  </a:lnTo>
                  <a:lnTo>
                    <a:pt x="1073134" y="990865"/>
                  </a:lnTo>
                  <a:lnTo>
                    <a:pt x="1078689" y="987160"/>
                  </a:lnTo>
                  <a:lnTo>
                    <a:pt x="1083979" y="983721"/>
                  </a:lnTo>
                  <a:lnTo>
                    <a:pt x="1089798" y="980546"/>
                  </a:lnTo>
                  <a:lnTo>
                    <a:pt x="1095617" y="977635"/>
                  </a:lnTo>
                  <a:lnTo>
                    <a:pt x="1101701" y="975254"/>
                  </a:lnTo>
                  <a:lnTo>
                    <a:pt x="1108049" y="972873"/>
                  </a:lnTo>
                  <a:lnTo>
                    <a:pt x="1114133" y="970756"/>
                  </a:lnTo>
                  <a:lnTo>
                    <a:pt x="1120745" y="968904"/>
                  </a:lnTo>
                  <a:lnTo>
                    <a:pt x="1127358" y="967581"/>
                  </a:lnTo>
                  <a:lnTo>
                    <a:pt x="1134235" y="966258"/>
                  </a:lnTo>
                  <a:lnTo>
                    <a:pt x="1141112" y="965465"/>
                  </a:lnTo>
                  <a:lnTo>
                    <a:pt x="1147989" y="965200"/>
                  </a:lnTo>
                  <a:lnTo>
                    <a:pt x="1155131" y="964935"/>
                  </a:lnTo>
                  <a:lnTo>
                    <a:pt x="1332085" y="965994"/>
                  </a:lnTo>
                  <a:lnTo>
                    <a:pt x="1332879" y="793221"/>
                  </a:lnTo>
                  <a:lnTo>
                    <a:pt x="1333143" y="786342"/>
                  </a:lnTo>
                  <a:lnTo>
                    <a:pt x="1333672" y="779463"/>
                  </a:lnTo>
                  <a:lnTo>
                    <a:pt x="1334730" y="772583"/>
                  </a:lnTo>
                  <a:lnTo>
                    <a:pt x="1335788" y="765969"/>
                  </a:lnTo>
                  <a:lnTo>
                    <a:pt x="1337375" y="759883"/>
                  </a:lnTo>
                  <a:lnTo>
                    <a:pt x="1339227" y="753269"/>
                  </a:lnTo>
                  <a:lnTo>
                    <a:pt x="1341608" y="747448"/>
                  </a:lnTo>
                  <a:lnTo>
                    <a:pt x="1343988" y="741098"/>
                  </a:lnTo>
                  <a:lnTo>
                    <a:pt x="1346633" y="735013"/>
                  </a:lnTo>
                  <a:lnTo>
                    <a:pt x="1349807" y="729456"/>
                  </a:lnTo>
                  <a:lnTo>
                    <a:pt x="1353246" y="723900"/>
                  </a:lnTo>
                  <a:lnTo>
                    <a:pt x="1356684" y="718344"/>
                  </a:lnTo>
                  <a:lnTo>
                    <a:pt x="1360652" y="713317"/>
                  </a:lnTo>
                  <a:lnTo>
                    <a:pt x="1364355" y="708290"/>
                  </a:lnTo>
                  <a:lnTo>
                    <a:pt x="1368852" y="703527"/>
                  </a:lnTo>
                  <a:lnTo>
                    <a:pt x="1373348" y="698765"/>
                  </a:lnTo>
                  <a:lnTo>
                    <a:pt x="1378109" y="694267"/>
                  </a:lnTo>
                  <a:lnTo>
                    <a:pt x="1383135" y="690298"/>
                  </a:lnTo>
                  <a:lnTo>
                    <a:pt x="1388161" y="686329"/>
                  </a:lnTo>
                  <a:lnTo>
                    <a:pt x="1393451" y="682890"/>
                  </a:lnTo>
                  <a:lnTo>
                    <a:pt x="1399270" y="679186"/>
                  </a:lnTo>
                  <a:lnTo>
                    <a:pt x="1404824" y="676275"/>
                  </a:lnTo>
                  <a:lnTo>
                    <a:pt x="1410908" y="673365"/>
                  </a:lnTo>
                  <a:lnTo>
                    <a:pt x="1416992" y="670454"/>
                  </a:lnTo>
                  <a:lnTo>
                    <a:pt x="1423075" y="668073"/>
                  </a:lnTo>
                  <a:lnTo>
                    <a:pt x="1429688" y="666221"/>
                  </a:lnTo>
                  <a:lnTo>
                    <a:pt x="1436036" y="664369"/>
                  </a:lnTo>
                  <a:lnTo>
                    <a:pt x="1442649" y="662781"/>
                  </a:lnTo>
                  <a:lnTo>
                    <a:pt x="1449261" y="661988"/>
                  </a:lnTo>
                  <a:lnTo>
                    <a:pt x="1456138" y="660929"/>
                  </a:lnTo>
                  <a:lnTo>
                    <a:pt x="1463280" y="660400"/>
                  </a:lnTo>
                  <a:close/>
                  <a:moveTo>
                    <a:pt x="714108" y="0"/>
                  </a:moveTo>
                  <a:lnTo>
                    <a:pt x="723364" y="0"/>
                  </a:lnTo>
                  <a:lnTo>
                    <a:pt x="732621" y="264"/>
                  </a:lnTo>
                  <a:lnTo>
                    <a:pt x="741349" y="529"/>
                  </a:lnTo>
                  <a:lnTo>
                    <a:pt x="750606" y="1058"/>
                  </a:lnTo>
                  <a:lnTo>
                    <a:pt x="759599" y="2115"/>
                  </a:lnTo>
                  <a:lnTo>
                    <a:pt x="768591" y="3173"/>
                  </a:lnTo>
                  <a:lnTo>
                    <a:pt x="777319" y="4495"/>
                  </a:lnTo>
                  <a:lnTo>
                    <a:pt x="786312" y="5817"/>
                  </a:lnTo>
                  <a:lnTo>
                    <a:pt x="795040" y="7404"/>
                  </a:lnTo>
                  <a:lnTo>
                    <a:pt x="803503" y="9520"/>
                  </a:lnTo>
                  <a:lnTo>
                    <a:pt x="812231" y="11635"/>
                  </a:lnTo>
                  <a:lnTo>
                    <a:pt x="820959" y="14015"/>
                  </a:lnTo>
                  <a:lnTo>
                    <a:pt x="829158" y="16395"/>
                  </a:lnTo>
                  <a:lnTo>
                    <a:pt x="837622" y="19039"/>
                  </a:lnTo>
                  <a:lnTo>
                    <a:pt x="845821" y="21948"/>
                  </a:lnTo>
                  <a:lnTo>
                    <a:pt x="853755" y="24856"/>
                  </a:lnTo>
                  <a:lnTo>
                    <a:pt x="861954" y="28294"/>
                  </a:lnTo>
                  <a:lnTo>
                    <a:pt x="869889" y="31732"/>
                  </a:lnTo>
                  <a:lnTo>
                    <a:pt x="877559" y="35434"/>
                  </a:lnTo>
                  <a:lnTo>
                    <a:pt x="885493" y="39136"/>
                  </a:lnTo>
                  <a:lnTo>
                    <a:pt x="892899" y="43102"/>
                  </a:lnTo>
                  <a:lnTo>
                    <a:pt x="900569" y="47333"/>
                  </a:lnTo>
                  <a:lnTo>
                    <a:pt x="907710" y="51299"/>
                  </a:lnTo>
                  <a:lnTo>
                    <a:pt x="915116" y="56059"/>
                  </a:lnTo>
                  <a:lnTo>
                    <a:pt x="922257" y="60554"/>
                  </a:lnTo>
                  <a:lnTo>
                    <a:pt x="929398" y="65314"/>
                  </a:lnTo>
                  <a:lnTo>
                    <a:pt x="936274" y="70338"/>
                  </a:lnTo>
                  <a:lnTo>
                    <a:pt x="943151" y="75362"/>
                  </a:lnTo>
                  <a:lnTo>
                    <a:pt x="949763" y="80915"/>
                  </a:lnTo>
                  <a:lnTo>
                    <a:pt x="956111" y="86204"/>
                  </a:lnTo>
                  <a:lnTo>
                    <a:pt x="962458" y="91757"/>
                  </a:lnTo>
                  <a:lnTo>
                    <a:pt x="968806" y="97575"/>
                  </a:lnTo>
                  <a:lnTo>
                    <a:pt x="974889" y="103392"/>
                  </a:lnTo>
                  <a:lnTo>
                    <a:pt x="980972" y="109474"/>
                  </a:lnTo>
                  <a:lnTo>
                    <a:pt x="986526" y="115556"/>
                  </a:lnTo>
                  <a:lnTo>
                    <a:pt x="992080" y="121902"/>
                  </a:lnTo>
                  <a:lnTo>
                    <a:pt x="997635" y="128513"/>
                  </a:lnTo>
                  <a:lnTo>
                    <a:pt x="1002924" y="134859"/>
                  </a:lnTo>
                  <a:lnTo>
                    <a:pt x="1008214" y="141470"/>
                  </a:lnTo>
                  <a:lnTo>
                    <a:pt x="1013239" y="148345"/>
                  </a:lnTo>
                  <a:lnTo>
                    <a:pt x="1018000" y="155220"/>
                  </a:lnTo>
                  <a:lnTo>
                    <a:pt x="1022761" y="162360"/>
                  </a:lnTo>
                  <a:lnTo>
                    <a:pt x="1027257" y="169499"/>
                  </a:lnTo>
                  <a:lnTo>
                    <a:pt x="1031489" y="176903"/>
                  </a:lnTo>
                  <a:lnTo>
                    <a:pt x="1035720" y="184043"/>
                  </a:lnTo>
                  <a:lnTo>
                    <a:pt x="1039688" y="191711"/>
                  </a:lnTo>
                  <a:lnTo>
                    <a:pt x="1043655" y="199115"/>
                  </a:lnTo>
                  <a:lnTo>
                    <a:pt x="1047093" y="206784"/>
                  </a:lnTo>
                  <a:lnTo>
                    <a:pt x="1050532" y="214717"/>
                  </a:lnTo>
                  <a:lnTo>
                    <a:pt x="1053705" y="222650"/>
                  </a:lnTo>
                  <a:lnTo>
                    <a:pt x="1057144" y="230318"/>
                  </a:lnTo>
                  <a:lnTo>
                    <a:pt x="1059788" y="238780"/>
                  </a:lnTo>
                  <a:lnTo>
                    <a:pt x="1062433" y="246713"/>
                  </a:lnTo>
                  <a:lnTo>
                    <a:pt x="1064814" y="255175"/>
                  </a:lnTo>
                  <a:lnTo>
                    <a:pt x="1067194" y="263372"/>
                  </a:lnTo>
                  <a:lnTo>
                    <a:pt x="1069310" y="271834"/>
                  </a:lnTo>
                  <a:lnTo>
                    <a:pt x="1070897" y="280031"/>
                  </a:lnTo>
                  <a:lnTo>
                    <a:pt x="1072484" y="288757"/>
                  </a:lnTo>
                  <a:lnTo>
                    <a:pt x="1074071" y="297219"/>
                  </a:lnTo>
                  <a:lnTo>
                    <a:pt x="1075129" y="305945"/>
                  </a:lnTo>
                  <a:lnTo>
                    <a:pt x="1076186" y="314936"/>
                  </a:lnTo>
                  <a:lnTo>
                    <a:pt x="1076980" y="323397"/>
                  </a:lnTo>
                  <a:lnTo>
                    <a:pt x="1077509" y="332388"/>
                  </a:lnTo>
                  <a:lnTo>
                    <a:pt x="1077773" y="341379"/>
                  </a:lnTo>
                  <a:lnTo>
                    <a:pt x="1077773" y="350369"/>
                  </a:lnTo>
                  <a:lnTo>
                    <a:pt x="1077509" y="359360"/>
                  </a:lnTo>
                  <a:lnTo>
                    <a:pt x="1077244" y="368350"/>
                  </a:lnTo>
                  <a:lnTo>
                    <a:pt x="1076716" y="377341"/>
                  </a:lnTo>
                  <a:lnTo>
                    <a:pt x="1075658" y="385803"/>
                  </a:lnTo>
                  <a:lnTo>
                    <a:pt x="1074600" y="394793"/>
                  </a:lnTo>
                  <a:lnTo>
                    <a:pt x="1073277" y="403519"/>
                  </a:lnTo>
                  <a:lnTo>
                    <a:pt x="1071955" y="411981"/>
                  </a:lnTo>
                  <a:lnTo>
                    <a:pt x="1070103" y="420707"/>
                  </a:lnTo>
                  <a:lnTo>
                    <a:pt x="1068252" y="428905"/>
                  </a:lnTo>
                  <a:lnTo>
                    <a:pt x="1065872" y="437366"/>
                  </a:lnTo>
                  <a:lnTo>
                    <a:pt x="1063756" y="445564"/>
                  </a:lnTo>
                  <a:lnTo>
                    <a:pt x="1061111" y="454026"/>
                  </a:lnTo>
                  <a:lnTo>
                    <a:pt x="1058466" y="461958"/>
                  </a:lnTo>
                  <a:lnTo>
                    <a:pt x="1055557" y="469891"/>
                  </a:lnTo>
                  <a:lnTo>
                    <a:pt x="1052383" y="478089"/>
                  </a:lnTo>
                  <a:lnTo>
                    <a:pt x="1048945" y="485757"/>
                  </a:lnTo>
                  <a:lnTo>
                    <a:pt x="1045506" y="493426"/>
                  </a:lnTo>
                  <a:lnTo>
                    <a:pt x="1041804" y="501358"/>
                  </a:lnTo>
                  <a:lnTo>
                    <a:pt x="1038101" y="508762"/>
                  </a:lnTo>
                  <a:lnTo>
                    <a:pt x="1033869" y="516166"/>
                  </a:lnTo>
                  <a:lnTo>
                    <a:pt x="1029637" y="523570"/>
                  </a:lnTo>
                  <a:lnTo>
                    <a:pt x="1025141" y="530710"/>
                  </a:lnTo>
                  <a:lnTo>
                    <a:pt x="1020380" y="537850"/>
                  </a:lnTo>
                  <a:lnTo>
                    <a:pt x="1015620" y="544725"/>
                  </a:lnTo>
                  <a:lnTo>
                    <a:pt x="1010859" y="551864"/>
                  </a:lnTo>
                  <a:lnTo>
                    <a:pt x="1005834" y="558211"/>
                  </a:lnTo>
                  <a:lnTo>
                    <a:pt x="1000544" y="564821"/>
                  </a:lnTo>
                  <a:lnTo>
                    <a:pt x="995254" y="571432"/>
                  </a:lnTo>
                  <a:lnTo>
                    <a:pt x="989436" y="578043"/>
                  </a:lnTo>
                  <a:lnTo>
                    <a:pt x="983882" y="584125"/>
                  </a:lnTo>
                  <a:lnTo>
                    <a:pt x="977798" y="590207"/>
                  </a:lnTo>
                  <a:lnTo>
                    <a:pt x="971980" y="596024"/>
                  </a:lnTo>
                  <a:lnTo>
                    <a:pt x="965632" y="601842"/>
                  </a:lnTo>
                  <a:lnTo>
                    <a:pt x="959549" y="607659"/>
                  </a:lnTo>
                  <a:lnTo>
                    <a:pt x="953201" y="612948"/>
                  </a:lnTo>
                  <a:lnTo>
                    <a:pt x="946325" y="618501"/>
                  </a:lnTo>
                  <a:lnTo>
                    <a:pt x="939713" y="623789"/>
                  </a:lnTo>
                  <a:lnTo>
                    <a:pt x="933100" y="628813"/>
                  </a:lnTo>
                  <a:lnTo>
                    <a:pt x="926224" y="633573"/>
                  </a:lnTo>
                  <a:lnTo>
                    <a:pt x="919083" y="638333"/>
                  </a:lnTo>
                  <a:lnTo>
                    <a:pt x="911942" y="642828"/>
                  </a:lnTo>
                  <a:lnTo>
                    <a:pt x="904536" y="647323"/>
                  </a:lnTo>
                  <a:lnTo>
                    <a:pt x="897131" y="651290"/>
                  </a:lnTo>
                  <a:lnTo>
                    <a:pt x="889461" y="655521"/>
                  </a:lnTo>
                  <a:lnTo>
                    <a:pt x="881791" y="659487"/>
                  </a:lnTo>
                  <a:lnTo>
                    <a:pt x="874120" y="663189"/>
                  </a:lnTo>
                  <a:lnTo>
                    <a:pt x="866186" y="666627"/>
                  </a:lnTo>
                  <a:lnTo>
                    <a:pt x="857987" y="670064"/>
                  </a:lnTo>
                  <a:lnTo>
                    <a:pt x="850052" y="672973"/>
                  </a:lnTo>
                  <a:lnTo>
                    <a:pt x="841853" y="676146"/>
                  </a:lnTo>
                  <a:lnTo>
                    <a:pt x="833654" y="679055"/>
                  </a:lnTo>
                  <a:lnTo>
                    <a:pt x="825455" y="681699"/>
                  </a:lnTo>
                  <a:lnTo>
                    <a:pt x="816992" y="684079"/>
                  </a:lnTo>
                  <a:lnTo>
                    <a:pt x="808264" y="686195"/>
                  </a:lnTo>
                  <a:lnTo>
                    <a:pt x="799800" y="688310"/>
                  </a:lnTo>
                  <a:lnTo>
                    <a:pt x="791072" y="690161"/>
                  </a:lnTo>
                  <a:lnTo>
                    <a:pt x="782609" y="691483"/>
                  </a:lnTo>
                  <a:lnTo>
                    <a:pt x="773616" y="693070"/>
                  </a:lnTo>
                  <a:lnTo>
                    <a:pt x="764624" y="694128"/>
                  </a:lnTo>
                  <a:lnTo>
                    <a:pt x="755632" y="695185"/>
                  </a:lnTo>
                  <a:lnTo>
                    <a:pt x="746639" y="695714"/>
                  </a:lnTo>
                  <a:lnTo>
                    <a:pt x="737647" y="696243"/>
                  </a:lnTo>
                  <a:lnTo>
                    <a:pt x="728390" y="696507"/>
                  </a:lnTo>
                  <a:lnTo>
                    <a:pt x="719133" y="696507"/>
                  </a:lnTo>
                  <a:lnTo>
                    <a:pt x="709876" y="696507"/>
                  </a:lnTo>
                  <a:lnTo>
                    <a:pt x="700883" y="695979"/>
                  </a:lnTo>
                  <a:lnTo>
                    <a:pt x="691891" y="695450"/>
                  </a:lnTo>
                  <a:lnTo>
                    <a:pt x="682898" y="694392"/>
                  </a:lnTo>
                  <a:lnTo>
                    <a:pt x="673906" y="693599"/>
                  </a:lnTo>
                  <a:lnTo>
                    <a:pt x="664913" y="692541"/>
                  </a:lnTo>
                  <a:lnTo>
                    <a:pt x="656186" y="690954"/>
                  </a:lnTo>
                  <a:lnTo>
                    <a:pt x="647458" y="689103"/>
                  </a:lnTo>
                  <a:lnTo>
                    <a:pt x="638730" y="687252"/>
                  </a:lnTo>
                  <a:lnTo>
                    <a:pt x="630266" y="684872"/>
                  </a:lnTo>
                  <a:lnTo>
                    <a:pt x="621538" y="683021"/>
                  </a:lnTo>
                  <a:lnTo>
                    <a:pt x="613339" y="680113"/>
                  </a:lnTo>
                  <a:lnTo>
                    <a:pt x="604876" y="677468"/>
                  </a:lnTo>
                  <a:lnTo>
                    <a:pt x="596676" y="674824"/>
                  </a:lnTo>
                  <a:lnTo>
                    <a:pt x="588478" y="671651"/>
                  </a:lnTo>
                  <a:lnTo>
                    <a:pt x="580543" y="668213"/>
                  </a:lnTo>
                  <a:lnTo>
                    <a:pt x="572873" y="665040"/>
                  </a:lnTo>
                  <a:lnTo>
                    <a:pt x="564674" y="661603"/>
                  </a:lnTo>
                  <a:lnTo>
                    <a:pt x="557004" y="657636"/>
                  </a:lnTo>
                  <a:lnTo>
                    <a:pt x="549598" y="653405"/>
                  </a:lnTo>
                  <a:lnTo>
                    <a:pt x="541928" y="649439"/>
                  </a:lnTo>
                  <a:lnTo>
                    <a:pt x="534787" y="645208"/>
                  </a:lnTo>
                  <a:lnTo>
                    <a:pt x="527382" y="640713"/>
                  </a:lnTo>
                  <a:lnTo>
                    <a:pt x="520241" y="635953"/>
                  </a:lnTo>
                  <a:lnTo>
                    <a:pt x="513364" y="631193"/>
                  </a:lnTo>
                  <a:lnTo>
                    <a:pt x="506223" y="626169"/>
                  </a:lnTo>
                  <a:lnTo>
                    <a:pt x="499611" y="621145"/>
                  </a:lnTo>
                  <a:lnTo>
                    <a:pt x="492734" y="615592"/>
                  </a:lnTo>
                  <a:lnTo>
                    <a:pt x="486122" y="610303"/>
                  </a:lnTo>
                  <a:lnTo>
                    <a:pt x="480039" y="604750"/>
                  </a:lnTo>
                  <a:lnTo>
                    <a:pt x="473691" y="598933"/>
                  </a:lnTo>
                  <a:lnTo>
                    <a:pt x="467873" y="593115"/>
                  </a:lnTo>
                  <a:lnTo>
                    <a:pt x="461790" y="587298"/>
                  </a:lnTo>
                  <a:lnTo>
                    <a:pt x="455971" y="580952"/>
                  </a:lnTo>
                  <a:lnTo>
                    <a:pt x="450152" y="574605"/>
                  </a:lnTo>
                  <a:lnTo>
                    <a:pt x="444863" y="568523"/>
                  </a:lnTo>
                  <a:lnTo>
                    <a:pt x="439573" y="561913"/>
                  </a:lnTo>
                  <a:lnTo>
                    <a:pt x="434283" y="555038"/>
                  </a:lnTo>
                  <a:lnTo>
                    <a:pt x="429258" y="548162"/>
                  </a:lnTo>
                  <a:lnTo>
                    <a:pt x="424497" y="541287"/>
                  </a:lnTo>
                  <a:lnTo>
                    <a:pt x="419737" y="534148"/>
                  </a:lnTo>
                  <a:lnTo>
                    <a:pt x="415240" y="527008"/>
                  </a:lnTo>
                  <a:lnTo>
                    <a:pt x="411009" y="519868"/>
                  </a:lnTo>
                  <a:lnTo>
                    <a:pt x="406777" y="512464"/>
                  </a:lnTo>
                  <a:lnTo>
                    <a:pt x="402545" y="505060"/>
                  </a:lnTo>
                  <a:lnTo>
                    <a:pt x="398842" y="497392"/>
                  </a:lnTo>
                  <a:lnTo>
                    <a:pt x="395140" y="489988"/>
                  </a:lnTo>
                  <a:lnTo>
                    <a:pt x="391966" y="481791"/>
                  </a:lnTo>
                  <a:lnTo>
                    <a:pt x="388792" y="474122"/>
                  </a:lnTo>
                  <a:lnTo>
                    <a:pt x="385618" y="466189"/>
                  </a:lnTo>
                  <a:lnTo>
                    <a:pt x="382709" y="458256"/>
                  </a:lnTo>
                  <a:lnTo>
                    <a:pt x="380064" y="449795"/>
                  </a:lnTo>
                  <a:lnTo>
                    <a:pt x="377684" y="441862"/>
                  </a:lnTo>
                  <a:lnTo>
                    <a:pt x="375303" y="433400"/>
                  </a:lnTo>
                  <a:lnTo>
                    <a:pt x="373187" y="425203"/>
                  </a:lnTo>
                  <a:lnTo>
                    <a:pt x="371336" y="416477"/>
                  </a:lnTo>
                  <a:lnTo>
                    <a:pt x="370014" y="407750"/>
                  </a:lnTo>
                  <a:lnTo>
                    <a:pt x="368427" y="399289"/>
                  </a:lnTo>
                  <a:lnTo>
                    <a:pt x="367369" y="390562"/>
                  </a:lnTo>
                  <a:lnTo>
                    <a:pt x="366311" y="382101"/>
                  </a:lnTo>
                  <a:lnTo>
                    <a:pt x="365517" y="373110"/>
                  </a:lnTo>
                  <a:lnTo>
                    <a:pt x="364988" y="364120"/>
                  </a:lnTo>
                  <a:lnTo>
                    <a:pt x="364724" y="355129"/>
                  </a:lnTo>
                  <a:lnTo>
                    <a:pt x="364724" y="346403"/>
                  </a:lnTo>
                  <a:lnTo>
                    <a:pt x="364988" y="337412"/>
                  </a:lnTo>
                  <a:lnTo>
                    <a:pt x="365253" y="328422"/>
                  </a:lnTo>
                  <a:lnTo>
                    <a:pt x="365782" y="319695"/>
                  </a:lnTo>
                  <a:lnTo>
                    <a:pt x="366575" y="310705"/>
                  </a:lnTo>
                  <a:lnTo>
                    <a:pt x="367898" y="301979"/>
                  </a:lnTo>
                  <a:lnTo>
                    <a:pt x="368956" y="292988"/>
                  </a:lnTo>
                  <a:lnTo>
                    <a:pt x="370542" y="284791"/>
                  </a:lnTo>
                  <a:lnTo>
                    <a:pt x="372394" y="276064"/>
                  </a:lnTo>
                  <a:lnTo>
                    <a:pt x="374245" y="267603"/>
                  </a:lnTo>
                  <a:lnTo>
                    <a:pt x="376626" y="259141"/>
                  </a:lnTo>
                  <a:lnTo>
                    <a:pt x="378477" y="250944"/>
                  </a:lnTo>
                  <a:lnTo>
                    <a:pt x="381386" y="242746"/>
                  </a:lnTo>
                  <a:lnTo>
                    <a:pt x="384031" y="234549"/>
                  </a:lnTo>
                  <a:lnTo>
                    <a:pt x="386940" y="226616"/>
                  </a:lnTo>
                  <a:lnTo>
                    <a:pt x="390114" y="218683"/>
                  </a:lnTo>
                  <a:lnTo>
                    <a:pt x="393553" y="210750"/>
                  </a:lnTo>
                  <a:lnTo>
                    <a:pt x="396991" y="203082"/>
                  </a:lnTo>
                  <a:lnTo>
                    <a:pt x="400694" y="195678"/>
                  </a:lnTo>
                  <a:lnTo>
                    <a:pt x="404396" y="187745"/>
                  </a:lnTo>
                  <a:lnTo>
                    <a:pt x="408628" y="180341"/>
                  </a:lnTo>
                  <a:lnTo>
                    <a:pt x="412860" y="173201"/>
                  </a:lnTo>
                  <a:lnTo>
                    <a:pt x="417356" y="165797"/>
                  </a:lnTo>
                  <a:lnTo>
                    <a:pt x="422117" y="158658"/>
                  </a:lnTo>
                  <a:lnTo>
                    <a:pt x="426878" y="151783"/>
                  </a:lnTo>
                  <a:lnTo>
                    <a:pt x="431638" y="144907"/>
                  </a:lnTo>
                  <a:lnTo>
                    <a:pt x="436664" y="138297"/>
                  </a:lnTo>
                  <a:lnTo>
                    <a:pt x="441953" y="131686"/>
                  </a:lnTo>
                  <a:lnTo>
                    <a:pt x="447243" y="125075"/>
                  </a:lnTo>
                  <a:lnTo>
                    <a:pt x="453062" y="118993"/>
                  </a:lnTo>
                  <a:lnTo>
                    <a:pt x="458616" y="112647"/>
                  </a:lnTo>
                  <a:lnTo>
                    <a:pt x="464434" y="106301"/>
                  </a:lnTo>
                  <a:lnTo>
                    <a:pt x="470518" y="100483"/>
                  </a:lnTo>
                  <a:lnTo>
                    <a:pt x="476865" y="94666"/>
                  </a:lnTo>
                  <a:lnTo>
                    <a:pt x="482948" y="89113"/>
                  </a:lnTo>
                  <a:lnTo>
                    <a:pt x="489560" y="83560"/>
                  </a:lnTo>
                  <a:lnTo>
                    <a:pt x="496172" y="78271"/>
                  </a:lnTo>
                  <a:lnTo>
                    <a:pt x="502520" y="72983"/>
                  </a:lnTo>
                  <a:lnTo>
                    <a:pt x="509397" y="67958"/>
                  </a:lnTo>
                  <a:lnTo>
                    <a:pt x="516538" y="62934"/>
                  </a:lnTo>
                  <a:lnTo>
                    <a:pt x="523414" y="58175"/>
                  </a:lnTo>
                  <a:lnTo>
                    <a:pt x="530820" y="53679"/>
                  </a:lnTo>
                  <a:lnTo>
                    <a:pt x="537961" y="49184"/>
                  </a:lnTo>
                  <a:lnTo>
                    <a:pt x="545367" y="45217"/>
                  </a:lnTo>
                  <a:lnTo>
                    <a:pt x="553301" y="40987"/>
                  </a:lnTo>
                  <a:lnTo>
                    <a:pt x="560707" y="37020"/>
                  </a:lnTo>
                  <a:lnTo>
                    <a:pt x="568377" y="33583"/>
                  </a:lnTo>
                  <a:lnTo>
                    <a:pt x="576311" y="29881"/>
                  </a:lnTo>
                  <a:lnTo>
                    <a:pt x="584510" y="26707"/>
                  </a:lnTo>
                  <a:lnTo>
                    <a:pt x="592445" y="23534"/>
                  </a:lnTo>
                  <a:lnTo>
                    <a:pt x="600379" y="20361"/>
                  </a:lnTo>
                  <a:lnTo>
                    <a:pt x="608843" y="17717"/>
                  </a:lnTo>
                  <a:lnTo>
                    <a:pt x="617042" y="15073"/>
                  </a:lnTo>
                  <a:lnTo>
                    <a:pt x="625505" y="12693"/>
                  </a:lnTo>
                  <a:lnTo>
                    <a:pt x="633969" y="10313"/>
                  </a:lnTo>
                  <a:lnTo>
                    <a:pt x="642697" y="8462"/>
                  </a:lnTo>
                  <a:lnTo>
                    <a:pt x="651425" y="6875"/>
                  </a:lnTo>
                  <a:lnTo>
                    <a:pt x="659888" y="5024"/>
                  </a:lnTo>
                  <a:lnTo>
                    <a:pt x="668881" y="3702"/>
                  </a:lnTo>
                  <a:lnTo>
                    <a:pt x="677873" y="2644"/>
                  </a:lnTo>
                  <a:lnTo>
                    <a:pt x="686601" y="1851"/>
                  </a:lnTo>
                  <a:lnTo>
                    <a:pt x="695858" y="793"/>
                  </a:lnTo>
                  <a:lnTo>
                    <a:pt x="704851" y="264"/>
                  </a:lnTo>
                  <a:lnTo>
                    <a:pt x="71410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17" name="文本框 1027"/>
          <p:cNvSpPr txBox="1">
            <a:spLocks noChangeArrowheads="1"/>
          </p:cNvSpPr>
          <p:nvPr/>
        </p:nvSpPr>
        <p:spPr bwMode="auto">
          <a:xfrm>
            <a:off x="2411413" y="3846513"/>
            <a:ext cx="1783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/>
              <a:t>答辩人：钟富澎</a:t>
            </a:r>
            <a:endParaRPr lang="zh-CN" altLang="en-US" sz="1800"/>
          </a:p>
        </p:txBody>
      </p:sp>
      <p:sp>
        <p:nvSpPr>
          <p:cNvPr id="18" name="文本框 112"/>
          <p:cNvSpPr txBox="1">
            <a:spLocks noChangeArrowheads="1"/>
          </p:cNvSpPr>
          <p:nvPr/>
        </p:nvSpPr>
        <p:spPr bwMode="auto">
          <a:xfrm>
            <a:off x="4940300" y="3846513"/>
            <a:ext cx="1783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/>
              <a:t>指导教师：苏静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0"/>
            <a:ext cx="5619750" cy="1965325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0963" name="文本框 2"/>
          <p:cNvSpPr txBox="1">
            <a:spLocks noChangeArrowheads="1"/>
          </p:cNvSpPr>
          <p:nvPr/>
        </p:nvSpPr>
        <p:spPr bwMode="auto">
          <a:xfrm>
            <a:off x="5854700" y="2292350"/>
            <a:ext cx="570865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4B649F"/>
                </a:solidFill>
                <a:sym typeface="+mn-ea"/>
              </a:rPr>
              <a:t>系统亮点</a:t>
            </a:r>
            <a:endParaRPr lang="zh-CN" altLang="en-US" sz="3600" b="1">
              <a:solidFill>
                <a:srgbClr val="4B649F"/>
              </a:solidFill>
            </a:endParaRPr>
          </a:p>
        </p:txBody>
      </p:sp>
      <p:pic>
        <p:nvPicPr>
          <p:cNvPr id="40965" name="图片 9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图片 10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787876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67" name="组合 11"/>
          <p:cNvGrpSpPr/>
          <p:nvPr/>
        </p:nvGrpSpPr>
        <p:grpSpPr bwMode="auto">
          <a:xfrm>
            <a:off x="1511300" y="2216150"/>
            <a:ext cx="2597150" cy="2598738"/>
            <a:chOff x="5288161" y="2234042"/>
            <a:chExt cx="1607262" cy="1607262"/>
          </a:xfrm>
        </p:grpSpPr>
        <p:sp>
          <p:nvSpPr>
            <p:cNvPr id="13" name="椭圆 12"/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椭圆 13"/>
            <p:cNvSpPr/>
            <p:nvPr/>
          </p:nvSpPr>
          <p:spPr>
            <a:xfrm>
              <a:off x="5397211" y="2335171"/>
              <a:ext cx="1389162" cy="138831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0970" name="KSO_Shape"/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2147483646 w 3931"/>
                <a:gd name="T1" fmla="*/ 2147483646 h 2392"/>
                <a:gd name="T2" fmla="*/ 2147483646 w 3931"/>
                <a:gd name="T3" fmla="*/ 2147483646 h 2392"/>
                <a:gd name="T4" fmla="*/ 2147483646 w 3931"/>
                <a:gd name="T5" fmla="*/ 2147483646 h 2392"/>
                <a:gd name="T6" fmla="*/ 2147483646 w 3931"/>
                <a:gd name="T7" fmla="*/ 2147483646 h 2392"/>
                <a:gd name="T8" fmla="*/ 2147483646 w 3931"/>
                <a:gd name="T9" fmla="*/ 2147483646 h 2392"/>
                <a:gd name="T10" fmla="*/ 2147483646 w 3931"/>
                <a:gd name="T11" fmla="*/ 2147483646 h 2392"/>
                <a:gd name="T12" fmla="*/ 2147483646 w 3931"/>
                <a:gd name="T13" fmla="*/ 2147483646 h 2392"/>
                <a:gd name="T14" fmla="*/ 2147483646 w 3931"/>
                <a:gd name="T15" fmla="*/ 2147483646 h 2392"/>
                <a:gd name="T16" fmla="*/ 2147483646 w 3931"/>
                <a:gd name="T17" fmla="*/ 2147483646 h 2392"/>
                <a:gd name="T18" fmla="*/ 2147483646 w 3931"/>
                <a:gd name="T19" fmla="*/ 2147483646 h 2392"/>
                <a:gd name="T20" fmla="*/ 2147483646 w 3931"/>
                <a:gd name="T21" fmla="*/ 2147483646 h 2392"/>
                <a:gd name="T22" fmla="*/ 2147483646 w 3931"/>
                <a:gd name="T23" fmla="*/ 2147483646 h 2392"/>
                <a:gd name="T24" fmla="*/ 2147483646 w 3931"/>
                <a:gd name="T25" fmla="*/ 2147483646 h 2392"/>
                <a:gd name="T26" fmla="*/ 0 w 3931"/>
                <a:gd name="T27" fmla="*/ 2147483646 h 2392"/>
                <a:gd name="T28" fmla="*/ 2147483646 w 3931"/>
                <a:gd name="T29" fmla="*/ 0 h 2392"/>
                <a:gd name="T30" fmla="*/ 2147483646 w 3931"/>
                <a:gd name="T31" fmla="*/ 2147483646 h 2392"/>
                <a:gd name="T32" fmla="*/ 2147483646 w 3931"/>
                <a:gd name="T33" fmla="*/ 2147483646 h 2392"/>
                <a:gd name="T34" fmla="*/ 2147483646 w 3931"/>
                <a:gd name="T35" fmla="*/ 2147483646 h 2392"/>
                <a:gd name="T36" fmla="*/ 2147483646 w 3931"/>
                <a:gd name="T37" fmla="*/ 2147483646 h 2392"/>
                <a:gd name="T38" fmla="*/ 2147483646 w 3931"/>
                <a:gd name="T39" fmla="*/ 2147483646 h 2392"/>
                <a:gd name="T40" fmla="*/ 2147483646 w 3931"/>
                <a:gd name="T41" fmla="*/ 2147483646 h 2392"/>
                <a:gd name="T42" fmla="*/ 2147483646 w 3931"/>
                <a:gd name="T43" fmla="*/ 2147483646 h 2392"/>
                <a:gd name="T44" fmla="*/ 2147483646 w 3931"/>
                <a:gd name="T45" fmla="*/ 2147483646 h 2392"/>
                <a:gd name="T46" fmla="*/ 2147483646 w 3931"/>
                <a:gd name="T47" fmla="*/ 2147483646 h 2392"/>
                <a:gd name="T48" fmla="*/ 2147483646 w 3931"/>
                <a:gd name="T49" fmla="*/ 2147483646 h 2392"/>
                <a:gd name="T50" fmla="*/ 2147483646 w 3931"/>
                <a:gd name="T51" fmla="*/ 2147483646 h 2392"/>
                <a:gd name="T52" fmla="*/ 2147483646 w 3931"/>
                <a:gd name="T53" fmla="*/ 2147483646 h 2392"/>
                <a:gd name="T54" fmla="*/ 2147483646 w 3931"/>
                <a:gd name="T55" fmla="*/ 2147483646 h 2392"/>
                <a:gd name="T56" fmla="*/ 2147483646 w 3931"/>
                <a:gd name="T57" fmla="*/ 2147483646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图片 1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文本框 2"/>
          <p:cNvSpPr txBox="1">
            <a:spLocks noChangeArrowheads="1"/>
          </p:cNvSpPr>
          <p:nvPr/>
        </p:nvSpPr>
        <p:spPr bwMode="auto">
          <a:xfrm>
            <a:off x="868363" y="25400"/>
            <a:ext cx="454183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系统亮点</a:t>
            </a:r>
            <a:endParaRPr lang="zh-CN" altLang="en-US" b="1">
              <a:solidFill>
                <a:srgbClr val="4B649F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6086" name="组合 5"/>
          <p:cNvGrpSpPr/>
          <p:nvPr/>
        </p:nvGrpSpPr>
        <p:grpSpPr bwMode="auto">
          <a:xfrm>
            <a:off x="214313" y="125413"/>
            <a:ext cx="638175" cy="638175"/>
            <a:chOff x="9444839" y="2234042"/>
            <a:chExt cx="1607262" cy="1607262"/>
          </a:xfrm>
        </p:grpSpPr>
        <p:sp>
          <p:nvSpPr>
            <p:cNvPr id="7" name="椭圆 6"/>
            <p:cNvSpPr/>
            <p:nvPr/>
          </p:nvSpPr>
          <p:spPr>
            <a:xfrm>
              <a:off x="944483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/>
            <p:cNvSpPr/>
            <p:nvPr/>
          </p:nvSpPr>
          <p:spPr>
            <a:xfrm>
              <a:off x="9552788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/>
            <p:cNvSpPr/>
            <p:nvPr/>
          </p:nvSpPr>
          <p:spPr bwMode="auto">
            <a:xfrm>
              <a:off x="9828663" y="2673840"/>
              <a:ext cx="839614" cy="727666"/>
            </a:xfrm>
            <a:custGeom>
              <a:avLst/>
              <a:gdLst>
                <a:gd name="T0" fmla="*/ 1814848 w 5325"/>
                <a:gd name="T1" fmla="*/ 1012065 h 4595"/>
                <a:gd name="T2" fmla="*/ 90510 w 5325"/>
                <a:gd name="T3" fmla="*/ 0 h 4595"/>
                <a:gd name="T4" fmla="*/ 0 w 5325"/>
                <a:gd name="T5" fmla="*/ 1012065 h 4595"/>
                <a:gd name="T6" fmla="*/ 459346 w 5325"/>
                <a:gd name="T7" fmla="*/ 1169473 h 4595"/>
                <a:gd name="T8" fmla="*/ 502276 w 5325"/>
                <a:gd name="T9" fmla="*/ 1643845 h 4595"/>
                <a:gd name="T10" fmla="*/ 630349 w 5325"/>
                <a:gd name="T11" fmla="*/ 1169473 h 4595"/>
                <a:gd name="T12" fmla="*/ 1275366 w 5325"/>
                <a:gd name="T13" fmla="*/ 1169473 h 4595"/>
                <a:gd name="T14" fmla="*/ 1403439 w 5325"/>
                <a:gd name="T15" fmla="*/ 1643845 h 4595"/>
                <a:gd name="T16" fmla="*/ 1446011 w 5325"/>
                <a:gd name="T17" fmla="*/ 1169473 h 4595"/>
                <a:gd name="T18" fmla="*/ 1905000 w 5325"/>
                <a:gd name="T19" fmla="*/ 1012065 h 4595"/>
                <a:gd name="T20" fmla="*/ 1653862 w 5325"/>
                <a:gd name="T21" fmla="*/ 977363 h 4595"/>
                <a:gd name="T22" fmla="*/ 1653504 w 5325"/>
                <a:gd name="T23" fmla="*/ 984518 h 4595"/>
                <a:gd name="T24" fmla="*/ 1651000 w 5325"/>
                <a:gd name="T25" fmla="*/ 990958 h 4595"/>
                <a:gd name="T26" fmla="*/ 1648138 w 5325"/>
                <a:gd name="T27" fmla="*/ 996682 h 4595"/>
                <a:gd name="T28" fmla="*/ 1643845 w 5325"/>
                <a:gd name="T29" fmla="*/ 1002048 h 4595"/>
                <a:gd name="T30" fmla="*/ 1638837 w 5325"/>
                <a:gd name="T31" fmla="*/ 1005983 h 4595"/>
                <a:gd name="T32" fmla="*/ 1632755 w 5325"/>
                <a:gd name="T33" fmla="*/ 1009561 h 4595"/>
                <a:gd name="T34" fmla="*/ 1626673 w 5325"/>
                <a:gd name="T35" fmla="*/ 1011349 h 4595"/>
                <a:gd name="T36" fmla="*/ 1619518 w 5325"/>
                <a:gd name="T37" fmla="*/ 1012065 h 4595"/>
                <a:gd name="T38" fmla="*/ 1149439 w 5325"/>
                <a:gd name="T39" fmla="*/ 1012065 h 4595"/>
                <a:gd name="T40" fmla="*/ 1142642 w 5325"/>
                <a:gd name="T41" fmla="*/ 1011349 h 4595"/>
                <a:gd name="T42" fmla="*/ 1135845 w 5325"/>
                <a:gd name="T43" fmla="*/ 1009561 h 4595"/>
                <a:gd name="T44" fmla="*/ 1130121 w 5325"/>
                <a:gd name="T45" fmla="*/ 1005983 h 4595"/>
                <a:gd name="T46" fmla="*/ 1125470 w 5325"/>
                <a:gd name="T47" fmla="*/ 1002048 h 4595"/>
                <a:gd name="T48" fmla="*/ 1120820 w 5325"/>
                <a:gd name="T49" fmla="*/ 996682 h 4595"/>
                <a:gd name="T50" fmla="*/ 1117958 w 5325"/>
                <a:gd name="T51" fmla="*/ 990958 h 4595"/>
                <a:gd name="T52" fmla="*/ 1115811 w 5325"/>
                <a:gd name="T53" fmla="*/ 984518 h 4595"/>
                <a:gd name="T54" fmla="*/ 1115454 w 5325"/>
                <a:gd name="T55" fmla="*/ 977363 h 4595"/>
                <a:gd name="T56" fmla="*/ 1115454 w 5325"/>
                <a:gd name="T57" fmla="*/ 731592 h 4595"/>
                <a:gd name="T58" fmla="*/ 1115811 w 5325"/>
                <a:gd name="T59" fmla="*/ 724437 h 4595"/>
                <a:gd name="T60" fmla="*/ 1117958 w 5325"/>
                <a:gd name="T61" fmla="*/ 718355 h 4595"/>
                <a:gd name="T62" fmla="*/ 1120820 w 5325"/>
                <a:gd name="T63" fmla="*/ 712273 h 4595"/>
                <a:gd name="T64" fmla="*/ 1125470 w 5325"/>
                <a:gd name="T65" fmla="*/ 707265 h 4595"/>
                <a:gd name="T66" fmla="*/ 1130121 w 5325"/>
                <a:gd name="T67" fmla="*/ 702972 h 4595"/>
                <a:gd name="T68" fmla="*/ 1135845 w 5325"/>
                <a:gd name="T69" fmla="*/ 699752 h 4595"/>
                <a:gd name="T70" fmla="*/ 1142642 w 5325"/>
                <a:gd name="T71" fmla="*/ 697606 h 4595"/>
                <a:gd name="T72" fmla="*/ 1149439 w 5325"/>
                <a:gd name="T73" fmla="*/ 697248 h 4595"/>
                <a:gd name="T74" fmla="*/ 1619518 w 5325"/>
                <a:gd name="T75" fmla="*/ 697248 h 4595"/>
                <a:gd name="T76" fmla="*/ 1626673 w 5325"/>
                <a:gd name="T77" fmla="*/ 697606 h 4595"/>
                <a:gd name="T78" fmla="*/ 1632755 w 5325"/>
                <a:gd name="T79" fmla="*/ 699752 h 4595"/>
                <a:gd name="T80" fmla="*/ 1638837 w 5325"/>
                <a:gd name="T81" fmla="*/ 702972 h 4595"/>
                <a:gd name="T82" fmla="*/ 1643845 w 5325"/>
                <a:gd name="T83" fmla="*/ 707265 h 4595"/>
                <a:gd name="T84" fmla="*/ 1648138 w 5325"/>
                <a:gd name="T85" fmla="*/ 712273 h 4595"/>
                <a:gd name="T86" fmla="*/ 1651000 w 5325"/>
                <a:gd name="T87" fmla="*/ 718355 h 4595"/>
                <a:gd name="T88" fmla="*/ 1653504 w 5325"/>
                <a:gd name="T89" fmla="*/ 724437 h 4595"/>
                <a:gd name="T90" fmla="*/ 1653862 w 5325"/>
                <a:gd name="T91" fmla="*/ 731592 h 459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325" h="4595">
                  <a:moveTo>
                    <a:pt x="5325" y="2829"/>
                  </a:moveTo>
                  <a:lnTo>
                    <a:pt x="5073" y="2829"/>
                  </a:lnTo>
                  <a:lnTo>
                    <a:pt x="5073" y="0"/>
                  </a:lnTo>
                  <a:lnTo>
                    <a:pt x="253" y="0"/>
                  </a:lnTo>
                  <a:lnTo>
                    <a:pt x="253" y="2829"/>
                  </a:lnTo>
                  <a:lnTo>
                    <a:pt x="0" y="2829"/>
                  </a:lnTo>
                  <a:lnTo>
                    <a:pt x="0" y="3269"/>
                  </a:lnTo>
                  <a:lnTo>
                    <a:pt x="1284" y="3269"/>
                  </a:lnTo>
                  <a:lnTo>
                    <a:pt x="926" y="4595"/>
                  </a:lnTo>
                  <a:lnTo>
                    <a:pt x="1404" y="4595"/>
                  </a:lnTo>
                  <a:lnTo>
                    <a:pt x="1762" y="3269"/>
                  </a:lnTo>
                  <a:lnTo>
                    <a:pt x="3565" y="3269"/>
                  </a:lnTo>
                  <a:lnTo>
                    <a:pt x="3764" y="4009"/>
                  </a:lnTo>
                  <a:lnTo>
                    <a:pt x="3923" y="4595"/>
                  </a:lnTo>
                  <a:lnTo>
                    <a:pt x="4400" y="4595"/>
                  </a:lnTo>
                  <a:lnTo>
                    <a:pt x="4042" y="3269"/>
                  </a:lnTo>
                  <a:lnTo>
                    <a:pt x="5325" y="3269"/>
                  </a:lnTo>
                  <a:lnTo>
                    <a:pt x="5325" y="2829"/>
                  </a:lnTo>
                  <a:close/>
                  <a:moveTo>
                    <a:pt x="4623" y="2732"/>
                  </a:moveTo>
                  <a:lnTo>
                    <a:pt x="4623" y="2732"/>
                  </a:lnTo>
                  <a:lnTo>
                    <a:pt x="4623" y="2742"/>
                  </a:lnTo>
                  <a:lnTo>
                    <a:pt x="4622" y="2752"/>
                  </a:lnTo>
                  <a:lnTo>
                    <a:pt x="4619" y="2760"/>
                  </a:lnTo>
                  <a:lnTo>
                    <a:pt x="4615" y="2770"/>
                  </a:lnTo>
                  <a:lnTo>
                    <a:pt x="4612" y="2779"/>
                  </a:lnTo>
                  <a:lnTo>
                    <a:pt x="4607" y="2786"/>
                  </a:lnTo>
                  <a:lnTo>
                    <a:pt x="4601" y="2794"/>
                  </a:lnTo>
                  <a:lnTo>
                    <a:pt x="4595" y="2801"/>
                  </a:lnTo>
                  <a:lnTo>
                    <a:pt x="4588" y="2807"/>
                  </a:lnTo>
                  <a:lnTo>
                    <a:pt x="4581" y="2812"/>
                  </a:lnTo>
                  <a:lnTo>
                    <a:pt x="4573" y="2817"/>
                  </a:lnTo>
                  <a:lnTo>
                    <a:pt x="4564" y="2822"/>
                  </a:lnTo>
                  <a:lnTo>
                    <a:pt x="4555" y="2824"/>
                  </a:lnTo>
                  <a:lnTo>
                    <a:pt x="4547" y="2827"/>
                  </a:lnTo>
                  <a:lnTo>
                    <a:pt x="4537" y="2828"/>
                  </a:lnTo>
                  <a:lnTo>
                    <a:pt x="4527" y="2829"/>
                  </a:lnTo>
                  <a:lnTo>
                    <a:pt x="3213" y="2829"/>
                  </a:lnTo>
                  <a:lnTo>
                    <a:pt x="3203" y="2828"/>
                  </a:lnTo>
                  <a:lnTo>
                    <a:pt x="3194" y="2827"/>
                  </a:lnTo>
                  <a:lnTo>
                    <a:pt x="3185" y="2824"/>
                  </a:lnTo>
                  <a:lnTo>
                    <a:pt x="3175" y="2822"/>
                  </a:lnTo>
                  <a:lnTo>
                    <a:pt x="3168" y="2817"/>
                  </a:lnTo>
                  <a:lnTo>
                    <a:pt x="3159" y="2812"/>
                  </a:lnTo>
                  <a:lnTo>
                    <a:pt x="3152" y="2807"/>
                  </a:lnTo>
                  <a:lnTo>
                    <a:pt x="3146" y="2801"/>
                  </a:lnTo>
                  <a:lnTo>
                    <a:pt x="3140" y="2794"/>
                  </a:lnTo>
                  <a:lnTo>
                    <a:pt x="3133" y="2786"/>
                  </a:lnTo>
                  <a:lnTo>
                    <a:pt x="3129" y="2779"/>
                  </a:lnTo>
                  <a:lnTo>
                    <a:pt x="3125" y="2770"/>
                  </a:lnTo>
                  <a:lnTo>
                    <a:pt x="3121" y="2760"/>
                  </a:lnTo>
                  <a:lnTo>
                    <a:pt x="3119" y="2752"/>
                  </a:lnTo>
                  <a:lnTo>
                    <a:pt x="3118" y="2742"/>
                  </a:lnTo>
                  <a:lnTo>
                    <a:pt x="3118" y="2732"/>
                  </a:lnTo>
                  <a:lnTo>
                    <a:pt x="3118" y="2045"/>
                  </a:lnTo>
                  <a:lnTo>
                    <a:pt x="3118" y="2035"/>
                  </a:lnTo>
                  <a:lnTo>
                    <a:pt x="3119" y="2025"/>
                  </a:lnTo>
                  <a:lnTo>
                    <a:pt x="3121" y="2016"/>
                  </a:lnTo>
                  <a:lnTo>
                    <a:pt x="3125" y="2008"/>
                  </a:lnTo>
                  <a:lnTo>
                    <a:pt x="3129" y="1999"/>
                  </a:lnTo>
                  <a:lnTo>
                    <a:pt x="3133" y="1991"/>
                  </a:lnTo>
                  <a:lnTo>
                    <a:pt x="3140" y="1983"/>
                  </a:lnTo>
                  <a:lnTo>
                    <a:pt x="3146" y="1977"/>
                  </a:lnTo>
                  <a:lnTo>
                    <a:pt x="3152" y="1971"/>
                  </a:lnTo>
                  <a:lnTo>
                    <a:pt x="3159" y="1965"/>
                  </a:lnTo>
                  <a:lnTo>
                    <a:pt x="3168" y="1960"/>
                  </a:lnTo>
                  <a:lnTo>
                    <a:pt x="3175" y="1956"/>
                  </a:lnTo>
                  <a:lnTo>
                    <a:pt x="3185" y="1953"/>
                  </a:lnTo>
                  <a:lnTo>
                    <a:pt x="3194" y="1950"/>
                  </a:lnTo>
                  <a:lnTo>
                    <a:pt x="3203" y="1949"/>
                  </a:lnTo>
                  <a:lnTo>
                    <a:pt x="3213" y="1949"/>
                  </a:lnTo>
                  <a:lnTo>
                    <a:pt x="4527" y="1949"/>
                  </a:lnTo>
                  <a:lnTo>
                    <a:pt x="4537" y="1949"/>
                  </a:lnTo>
                  <a:lnTo>
                    <a:pt x="4547" y="1950"/>
                  </a:lnTo>
                  <a:lnTo>
                    <a:pt x="4555" y="1953"/>
                  </a:lnTo>
                  <a:lnTo>
                    <a:pt x="4564" y="1956"/>
                  </a:lnTo>
                  <a:lnTo>
                    <a:pt x="4573" y="1960"/>
                  </a:lnTo>
                  <a:lnTo>
                    <a:pt x="4581" y="1965"/>
                  </a:lnTo>
                  <a:lnTo>
                    <a:pt x="4588" y="1971"/>
                  </a:lnTo>
                  <a:lnTo>
                    <a:pt x="4595" y="1977"/>
                  </a:lnTo>
                  <a:lnTo>
                    <a:pt x="4601" y="1983"/>
                  </a:lnTo>
                  <a:lnTo>
                    <a:pt x="4607" y="1991"/>
                  </a:lnTo>
                  <a:lnTo>
                    <a:pt x="4612" y="1999"/>
                  </a:lnTo>
                  <a:lnTo>
                    <a:pt x="4615" y="2008"/>
                  </a:lnTo>
                  <a:lnTo>
                    <a:pt x="4619" y="2016"/>
                  </a:lnTo>
                  <a:lnTo>
                    <a:pt x="4622" y="2025"/>
                  </a:lnTo>
                  <a:lnTo>
                    <a:pt x="4623" y="2035"/>
                  </a:lnTo>
                  <a:lnTo>
                    <a:pt x="4623" y="2045"/>
                  </a:lnTo>
                  <a:lnTo>
                    <a:pt x="4623" y="2732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bIns="72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44060" name="文本框 36"/>
          <p:cNvSpPr txBox="1">
            <a:spLocks noChangeArrowheads="1"/>
          </p:cNvSpPr>
          <p:nvPr/>
        </p:nvSpPr>
        <p:spPr bwMode="auto">
          <a:xfrm>
            <a:off x="395764" y="1322705"/>
            <a:ext cx="5974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4B649F"/>
                </a:solidFill>
                <a:sym typeface="Arial" panose="020B0604020202020204" pitchFamily="34" charset="0"/>
              </a:rPr>
              <a:t>在前后端分离的开发方式下对用户认证授权</a:t>
            </a:r>
            <a:endParaRPr lang="zh-CN" altLang="en-US" sz="2400" b="1">
              <a:solidFill>
                <a:srgbClr val="4B649F"/>
              </a:solidFill>
              <a:sym typeface="Arial" panose="020B0604020202020204" pitchFamily="34" charset="0"/>
            </a:endParaRPr>
          </a:p>
        </p:txBody>
      </p:sp>
      <p:sp>
        <p:nvSpPr>
          <p:cNvPr id="44059" name="文本框 35"/>
          <p:cNvSpPr txBox="1">
            <a:spLocks noChangeArrowheads="1"/>
          </p:cNvSpPr>
          <p:nvPr/>
        </p:nvSpPr>
        <p:spPr bwMode="auto">
          <a:xfrm>
            <a:off x="395605" y="1783080"/>
            <a:ext cx="10780395" cy="1751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808080"/>
                </a:solidFill>
                <a:sym typeface="Arial" panose="020B0604020202020204" pitchFamily="34" charset="0"/>
              </a:rPr>
              <a:t>本项目采用前后端分离的方式进行开发，除了需要解决同源策略的问题外（使用</a:t>
            </a:r>
            <a:r>
              <a:rPr lang="en-US" altLang="zh-CN" sz="1800">
                <a:solidFill>
                  <a:srgbClr val="808080"/>
                </a:solidFill>
                <a:sym typeface="Arial" panose="020B0604020202020204" pitchFamily="34" charset="0"/>
              </a:rPr>
              <a:t>CORS</a:t>
            </a:r>
            <a:r>
              <a:rPr lang="zh-CN" altLang="en-US" sz="1800">
                <a:solidFill>
                  <a:srgbClr val="808080"/>
                </a:solidFill>
                <a:sym typeface="Arial" panose="020B0604020202020204" pitchFamily="34" charset="0"/>
              </a:rPr>
              <a:t>），还需要解决服务器如何识别用户的问题。因为实现了前后端分离，将会话状态保存在服务器的传统</a:t>
            </a:r>
            <a:r>
              <a:rPr lang="en-US" altLang="zh-CN" sz="1800">
                <a:solidFill>
                  <a:srgbClr val="808080"/>
                </a:solidFill>
                <a:sym typeface="Arial" panose="020B0604020202020204" pitchFamily="34" charset="0"/>
              </a:rPr>
              <a:t>Session</a:t>
            </a:r>
            <a:r>
              <a:rPr lang="zh-CN" altLang="en-US" sz="1800">
                <a:solidFill>
                  <a:srgbClr val="808080"/>
                </a:solidFill>
                <a:sym typeface="Arial" panose="020B0604020202020204" pitchFamily="34" charset="0"/>
              </a:rPr>
              <a:t>机制难以维护与测试。因此，我们将会话状态存放到客户端上保存，并以令牌的形式将其存储，在每次请求时携带该令牌进行访问服务器资源，服务器对令牌进行用户认证，并通过内置的安全机制（</a:t>
            </a:r>
            <a:r>
              <a:rPr lang="en-US" altLang="zh-CN" sz="1800">
                <a:solidFill>
                  <a:srgbClr val="808080"/>
                </a:solidFill>
                <a:sym typeface="Arial" panose="020B0604020202020204" pitchFamily="34" charset="0"/>
              </a:rPr>
              <a:t>Spring Security</a:t>
            </a:r>
            <a:r>
              <a:rPr lang="zh-CN" altLang="en-US" sz="1800">
                <a:solidFill>
                  <a:srgbClr val="808080"/>
                </a:solidFill>
                <a:sym typeface="Arial" panose="020B0604020202020204" pitchFamily="34" charset="0"/>
              </a:rPr>
              <a:t>）对用户进行授权。而</a:t>
            </a:r>
            <a:r>
              <a:rPr lang="en-US" altLang="zh-CN" sz="1800">
                <a:solidFill>
                  <a:srgbClr val="808080"/>
                </a:solidFill>
                <a:sym typeface="Arial" panose="020B0604020202020204" pitchFamily="34" charset="0"/>
              </a:rPr>
              <a:t>JWT</a:t>
            </a:r>
            <a:r>
              <a:rPr lang="zh-CN" altLang="en-US" sz="1800">
                <a:solidFill>
                  <a:srgbClr val="808080"/>
                </a:solidFill>
                <a:sym typeface="Arial" panose="020B0604020202020204" pitchFamily="34" charset="0"/>
              </a:rPr>
              <a:t>（</a:t>
            </a:r>
            <a:r>
              <a:rPr lang="en-US" altLang="zh-CN" sz="1800">
                <a:solidFill>
                  <a:srgbClr val="808080"/>
                </a:solidFill>
                <a:sym typeface="Arial" panose="020B0604020202020204" pitchFamily="34" charset="0"/>
              </a:rPr>
              <a:t>JSON Web Token</a:t>
            </a:r>
            <a:r>
              <a:rPr lang="zh-CN" altLang="en-US" sz="1800">
                <a:solidFill>
                  <a:srgbClr val="808080"/>
                </a:solidFill>
                <a:sym typeface="Arial" panose="020B0604020202020204" pitchFamily="34" charset="0"/>
              </a:rPr>
              <a:t>）可以适用于这种场景。</a:t>
            </a:r>
            <a:endParaRPr lang="zh-CN" altLang="en-US" sz="1800">
              <a:solidFill>
                <a:srgbClr val="808080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图片 1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文本框 2"/>
          <p:cNvSpPr txBox="1">
            <a:spLocks noChangeArrowheads="1"/>
          </p:cNvSpPr>
          <p:nvPr/>
        </p:nvSpPr>
        <p:spPr bwMode="auto">
          <a:xfrm>
            <a:off x="868363" y="25400"/>
            <a:ext cx="454183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  <a:sym typeface="+mn-ea"/>
              </a:rPr>
              <a:t>系统亮点</a:t>
            </a:r>
            <a:endParaRPr lang="zh-CN" altLang="en-US" b="1">
              <a:solidFill>
                <a:srgbClr val="4B649F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7110" name="组合 5"/>
          <p:cNvGrpSpPr/>
          <p:nvPr/>
        </p:nvGrpSpPr>
        <p:grpSpPr bwMode="auto">
          <a:xfrm>
            <a:off x="214313" y="125413"/>
            <a:ext cx="638175" cy="638175"/>
            <a:chOff x="9444839" y="2234042"/>
            <a:chExt cx="1607262" cy="1607262"/>
          </a:xfrm>
        </p:grpSpPr>
        <p:sp>
          <p:nvSpPr>
            <p:cNvPr id="7" name="椭圆 6"/>
            <p:cNvSpPr/>
            <p:nvPr/>
          </p:nvSpPr>
          <p:spPr>
            <a:xfrm>
              <a:off x="944483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/>
            <p:cNvSpPr/>
            <p:nvPr/>
          </p:nvSpPr>
          <p:spPr>
            <a:xfrm>
              <a:off x="9552788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/>
            <p:cNvSpPr/>
            <p:nvPr/>
          </p:nvSpPr>
          <p:spPr bwMode="auto">
            <a:xfrm>
              <a:off x="9828663" y="2673840"/>
              <a:ext cx="839614" cy="727666"/>
            </a:xfrm>
            <a:custGeom>
              <a:avLst/>
              <a:gdLst>
                <a:gd name="T0" fmla="*/ 1814848 w 5325"/>
                <a:gd name="T1" fmla="*/ 1012065 h 4595"/>
                <a:gd name="T2" fmla="*/ 90510 w 5325"/>
                <a:gd name="T3" fmla="*/ 0 h 4595"/>
                <a:gd name="T4" fmla="*/ 0 w 5325"/>
                <a:gd name="T5" fmla="*/ 1012065 h 4595"/>
                <a:gd name="T6" fmla="*/ 459346 w 5325"/>
                <a:gd name="T7" fmla="*/ 1169473 h 4595"/>
                <a:gd name="T8" fmla="*/ 502276 w 5325"/>
                <a:gd name="T9" fmla="*/ 1643845 h 4595"/>
                <a:gd name="T10" fmla="*/ 630349 w 5325"/>
                <a:gd name="T11" fmla="*/ 1169473 h 4595"/>
                <a:gd name="T12" fmla="*/ 1275366 w 5325"/>
                <a:gd name="T13" fmla="*/ 1169473 h 4595"/>
                <a:gd name="T14" fmla="*/ 1403439 w 5325"/>
                <a:gd name="T15" fmla="*/ 1643845 h 4595"/>
                <a:gd name="T16" fmla="*/ 1446011 w 5325"/>
                <a:gd name="T17" fmla="*/ 1169473 h 4595"/>
                <a:gd name="T18" fmla="*/ 1905000 w 5325"/>
                <a:gd name="T19" fmla="*/ 1012065 h 4595"/>
                <a:gd name="T20" fmla="*/ 1653862 w 5325"/>
                <a:gd name="T21" fmla="*/ 977363 h 4595"/>
                <a:gd name="T22" fmla="*/ 1653504 w 5325"/>
                <a:gd name="T23" fmla="*/ 984518 h 4595"/>
                <a:gd name="T24" fmla="*/ 1651000 w 5325"/>
                <a:gd name="T25" fmla="*/ 990958 h 4595"/>
                <a:gd name="T26" fmla="*/ 1648138 w 5325"/>
                <a:gd name="T27" fmla="*/ 996682 h 4595"/>
                <a:gd name="T28" fmla="*/ 1643845 w 5325"/>
                <a:gd name="T29" fmla="*/ 1002048 h 4595"/>
                <a:gd name="T30" fmla="*/ 1638837 w 5325"/>
                <a:gd name="T31" fmla="*/ 1005983 h 4595"/>
                <a:gd name="T32" fmla="*/ 1632755 w 5325"/>
                <a:gd name="T33" fmla="*/ 1009561 h 4595"/>
                <a:gd name="T34" fmla="*/ 1626673 w 5325"/>
                <a:gd name="T35" fmla="*/ 1011349 h 4595"/>
                <a:gd name="T36" fmla="*/ 1619518 w 5325"/>
                <a:gd name="T37" fmla="*/ 1012065 h 4595"/>
                <a:gd name="T38" fmla="*/ 1149439 w 5325"/>
                <a:gd name="T39" fmla="*/ 1012065 h 4595"/>
                <a:gd name="T40" fmla="*/ 1142642 w 5325"/>
                <a:gd name="T41" fmla="*/ 1011349 h 4595"/>
                <a:gd name="T42" fmla="*/ 1135845 w 5325"/>
                <a:gd name="T43" fmla="*/ 1009561 h 4595"/>
                <a:gd name="T44" fmla="*/ 1130121 w 5325"/>
                <a:gd name="T45" fmla="*/ 1005983 h 4595"/>
                <a:gd name="T46" fmla="*/ 1125470 w 5325"/>
                <a:gd name="T47" fmla="*/ 1002048 h 4595"/>
                <a:gd name="T48" fmla="*/ 1120820 w 5325"/>
                <a:gd name="T49" fmla="*/ 996682 h 4595"/>
                <a:gd name="T50" fmla="*/ 1117958 w 5325"/>
                <a:gd name="T51" fmla="*/ 990958 h 4595"/>
                <a:gd name="T52" fmla="*/ 1115811 w 5325"/>
                <a:gd name="T53" fmla="*/ 984518 h 4595"/>
                <a:gd name="T54" fmla="*/ 1115454 w 5325"/>
                <a:gd name="T55" fmla="*/ 977363 h 4595"/>
                <a:gd name="T56" fmla="*/ 1115454 w 5325"/>
                <a:gd name="T57" fmla="*/ 731592 h 4595"/>
                <a:gd name="T58" fmla="*/ 1115811 w 5325"/>
                <a:gd name="T59" fmla="*/ 724437 h 4595"/>
                <a:gd name="T60" fmla="*/ 1117958 w 5325"/>
                <a:gd name="T61" fmla="*/ 718355 h 4595"/>
                <a:gd name="T62" fmla="*/ 1120820 w 5325"/>
                <a:gd name="T63" fmla="*/ 712273 h 4595"/>
                <a:gd name="T64" fmla="*/ 1125470 w 5325"/>
                <a:gd name="T65" fmla="*/ 707265 h 4595"/>
                <a:gd name="T66" fmla="*/ 1130121 w 5325"/>
                <a:gd name="T67" fmla="*/ 702972 h 4595"/>
                <a:gd name="T68" fmla="*/ 1135845 w 5325"/>
                <a:gd name="T69" fmla="*/ 699752 h 4595"/>
                <a:gd name="T70" fmla="*/ 1142642 w 5325"/>
                <a:gd name="T71" fmla="*/ 697606 h 4595"/>
                <a:gd name="T72" fmla="*/ 1149439 w 5325"/>
                <a:gd name="T73" fmla="*/ 697248 h 4595"/>
                <a:gd name="T74" fmla="*/ 1619518 w 5325"/>
                <a:gd name="T75" fmla="*/ 697248 h 4595"/>
                <a:gd name="T76" fmla="*/ 1626673 w 5325"/>
                <a:gd name="T77" fmla="*/ 697606 h 4595"/>
                <a:gd name="T78" fmla="*/ 1632755 w 5325"/>
                <a:gd name="T79" fmla="*/ 699752 h 4595"/>
                <a:gd name="T80" fmla="*/ 1638837 w 5325"/>
                <a:gd name="T81" fmla="*/ 702972 h 4595"/>
                <a:gd name="T82" fmla="*/ 1643845 w 5325"/>
                <a:gd name="T83" fmla="*/ 707265 h 4595"/>
                <a:gd name="T84" fmla="*/ 1648138 w 5325"/>
                <a:gd name="T85" fmla="*/ 712273 h 4595"/>
                <a:gd name="T86" fmla="*/ 1651000 w 5325"/>
                <a:gd name="T87" fmla="*/ 718355 h 4595"/>
                <a:gd name="T88" fmla="*/ 1653504 w 5325"/>
                <a:gd name="T89" fmla="*/ 724437 h 4595"/>
                <a:gd name="T90" fmla="*/ 1653862 w 5325"/>
                <a:gd name="T91" fmla="*/ 731592 h 459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325" h="4595">
                  <a:moveTo>
                    <a:pt x="5325" y="2829"/>
                  </a:moveTo>
                  <a:lnTo>
                    <a:pt x="5073" y="2829"/>
                  </a:lnTo>
                  <a:lnTo>
                    <a:pt x="5073" y="0"/>
                  </a:lnTo>
                  <a:lnTo>
                    <a:pt x="253" y="0"/>
                  </a:lnTo>
                  <a:lnTo>
                    <a:pt x="253" y="2829"/>
                  </a:lnTo>
                  <a:lnTo>
                    <a:pt x="0" y="2829"/>
                  </a:lnTo>
                  <a:lnTo>
                    <a:pt x="0" y="3269"/>
                  </a:lnTo>
                  <a:lnTo>
                    <a:pt x="1284" y="3269"/>
                  </a:lnTo>
                  <a:lnTo>
                    <a:pt x="926" y="4595"/>
                  </a:lnTo>
                  <a:lnTo>
                    <a:pt x="1404" y="4595"/>
                  </a:lnTo>
                  <a:lnTo>
                    <a:pt x="1762" y="3269"/>
                  </a:lnTo>
                  <a:lnTo>
                    <a:pt x="3565" y="3269"/>
                  </a:lnTo>
                  <a:lnTo>
                    <a:pt x="3764" y="4009"/>
                  </a:lnTo>
                  <a:lnTo>
                    <a:pt x="3923" y="4595"/>
                  </a:lnTo>
                  <a:lnTo>
                    <a:pt x="4400" y="4595"/>
                  </a:lnTo>
                  <a:lnTo>
                    <a:pt x="4042" y="3269"/>
                  </a:lnTo>
                  <a:lnTo>
                    <a:pt x="5325" y="3269"/>
                  </a:lnTo>
                  <a:lnTo>
                    <a:pt x="5325" y="2829"/>
                  </a:lnTo>
                  <a:close/>
                  <a:moveTo>
                    <a:pt x="4623" y="2732"/>
                  </a:moveTo>
                  <a:lnTo>
                    <a:pt x="4623" y="2732"/>
                  </a:lnTo>
                  <a:lnTo>
                    <a:pt x="4623" y="2742"/>
                  </a:lnTo>
                  <a:lnTo>
                    <a:pt x="4622" y="2752"/>
                  </a:lnTo>
                  <a:lnTo>
                    <a:pt x="4619" y="2760"/>
                  </a:lnTo>
                  <a:lnTo>
                    <a:pt x="4615" y="2770"/>
                  </a:lnTo>
                  <a:lnTo>
                    <a:pt x="4612" y="2779"/>
                  </a:lnTo>
                  <a:lnTo>
                    <a:pt x="4607" y="2786"/>
                  </a:lnTo>
                  <a:lnTo>
                    <a:pt x="4601" y="2794"/>
                  </a:lnTo>
                  <a:lnTo>
                    <a:pt x="4595" y="2801"/>
                  </a:lnTo>
                  <a:lnTo>
                    <a:pt x="4588" y="2807"/>
                  </a:lnTo>
                  <a:lnTo>
                    <a:pt x="4581" y="2812"/>
                  </a:lnTo>
                  <a:lnTo>
                    <a:pt x="4573" y="2817"/>
                  </a:lnTo>
                  <a:lnTo>
                    <a:pt x="4564" y="2822"/>
                  </a:lnTo>
                  <a:lnTo>
                    <a:pt x="4555" y="2824"/>
                  </a:lnTo>
                  <a:lnTo>
                    <a:pt x="4547" y="2827"/>
                  </a:lnTo>
                  <a:lnTo>
                    <a:pt x="4537" y="2828"/>
                  </a:lnTo>
                  <a:lnTo>
                    <a:pt x="4527" y="2829"/>
                  </a:lnTo>
                  <a:lnTo>
                    <a:pt x="3213" y="2829"/>
                  </a:lnTo>
                  <a:lnTo>
                    <a:pt x="3203" y="2828"/>
                  </a:lnTo>
                  <a:lnTo>
                    <a:pt x="3194" y="2827"/>
                  </a:lnTo>
                  <a:lnTo>
                    <a:pt x="3185" y="2824"/>
                  </a:lnTo>
                  <a:lnTo>
                    <a:pt x="3175" y="2822"/>
                  </a:lnTo>
                  <a:lnTo>
                    <a:pt x="3168" y="2817"/>
                  </a:lnTo>
                  <a:lnTo>
                    <a:pt x="3159" y="2812"/>
                  </a:lnTo>
                  <a:lnTo>
                    <a:pt x="3152" y="2807"/>
                  </a:lnTo>
                  <a:lnTo>
                    <a:pt x="3146" y="2801"/>
                  </a:lnTo>
                  <a:lnTo>
                    <a:pt x="3140" y="2794"/>
                  </a:lnTo>
                  <a:lnTo>
                    <a:pt x="3133" y="2786"/>
                  </a:lnTo>
                  <a:lnTo>
                    <a:pt x="3129" y="2779"/>
                  </a:lnTo>
                  <a:lnTo>
                    <a:pt x="3125" y="2770"/>
                  </a:lnTo>
                  <a:lnTo>
                    <a:pt x="3121" y="2760"/>
                  </a:lnTo>
                  <a:lnTo>
                    <a:pt x="3119" y="2752"/>
                  </a:lnTo>
                  <a:lnTo>
                    <a:pt x="3118" y="2742"/>
                  </a:lnTo>
                  <a:lnTo>
                    <a:pt x="3118" y="2732"/>
                  </a:lnTo>
                  <a:lnTo>
                    <a:pt x="3118" y="2045"/>
                  </a:lnTo>
                  <a:lnTo>
                    <a:pt x="3118" y="2035"/>
                  </a:lnTo>
                  <a:lnTo>
                    <a:pt x="3119" y="2025"/>
                  </a:lnTo>
                  <a:lnTo>
                    <a:pt x="3121" y="2016"/>
                  </a:lnTo>
                  <a:lnTo>
                    <a:pt x="3125" y="2008"/>
                  </a:lnTo>
                  <a:lnTo>
                    <a:pt x="3129" y="1999"/>
                  </a:lnTo>
                  <a:lnTo>
                    <a:pt x="3133" y="1991"/>
                  </a:lnTo>
                  <a:lnTo>
                    <a:pt x="3140" y="1983"/>
                  </a:lnTo>
                  <a:lnTo>
                    <a:pt x="3146" y="1977"/>
                  </a:lnTo>
                  <a:lnTo>
                    <a:pt x="3152" y="1971"/>
                  </a:lnTo>
                  <a:lnTo>
                    <a:pt x="3159" y="1965"/>
                  </a:lnTo>
                  <a:lnTo>
                    <a:pt x="3168" y="1960"/>
                  </a:lnTo>
                  <a:lnTo>
                    <a:pt x="3175" y="1956"/>
                  </a:lnTo>
                  <a:lnTo>
                    <a:pt x="3185" y="1953"/>
                  </a:lnTo>
                  <a:lnTo>
                    <a:pt x="3194" y="1950"/>
                  </a:lnTo>
                  <a:lnTo>
                    <a:pt x="3203" y="1949"/>
                  </a:lnTo>
                  <a:lnTo>
                    <a:pt x="3213" y="1949"/>
                  </a:lnTo>
                  <a:lnTo>
                    <a:pt x="4527" y="1949"/>
                  </a:lnTo>
                  <a:lnTo>
                    <a:pt x="4537" y="1949"/>
                  </a:lnTo>
                  <a:lnTo>
                    <a:pt x="4547" y="1950"/>
                  </a:lnTo>
                  <a:lnTo>
                    <a:pt x="4555" y="1953"/>
                  </a:lnTo>
                  <a:lnTo>
                    <a:pt x="4564" y="1956"/>
                  </a:lnTo>
                  <a:lnTo>
                    <a:pt x="4573" y="1960"/>
                  </a:lnTo>
                  <a:lnTo>
                    <a:pt x="4581" y="1965"/>
                  </a:lnTo>
                  <a:lnTo>
                    <a:pt x="4588" y="1971"/>
                  </a:lnTo>
                  <a:lnTo>
                    <a:pt x="4595" y="1977"/>
                  </a:lnTo>
                  <a:lnTo>
                    <a:pt x="4601" y="1983"/>
                  </a:lnTo>
                  <a:lnTo>
                    <a:pt x="4607" y="1991"/>
                  </a:lnTo>
                  <a:lnTo>
                    <a:pt x="4612" y="1999"/>
                  </a:lnTo>
                  <a:lnTo>
                    <a:pt x="4615" y="2008"/>
                  </a:lnTo>
                  <a:lnTo>
                    <a:pt x="4619" y="2016"/>
                  </a:lnTo>
                  <a:lnTo>
                    <a:pt x="4622" y="2025"/>
                  </a:lnTo>
                  <a:lnTo>
                    <a:pt x="4623" y="2035"/>
                  </a:lnTo>
                  <a:lnTo>
                    <a:pt x="4623" y="2045"/>
                  </a:lnTo>
                  <a:lnTo>
                    <a:pt x="4623" y="2732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bIns="72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pic>
        <p:nvPicPr>
          <p:cNvPr id="2" name="图片 1" descr="jwt-dia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360" y="1006475"/>
            <a:ext cx="9479280" cy="5315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图片 1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文本框 2"/>
          <p:cNvSpPr txBox="1">
            <a:spLocks noChangeArrowheads="1"/>
          </p:cNvSpPr>
          <p:nvPr/>
        </p:nvSpPr>
        <p:spPr bwMode="auto">
          <a:xfrm>
            <a:off x="868363" y="25400"/>
            <a:ext cx="454183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系统亮点</a:t>
            </a:r>
            <a:endParaRPr lang="zh-CN" altLang="en-US" b="1">
              <a:solidFill>
                <a:srgbClr val="4B649F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6086" name="组合 5"/>
          <p:cNvGrpSpPr/>
          <p:nvPr/>
        </p:nvGrpSpPr>
        <p:grpSpPr bwMode="auto">
          <a:xfrm>
            <a:off x="214313" y="125413"/>
            <a:ext cx="638175" cy="638175"/>
            <a:chOff x="9444839" y="2234042"/>
            <a:chExt cx="1607262" cy="1607262"/>
          </a:xfrm>
        </p:grpSpPr>
        <p:sp>
          <p:nvSpPr>
            <p:cNvPr id="7" name="椭圆 6"/>
            <p:cNvSpPr/>
            <p:nvPr/>
          </p:nvSpPr>
          <p:spPr>
            <a:xfrm>
              <a:off x="944483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/>
            <p:cNvSpPr/>
            <p:nvPr/>
          </p:nvSpPr>
          <p:spPr>
            <a:xfrm>
              <a:off x="9552788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/>
            <p:cNvSpPr/>
            <p:nvPr/>
          </p:nvSpPr>
          <p:spPr bwMode="auto">
            <a:xfrm>
              <a:off x="9828663" y="2673840"/>
              <a:ext cx="839614" cy="727666"/>
            </a:xfrm>
            <a:custGeom>
              <a:avLst/>
              <a:gdLst>
                <a:gd name="T0" fmla="*/ 1814848 w 5325"/>
                <a:gd name="T1" fmla="*/ 1012065 h 4595"/>
                <a:gd name="T2" fmla="*/ 90510 w 5325"/>
                <a:gd name="T3" fmla="*/ 0 h 4595"/>
                <a:gd name="T4" fmla="*/ 0 w 5325"/>
                <a:gd name="T5" fmla="*/ 1012065 h 4595"/>
                <a:gd name="T6" fmla="*/ 459346 w 5325"/>
                <a:gd name="T7" fmla="*/ 1169473 h 4595"/>
                <a:gd name="T8" fmla="*/ 502276 w 5325"/>
                <a:gd name="T9" fmla="*/ 1643845 h 4595"/>
                <a:gd name="T10" fmla="*/ 630349 w 5325"/>
                <a:gd name="T11" fmla="*/ 1169473 h 4595"/>
                <a:gd name="T12" fmla="*/ 1275366 w 5325"/>
                <a:gd name="T13" fmla="*/ 1169473 h 4595"/>
                <a:gd name="T14" fmla="*/ 1403439 w 5325"/>
                <a:gd name="T15" fmla="*/ 1643845 h 4595"/>
                <a:gd name="T16" fmla="*/ 1446011 w 5325"/>
                <a:gd name="T17" fmla="*/ 1169473 h 4595"/>
                <a:gd name="T18" fmla="*/ 1905000 w 5325"/>
                <a:gd name="T19" fmla="*/ 1012065 h 4595"/>
                <a:gd name="T20" fmla="*/ 1653862 w 5325"/>
                <a:gd name="T21" fmla="*/ 977363 h 4595"/>
                <a:gd name="T22" fmla="*/ 1653504 w 5325"/>
                <a:gd name="T23" fmla="*/ 984518 h 4595"/>
                <a:gd name="T24" fmla="*/ 1651000 w 5325"/>
                <a:gd name="T25" fmla="*/ 990958 h 4595"/>
                <a:gd name="T26" fmla="*/ 1648138 w 5325"/>
                <a:gd name="T27" fmla="*/ 996682 h 4595"/>
                <a:gd name="T28" fmla="*/ 1643845 w 5325"/>
                <a:gd name="T29" fmla="*/ 1002048 h 4595"/>
                <a:gd name="T30" fmla="*/ 1638837 w 5325"/>
                <a:gd name="T31" fmla="*/ 1005983 h 4595"/>
                <a:gd name="T32" fmla="*/ 1632755 w 5325"/>
                <a:gd name="T33" fmla="*/ 1009561 h 4595"/>
                <a:gd name="T34" fmla="*/ 1626673 w 5325"/>
                <a:gd name="T35" fmla="*/ 1011349 h 4595"/>
                <a:gd name="T36" fmla="*/ 1619518 w 5325"/>
                <a:gd name="T37" fmla="*/ 1012065 h 4595"/>
                <a:gd name="T38" fmla="*/ 1149439 w 5325"/>
                <a:gd name="T39" fmla="*/ 1012065 h 4595"/>
                <a:gd name="T40" fmla="*/ 1142642 w 5325"/>
                <a:gd name="T41" fmla="*/ 1011349 h 4595"/>
                <a:gd name="T42" fmla="*/ 1135845 w 5325"/>
                <a:gd name="T43" fmla="*/ 1009561 h 4595"/>
                <a:gd name="T44" fmla="*/ 1130121 w 5325"/>
                <a:gd name="T45" fmla="*/ 1005983 h 4595"/>
                <a:gd name="T46" fmla="*/ 1125470 w 5325"/>
                <a:gd name="T47" fmla="*/ 1002048 h 4595"/>
                <a:gd name="T48" fmla="*/ 1120820 w 5325"/>
                <a:gd name="T49" fmla="*/ 996682 h 4595"/>
                <a:gd name="T50" fmla="*/ 1117958 w 5325"/>
                <a:gd name="T51" fmla="*/ 990958 h 4595"/>
                <a:gd name="T52" fmla="*/ 1115811 w 5325"/>
                <a:gd name="T53" fmla="*/ 984518 h 4595"/>
                <a:gd name="T54" fmla="*/ 1115454 w 5325"/>
                <a:gd name="T55" fmla="*/ 977363 h 4595"/>
                <a:gd name="T56" fmla="*/ 1115454 w 5325"/>
                <a:gd name="T57" fmla="*/ 731592 h 4595"/>
                <a:gd name="T58" fmla="*/ 1115811 w 5325"/>
                <a:gd name="T59" fmla="*/ 724437 h 4595"/>
                <a:gd name="T60" fmla="*/ 1117958 w 5325"/>
                <a:gd name="T61" fmla="*/ 718355 h 4595"/>
                <a:gd name="T62" fmla="*/ 1120820 w 5325"/>
                <a:gd name="T63" fmla="*/ 712273 h 4595"/>
                <a:gd name="T64" fmla="*/ 1125470 w 5325"/>
                <a:gd name="T65" fmla="*/ 707265 h 4595"/>
                <a:gd name="T66" fmla="*/ 1130121 w 5325"/>
                <a:gd name="T67" fmla="*/ 702972 h 4595"/>
                <a:gd name="T68" fmla="*/ 1135845 w 5325"/>
                <a:gd name="T69" fmla="*/ 699752 h 4595"/>
                <a:gd name="T70" fmla="*/ 1142642 w 5325"/>
                <a:gd name="T71" fmla="*/ 697606 h 4595"/>
                <a:gd name="T72" fmla="*/ 1149439 w 5325"/>
                <a:gd name="T73" fmla="*/ 697248 h 4595"/>
                <a:gd name="T74" fmla="*/ 1619518 w 5325"/>
                <a:gd name="T75" fmla="*/ 697248 h 4595"/>
                <a:gd name="T76" fmla="*/ 1626673 w 5325"/>
                <a:gd name="T77" fmla="*/ 697606 h 4595"/>
                <a:gd name="T78" fmla="*/ 1632755 w 5325"/>
                <a:gd name="T79" fmla="*/ 699752 h 4595"/>
                <a:gd name="T80" fmla="*/ 1638837 w 5325"/>
                <a:gd name="T81" fmla="*/ 702972 h 4595"/>
                <a:gd name="T82" fmla="*/ 1643845 w 5325"/>
                <a:gd name="T83" fmla="*/ 707265 h 4595"/>
                <a:gd name="T84" fmla="*/ 1648138 w 5325"/>
                <a:gd name="T85" fmla="*/ 712273 h 4595"/>
                <a:gd name="T86" fmla="*/ 1651000 w 5325"/>
                <a:gd name="T87" fmla="*/ 718355 h 4595"/>
                <a:gd name="T88" fmla="*/ 1653504 w 5325"/>
                <a:gd name="T89" fmla="*/ 724437 h 4595"/>
                <a:gd name="T90" fmla="*/ 1653862 w 5325"/>
                <a:gd name="T91" fmla="*/ 731592 h 459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325" h="4595">
                  <a:moveTo>
                    <a:pt x="5325" y="2829"/>
                  </a:moveTo>
                  <a:lnTo>
                    <a:pt x="5073" y="2829"/>
                  </a:lnTo>
                  <a:lnTo>
                    <a:pt x="5073" y="0"/>
                  </a:lnTo>
                  <a:lnTo>
                    <a:pt x="253" y="0"/>
                  </a:lnTo>
                  <a:lnTo>
                    <a:pt x="253" y="2829"/>
                  </a:lnTo>
                  <a:lnTo>
                    <a:pt x="0" y="2829"/>
                  </a:lnTo>
                  <a:lnTo>
                    <a:pt x="0" y="3269"/>
                  </a:lnTo>
                  <a:lnTo>
                    <a:pt x="1284" y="3269"/>
                  </a:lnTo>
                  <a:lnTo>
                    <a:pt x="926" y="4595"/>
                  </a:lnTo>
                  <a:lnTo>
                    <a:pt x="1404" y="4595"/>
                  </a:lnTo>
                  <a:lnTo>
                    <a:pt x="1762" y="3269"/>
                  </a:lnTo>
                  <a:lnTo>
                    <a:pt x="3565" y="3269"/>
                  </a:lnTo>
                  <a:lnTo>
                    <a:pt x="3764" y="4009"/>
                  </a:lnTo>
                  <a:lnTo>
                    <a:pt x="3923" y="4595"/>
                  </a:lnTo>
                  <a:lnTo>
                    <a:pt x="4400" y="4595"/>
                  </a:lnTo>
                  <a:lnTo>
                    <a:pt x="4042" y="3269"/>
                  </a:lnTo>
                  <a:lnTo>
                    <a:pt x="5325" y="3269"/>
                  </a:lnTo>
                  <a:lnTo>
                    <a:pt x="5325" y="2829"/>
                  </a:lnTo>
                  <a:close/>
                  <a:moveTo>
                    <a:pt x="4623" y="2732"/>
                  </a:moveTo>
                  <a:lnTo>
                    <a:pt x="4623" y="2732"/>
                  </a:lnTo>
                  <a:lnTo>
                    <a:pt x="4623" y="2742"/>
                  </a:lnTo>
                  <a:lnTo>
                    <a:pt x="4622" y="2752"/>
                  </a:lnTo>
                  <a:lnTo>
                    <a:pt x="4619" y="2760"/>
                  </a:lnTo>
                  <a:lnTo>
                    <a:pt x="4615" y="2770"/>
                  </a:lnTo>
                  <a:lnTo>
                    <a:pt x="4612" y="2779"/>
                  </a:lnTo>
                  <a:lnTo>
                    <a:pt x="4607" y="2786"/>
                  </a:lnTo>
                  <a:lnTo>
                    <a:pt x="4601" y="2794"/>
                  </a:lnTo>
                  <a:lnTo>
                    <a:pt x="4595" y="2801"/>
                  </a:lnTo>
                  <a:lnTo>
                    <a:pt x="4588" y="2807"/>
                  </a:lnTo>
                  <a:lnTo>
                    <a:pt x="4581" y="2812"/>
                  </a:lnTo>
                  <a:lnTo>
                    <a:pt x="4573" y="2817"/>
                  </a:lnTo>
                  <a:lnTo>
                    <a:pt x="4564" y="2822"/>
                  </a:lnTo>
                  <a:lnTo>
                    <a:pt x="4555" y="2824"/>
                  </a:lnTo>
                  <a:lnTo>
                    <a:pt x="4547" y="2827"/>
                  </a:lnTo>
                  <a:lnTo>
                    <a:pt x="4537" y="2828"/>
                  </a:lnTo>
                  <a:lnTo>
                    <a:pt x="4527" y="2829"/>
                  </a:lnTo>
                  <a:lnTo>
                    <a:pt x="3213" y="2829"/>
                  </a:lnTo>
                  <a:lnTo>
                    <a:pt x="3203" y="2828"/>
                  </a:lnTo>
                  <a:lnTo>
                    <a:pt x="3194" y="2827"/>
                  </a:lnTo>
                  <a:lnTo>
                    <a:pt x="3185" y="2824"/>
                  </a:lnTo>
                  <a:lnTo>
                    <a:pt x="3175" y="2822"/>
                  </a:lnTo>
                  <a:lnTo>
                    <a:pt x="3168" y="2817"/>
                  </a:lnTo>
                  <a:lnTo>
                    <a:pt x="3159" y="2812"/>
                  </a:lnTo>
                  <a:lnTo>
                    <a:pt x="3152" y="2807"/>
                  </a:lnTo>
                  <a:lnTo>
                    <a:pt x="3146" y="2801"/>
                  </a:lnTo>
                  <a:lnTo>
                    <a:pt x="3140" y="2794"/>
                  </a:lnTo>
                  <a:lnTo>
                    <a:pt x="3133" y="2786"/>
                  </a:lnTo>
                  <a:lnTo>
                    <a:pt x="3129" y="2779"/>
                  </a:lnTo>
                  <a:lnTo>
                    <a:pt x="3125" y="2770"/>
                  </a:lnTo>
                  <a:lnTo>
                    <a:pt x="3121" y="2760"/>
                  </a:lnTo>
                  <a:lnTo>
                    <a:pt x="3119" y="2752"/>
                  </a:lnTo>
                  <a:lnTo>
                    <a:pt x="3118" y="2742"/>
                  </a:lnTo>
                  <a:lnTo>
                    <a:pt x="3118" y="2732"/>
                  </a:lnTo>
                  <a:lnTo>
                    <a:pt x="3118" y="2045"/>
                  </a:lnTo>
                  <a:lnTo>
                    <a:pt x="3118" y="2035"/>
                  </a:lnTo>
                  <a:lnTo>
                    <a:pt x="3119" y="2025"/>
                  </a:lnTo>
                  <a:lnTo>
                    <a:pt x="3121" y="2016"/>
                  </a:lnTo>
                  <a:lnTo>
                    <a:pt x="3125" y="2008"/>
                  </a:lnTo>
                  <a:lnTo>
                    <a:pt x="3129" y="1999"/>
                  </a:lnTo>
                  <a:lnTo>
                    <a:pt x="3133" y="1991"/>
                  </a:lnTo>
                  <a:lnTo>
                    <a:pt x="3140" y="1983"/>
                  </a:lnTo>
                  <a:lnTo>
                    <a:pt x="3146" y="1977"/>
                  </a:lnTo>
                  <a:lnTo>
                    <a:pt x="3152" y="1971"/>
                  </a:lnTo>
                  <a:lnTo>
                    <a:pt x="3159" y="1965"/>
                  </a:lnTo>
                  <a:lnTo>
                    <a:pt x="3168" y="1960"/>
                  </a:lnTo>
                  <a:lnTo>
                    <a:pt x="3175" y="1956"/>
                  </a:lnTo>
                  <a:lnTo>
                    <a:pt x="3185" y="1953"/>
                  </a:lnTo>
                  <a:lnTo>
                    <a:pt x="3194" y="1950"/>
                  </a:lnTo>
                  <a:lnTo>
                    <a:pt x="3203" y="1949"/>
                  </a:lnTo>
                  <a:lnTo>
                    <a:pt x="3213" y="1949"/>
                  </a:lnTo>
                  <a:lnTo>
                    <a:pt x="4527" y="1949"/>
                  </a:lnTo>
                  <a:lnTo>
                    <a:pt x="4537" y="1949"/>
                  </a:lnTo>
                  <a:lnTo>
                    <a:pt x="4547" y="1950"/>
                  </a:lnTo>
                  <a:lnTo>
                    <a:pt x="4555" y="1953"/>
                  </a:lnTo>
                  <a:lnTo>
                    <a:pt x="4564" y="1956"/>
                  </a:lnTo>
                  <a:lnTo>
                    <a:pt x="4573" y="1960"/>
                  </a:lnTo>
                  <a:lnTo>
                    <a:pt x="4581" y="1965"/>
                  </a:lnTo>
                  <a:lnTo>
                    <a:pt x="4588" y="1971"/>
                  </a:lnTo>
                  <a:lnTo>
                    <a:pt x="4595" y="1977"/>
                  </a:lnTo>
                  <a:lnTo>
                    <a:pt x="4601" y="1983"/>
                  </a:lnTo>
                  <a:lnTo>
                    <a:pt x="4607" y="1991"/>
                  </a:lnTo>
                  <a:lnTo>
                    <a:pt x="4612" y="1999"/>
                  </a:lnTo>
                  <a:lnTo>
                    <a:pt x="4615" y="2008"/>
                  </a:lnTo>
                  <a:lnTo>
                    <a:pt x="4619" y="2016"/>
                  </a:lnTo>
                  <a:lnTo>
                    <a:pt x="4622" y="2025"/>
                  </a:lnTo>
                  <a:lnTo>
                    <a:pt x="4623" y="2035"/>
                  </a:lnTo>
                  <a:lnTo>
                    <a:pt x="4623" y="2045"/>
                  </a:lnTo>
                  <a:lnTo>
                    <a:pt x="4623" y="2732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bIns="72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44060" name="文本框 36"/>
          <p:cNvSpPr txBox="1">
            <a:spLocks noChangeArrowheads="1"/>
          </p:cNvSpPr>
          <p:nvPr/>
        </p:nvSpPr>
        <p:spPr bwMode="auto">
          <a:xfrm>
            <a:off x="395764" y="1322705"/>
            <a:ext cx="517271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4B649F"/>
                </a:solidFill>
                <a:sym typeface="Arial" panose="020B0604020202020204" pitchFamily="34" charset="0"/>
              </a:rPr>
              <a:t>基于</a:t>
            </a:r>
            <a:r>
              <a:rPr lang="en-US" altLang="zh-CN" sz="2400" b="1">
                <a:solidFill>
                  <a:srgbClr val="4B649F"/>
                </a:solidFill>
                <a:sym typeface="Arial" panose="020B0604020202020204" pitchFamily="34" charset="0"/>
              </a:rPr>
              <a:t>WebScoket</a:t>
            </a:r>
            <a:r>
              <a:rPr lang="zh-CN" altLang="en-US" sz="2400" b="1">
                <a:solidFill>
                  <a:srgbClr val="4B649F"/>
                </a:solidFill>
                <a:sym typeface="Arial" panose="020B0604020202020204" pitchFamily="34" charset="0"/>
              </a:rPr>
              <a:t>协议的实时通信机制</a:t>
            </a:r>
            <a:endParaRPr lang="zh-CN" altLang="en-US" sz="2400" b="1">
              <a:solidFill>
                <a:srgbClr val="4B649F"/>
              </a:solidFill>
              <a:sym typeface="Arial" panose="020B0604020202020204" pitchFamily="34" charset="0"/>
            </a:endParaRPr>
          </a:p>
        </p:txBody>
      </p:sp>
      <p:sp>
        <p:nvSpPr>
          <p:cNvPr id="44059" name="文本框 35"/>
          <p:cNvSpPr txBox="1">
            <a:spLocks noChangeArrowheads="1"/>
          </p:cNvSpPr>
          <p:nvPr/>
        </p:nvSpPr>
        <p:spPr bwMode="auto">
          <a:xfrm>
            <a:off x="395605" y="1783080"/>
            <a:ext cx="10780395" cy="1419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808080"/>
                </a:solidFill>
                <a:sym typeface="Arial" panose="020B0604020202020204" pitchFamily="34" charset="0"/>
              </a:rPr>
              <a:t>在传统的项目中，要实现浏览器端与服务器端的全双工通信，通常会采用轮询或者长轮询这样性能低下的方式来实现实时通信。直至</a:t>
            </a:r>
            <a:r>
              <a:rPr lang="en-US" altLang="zh-CN" sz="1800">
                <a:solidFill>
                  <a:srgbClr val="808080"/>
                </a:solidFill>
                <a:sym typeface="Arial" panose="020B0604020202020204" pitchFamily="34" charset="0"/>
              </a:rPr>
              <a:t>WebScocket</a:t>
            </a:r>
            <a:r>
              <a:rPr lang="zh-CN" altLang="en-US" sz="1800">
                <a:solidFill>
                  <a:srgbClr val="808080"/>
                </a:solidFill>
                <a:sym typeface="Arial" panose="020B0604020202020204" pitchFamily="34" charset="0"/>
              </a:rPr>
              <a:t>双向通信协议的出现，使我们可在网络浏览器和服务器之间建立“套接字”连接。简单地说：客户端和服务器之间存在持久的连接，而且双方都可以随时开始发送数据。为了实现WebSocket服务，我选用了</a:t>
            </a:r>
            <a:r>
              <a:rPr lang="en-US" altLang="zh-CN" sz="1800">
                <a:solidFill>
                  <a:srgbClr val="808080"/>
                </a:solidFill>
                <a:sym typeface="Arial" panose="020B0604020202020204" pitchFamily="34" charset="0"/>
              </a:rPr>
              <a:t>Netty + Socket.io </a:t>
            </a:r>
            <a:r>
              <a:rPr lang="zh-CN" altLang="en-US" sz="1800">
                <a:solidFill>
                  <a:srgbClr val="808080"/>
                </a:solidFill>
                <a:sym typeface="Arial" panose="020B0604020202020204" pitchFamily="34" charset="0"/>
              </a:rPr>
              <a:t>作为技术实现。</a:t>
            </a:r>
            <a:endParaRPr lang="zh-CN" altLang="en-US" sz="1800">
              <a:solidFill>
                <a:srgbClr val="808080"/>
              </a:solidFill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205" y="3365500"/>
            <a:ext cx="4847590" cy="2837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图片 1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文本框 2"/>
          <p:cNvSpPr txBox="1">
            <a:spLocks noChangeArrowheads="1"/>
          </p:cNvSpPr>
          <p:nvPr/>
        </p:nvSpPr>
        <p:spPr bwMode="auto">
          <a:xfrm>
            <a:off x="868363" y="25400"/>
            <a:ext cx="454183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  <a:sym typeface="+mn-ea"/>
              </a:rPr>
              <a:t>系统亮点</a:t>
            </a:r>
            <a:endParaRPr lang="zh-CN" altLang="en-US" b="1">
              <a:solidFill>
                <a:srgbClr val="4B649F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7110" name="组合 5"/>
          <p:cNvGrpSpPr/>
          <p:nvPr/>
        </p:nvGrpSpPr>
        <p:grpSpPr bwMode="auto">
          <a:xfrm>
            <a:off x="214313" y="125413"/>
            <a:ext cx="638175" cy="638175"/>
            <a:chOff x="9444839" y="2234042"/>
            <a:chExt cx="1607262" cy="1607262"/>
          </a:xfrm>
        </p:grpSpPr>
        <p:sp>
          <p:nvSpPr>
            <p:cNvPr id="7" name="椭圆 6"/>
            <p:cNvSpPr/>
            <p:nvPr/>
          </p:nvSpPr>
          <p:spPr>
            <a:xfrm>
              <a:off x="944483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/>
            <p:cNvSpPr/>
            <p:nvPr/>
          </p:nvSpPr>
          <p:spPr>
            <a:xfrm>
              <a:off x="9552788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/>
            <p:cNvSpPr/>
            <p:nvPr/>
          </p:nvSpPr>
          <p:spPr bwMode="auto">
            <a:xfrm>
              <a:off x="9828663" y="2673840"/>
              <a:ext cx="839614" cy="727666"/>
            </a:xfrm>
            <a:custGeom>
              <a:avLst/>
              <a:gdLst>
                <a:gd name="T0" fmla="*/ 1814848 w 5325"/>
                <a:gd name="T1" fmla="*/ 1012065 h 4595"/>
                <a:gd name="T2" fmla="*/ 90510 w 5325"/>
                <a:gd name="T3" fmla="*/ 0 h 4595"/>
                <a:gd name="T4" fmla="*/ 0 w 5325"/>
                <a:gd name="T5" fmla="*/ 1012065 h 4595"/>
                <a:gd name="T6" fmla="*/ 459346 w 5325"/>
                <a:gd name="T7" fmla="*/ 1169473 h 4595"/>
                <a:gd name="T8" fmla="*/ 502276 w 5325"/>
                <a:gd name="T9" fmla="*/ 1643845 h 4595"/>
                <a:gd name="T10" fmla="*/ 630349 w 5325"/>
                <a:gd name="T11" fmla="*/ 1169473 h 4595"/>
                <a:gd name="T12" fmla="*/ 1275366 w 5325"/>
                <a:gd name="T13" fmla="*/ 1169473 h 4595"/>
                <a:gd name="T14" fmla="*/ 1403439 w 5325"/>
                <a:gd name="T15" fmla="*/ 1643845 h 4595"/>
                <a:gd name="T16" fmla="*/ 1446011 w 5325"/>
                <a:gd name="T17" fmla="*/ 1169473 h 4595"/>
                <a:gd name="T18" fmla="*/ 1905000 w 5325"/>
                <a:gd name="T19" fmla="*/ 1012065 h 4595"/>
                <a:gd name="T20" fmla="*/ 1653862 w 5325"/>
                <a:gd name="T21" fmla="*/ 977363 h 4595"/>
                <a:gd name="T22" fmla="*/ 1653504 w 5325"/>
                <a:gd name="T23" fmla="*/ 984518 h 4595"/>
                <a:gd name="T24" fmla="*/ 1651000 w 5325"/>
                <a:gd name="T25" fmla="*/ 990958 h 4595"/>
                <a:gd name="T26" fmla="*/ 1648138 w 5325"/>
                <a:gd name="T27" fmla="*/ 996682 h 4595"/>
                <a:gd name="T28" fmla="*/ 1643845 w 5325"/>
                <a:gd name="T29" fmla="*/ 1002048 h 4595"/>
                <a:gd name="T30" fmla="*/ 1638837 w 5325"/>
                <a:gd name="T31" fmla="*/ 1005983 h 4595"/>
                <a:gd name="T32" fmla="*/ 1632755 w 5325"/>
                <a:gd name="T33" fmla="*/ 1009561 h 4595"/>
                <a:gd name="T34" fmla="*/ 1626673 w 5325"/>
                <a:gd name="T35" fmla="*/ 1011349 h 4595"/>
                <a:gd name="T36" fmla="*/ 1619518 w 5325"/>
                <a:gd name="T37" fmla="*/ 1012065 h 4595"/>
                <a:gd name="T38" fmla="*/ 1149439 w 5325"/>
                <a:gd name="T39" fmla="*/ 1012065 h 4595"/>
                <a:gd name="T40" fmla="*/ 1142642 w 5325"/>
                <a:gd name="T41" fmla="*/ 1011349 h 4595"/>
                <a:gd name="T42" fmla="*/ 1135845 w 5325"/>
                <a:gd name="T43" fmla="*/ 1009561 h 4595"/>
                <a:gd name="T44" fmla="*/ 1130121 w 5325"/>
                <a:gd name="T45" fmla="*/ 1005983 h 4595"/>
                <a:gd name="T46" fmla="*/ 1125470 w 5325"/>
                <a:gd name="T47" fmla="*/ 1002048 h 4595"/>
                <a:gd name="T48" fmla="*/ 1120820 w 5325"/>
                <a:gd name="T49" fmla="*/ 996682 h 4595"/>
                <a:gd name="T50" fmla="*/ 1117958 w 5325"/>
                <a:gd name="T51" fmla="*/ 990958 h 4595"/>
                <a:gd name="T52" fmla="*/ 1115811 w 5325"/>
                <a:gd name="T53" fmla="*/ 984518 h 4595"/>
                <a:gd name="T54" fmla="*/ 1115454 w 5325"/>
                <a:gd name="T55" fmla="*/ 977363 h 4595"/>
                <a:gd name="T56" fmla="*/ 1115454 w 5325"/>
                <a:gd name="T57" fmla="*/ 731592 h 4595"/>
                <a:gd name="T58" fmla="*/ 1115811 w 5325"/>
                <a:gd name="T59" fmla="*/ 724437 h 4595"/>
                <a:gd name="T60" fmla="*/ 1117958 w 5325"/>
                <a:gd name="T61" fmla="*/ 718355 h 4595"/>
                <a:gd name="T62" fmla="*/ 1120820 w 5325"/>
                <a:gd name="T63" fmla="*/ 712273 h 4595"/>
                <a:gd name="T64" fmla="*/ 1125470 w 5325"/>
                <a:gd name="T65" fmla="*/ 707265 h 4595"/>
                <a:gd name="T66" fmla="*/ 1130121 w 5325"/>
                <a:gd name="T67" fmla="*/ 702972 h 4595"/>
                <a:gd name="T68" fmla="*/ 1135845 w 5325"/>
                <a:gd name="T69" fmla="*/ 699752 h 4595"/>
                <a:gd name="T70" fmla="*/ 1142642 w 5325"/>
                <a:gd name="T71" fmla="*/ 697606 h 4595"/>
                <a:gd name="T72" fmla="*/ 1149439 w 5325"/>
                <a:gd name="T73" fmla="*/ 697248 h 4595"/>
                <a:gd name="T74" fmla="*/ 1619518 w 5325"/>
                <a:gd name="T75" fmla="*/ 697248 h 4595"/>
                <a:gd name="T76" fmla="*/ 1626673 w 5325"/>
                <a:gd name="T77" fmla="*/ 697606 h 4595"/>
                <a:gd name="T78" fmla="*/ 1632755 w 5325"/>
                <a:gd name="T79" fmla="*/ 699752 h 4595"/>
                <a:gd name="T80" fmla="*/ 1638837 w 5325"/>
                <a:gd name="T81" fmla="*/ 702972 h 4595"/>
                <a:gd name="T82" fmla="*/ 1643845 w 5325"/>
                <a:gd name="T83" fmla="*/ 707265 h 4595"/>
                <a:gd name="T84" fmla="*/ 1648138 w 5325"/>
                <a:gd name="T85" fmla="*/ 712273 h 4595"/>
                <a:gd name="T86" fmla="*/ 1651000 w 5325"/>
                <a:gd name="T87" fmla="*/ 718355 h 4595"/>
                <a:gd name="T88" fmla="*/ 1653504 w 5325"/>
                <a:gd name="T89" fmla="*/ 724437 h 4595"/>
                <a:gd name="T90" fmla="*/ 1653862 w 5325"/>
                <a:gd name="T91" fmla="*/ 731592 h 459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325" h="4595">
                  <a:moveTo>
                    <a:pt x="5325" y="2829"/>
                  </a:moveTo>
                  <a:lnTo>
                    <a:pt x="5073" y="2829"/>
                  </a:lnTo>
                  <a:lnTo>
                    <a:pt x="5073" y="0"/>
                  </a:lnTo>
                  <a:lnTo>
                    <a:pt x="253" y="0"/>
                  </a:lnTo>
                  <a:lnTo>
                    <a:pt x="253" y="2829"/>
                  </a:lnTo>
                  <a:lnTo>
                    <a:pt x="0" y="2829"/>
                  </a:lnTo>
                  <a:lnTo>
                    <a:pt x="0" y="3269"/>
                  </a:lnTo>
                  <a:lnTo>
                    <a:pt x="1284" y="3269"/>
                  </a:lnTo>
                  <a:lnTo>
                    <a:pt x="926" y="4595"/>
                  </a:lnTo>
                  <a:lnTo>
                    <a:pt x="1404" y="4595"/>
                  </a:lnTo>
                  <a:lnTo>
                    <a:pt x="1762" y="3269"/>
                  </a:lnTo>
                  <a:lnTo>
                    <a:pt x="3565" y="3269"/>
                  </a:lnTo>
                  <a:lnTo>
                    <a:pt x="3764" y="4009"/>
                  </a:lnTo>
                  <a:lnTo>
                    <a:pt x="3923" y="4595"/>
                  </a:lnTo>
                  <a:lnTo>
                    <a:pt x="4400" y="4595"/>
                  </a:lnTo>
                  <a:lnTo>
                    <a:pt x="4042" y="3269"/>
                  </a:lnTo>
                  <a:lnTo>
                    <a:pt x="5325" y="3269"/>
                  </a:lnTo>
                  <a:lnTo>
                    <a:pt x="5325" y="2829"/>
                  </a:lnTo>
                  <a:close/>
                  <a:moveTo>
                    <a:pt x="4623" y="2732"/>
                  </a:moveTo>
                  <a:lnTo>
                    <a:pt x="4623" y="2732"/>
                  </a:lnTo>
                  <a:lnTo>
                    <a:pt x="4623" y="2742"/>
                  </a:lnTo>
                  <a:lnTo>
                    <a:pt x="4622" y="2752"/>
                  </a:lnTo>
                  <a:lnTo>
                    <a:pt x="4619" y="2760"/>
                  </a:lnTo>
                  <a:lnTo>
                    <a:pt x="4615" y="2770"/>
                  </a:lnTo>
                  <a:lnTo>
                    <a:pt x="4612" y="2779"/>
                  </a:lnTo>
                  <a:lnTo>
                    <a:pt x="4607" y="2786"/>
                  </a:lnTo>
                  <a:lnTo>
                    <a:pt x="4601" y="2794"/>
                  </a:lnTo>
                  <a:lnTo>
                    <a:pt x="4595" y="2801"/>
                  </a:lnTo>
                  <a:lnTo>
                    <a:pt x="4588" y="2807"/>
                  </a:lnTo>
                  <a:lnTo>
                    <a:pt x="4581" y="2812"/>
                  </a:lnTo>
                  <a:lnTo>
                    <a:pt x="4573" y="2817"/>
                  </a:lnTo>
                  <a:lnTo>
                    <a:pt x="4564" y="2822"/>
                  </a:lnTo>
                  <a:lnTo>
                    <a:pt x="4555" y="2824"/>
                  </a:lnTo>
                  <a:lnTo>
                    <a:pt x="4547" y="2827"/>
                  </a:lnTo>
                  <a:lnTo>
                    <a:pt x="4537" y="2828"/>
                  </a:lnTo>
                  <a:lnTo>
                    <a:pt x="4527" y="2829"/>
                  </a:lnTo>
                  <a:lnTo>
                    <a:pt x="3213" y="2829"/>
                  </a:lnTo>
                  <a:lnTo>
                    <a:pt x="3203" y="2828"/>
                  </a:lnTo>
                  <a:lnTo>
                    <a:pt x="3194" y="2827"/>
                  </a:lnTo>
                  <a:lnTo>
                    <a:pt x="3185" y="2824"/>
                  </a:lnTo>
                  <a:lnTo>
                    <a:pt x="3175" y="2822"/>
                  </a:lnTo>
                  <a:lnTo>
                    <a:pt x="3168" y="2817"/>
                  </a:lnTo>
                  <a:lnTo>
                    <a:pt x="3159" y="2812"/>
                  </a:lnTo>
                  <a:lnTo>
                    <a:pt x="3152" y="2807"/>
                  </a:lnTo>
                  <a:lnTo>
                    <a:pt x="3146" y="2801"/>
                  </a:lnTo>
                  <a:lnTo>
                    <a:pt x="3140" y="2794"/>
                  </a:lnTo>
                  <a:lnTo>
                    <a:pt x="3133" y="2786"/>
                  </a:lnTo>
                  <a:lnTo>
                    <a:pt x="3129" y="2779"/>
                  </a:lnTo>
                  <a:lnTo>
                    <a:pt x="3125" y="2770"/>
                  </a:lnTo>
                  <a:lnTo>
                    <a:pt x="3121" y="2760"/>
                  </a:lnTo>
                  <a:lnTo>
                    <a:pt x="3119" y="2752"/>
                  </a:lnTo>
                  <a:lnTo>
                    <a:pt x="3118" y="2742"/>
                  </a:lnTo>
                  <a:lnTo>
                    <a:pt x="3118" y="2732"/>
                  </a:lnTo>
                  <a:lnTo>
                    <a:pt x="3118" y="2045"/>
                  </a:lnTo>
                  <a:lnTo>
                    <a:pt x="3118" y="2035"/>
                  </a:lnTo>
                  <a:lnTo>
                    <a:pt x="3119" y="2025"/>
                  </a:lnTo>
                  <a:lnTo>
                    <a:pt x="3121" y="2016"/>
                  </a:lnTo>
                  <a:lnTo>
                    <a:pt x="3125" y="2008"/>
                  </a:lnTo>
                  <a:lnTo>
                    <a:pt x="3129" y="1999"/>
                  </a:lnTo>
                  <a:lnTo>
                    <a:pt x="3133" y="1991"/>
                  </a:lnTo>
                  <a:lnTo>
                    <a:pt x="3140" y="1983"/>
                  </a:lnTo>
                  <a:lnTo>
                    <a:pt x="3146" y="1977"/>
                  </a:lnTo>
                  <a:lnTo>
                    <a:pt x="3152" y="1971"/>
                  </a:lnTo>
                  <a:lnTo>
                    <a:pt x="3159" y="1965"/>
                  </a:lnTo>
                  <a:lnTo>
                    <a:pt x="3168" y="1960"/>
                  </a:lnTo>
                  <a:lnTo>
                    <a:pt x="3175" y="1956"/>
                  </a:lnTo>
                  <a:lnTo>
                    <a:pt x="3185" y="1953"/>
                  </a:lnTo>
                  <a:lnTo>
                    <a:pt x="3194" y="1950"/>
                  </a:lnTo>
                  <a:lnTo>
                    <a:pt x="3203" y="1949"/>
                  </a:lnTo>
                  <a:lnTo>
                    <a:pt x="3213" y="1949"/>
                  </a:lnTo>
                  <a:lnTo>
                    <a:pt x="4527" y="1949"/>
                  </a:lnTo>
                  <a:lnTo>
                    <a:pt x="4537" y="1949"/>
                  </a:lnTo>
                  <a:lnTo>
                    <a:pt x="4547" y="1950"/>
                  </a:lnTo>
                  <a:lnTo>
                    <a:pt x="4555" y="1953"/>
                  </a:lnTo>
                  <a:lnTo>
                    <a:pt x="4564" y="1956"/>
                  </a:lnTo>
                  <a:lnTo>
                    <a:pt x="4573" y="1960"/>
                  </a:lnTo>
                  <a:lnTo>
                    <a:pt x="4581" y="1965"/>
                  </a:lnTo>
                  <a:lnTo>
                    <a:pt x="4588" y="1971"/>
                  </a:lnTo>
                  <a:lnTo>
                    <a:pt x="4595" y="1977"/>
                  </a:lnTo>
                  <a:lnTo>
                    <a:pt x="4601" y="1983"/>
                  </a:lnTo>
                  <a:lnTo>
                    <a:pt x="4607" y="1991"/>
                  </a:lnTo>
                  <a:lnTo>
                    <a:pt x="4612" y="1999"/>
                  </a:lnTo>
                  <a:lnTo>
                    <a:pt x="4615" y="2008"/>
                  </a:lnTo>
                  <a:lnTo>
                    <a:pt x="4619" y="2016"/>
                  </a:lnTo>
                  <a:lnTo>
                    <a:pt x="4622" y="2025"/>
                  </a:lnTo>
                  <a:lnTo>
                    <a:pt x="4623" y="2035"/>
                  </a:lnTo>
                  <a:lnTo>
                    <a:pt x="4623" y="2045"/>
                  </a:lnTo>
                  <a:lnTo>
                    <a:pt x="4623" y="2732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bIns="72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935" y="869315"/>
            <a:ext cx="5330825" cy="5826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图片 1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文本框 2"/>
          <p:cNvSpPr txBox="1">
            <a:spLocks noChangeArrowheads="1"/>
          </p:cNvSpPr>
          <p:nvPr/>
        </p:nvSpPr>
        <p:spPr bwMode="auto">
          <a:xfrm>
            <a:off x="868363" y="25400"/>
            <a:ext cx="454183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系统亮点</a:t>
            </a:r>
            <a:endParaRPr lang="zh-CN" altLang="en-US" b="1">
              <a:solidFill>
                <a:srgbClr val="4B649F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6086" name="组合 5"/>
          <p:cNvGrpSpPr/>
          <p:nvPr/>
        </p:nvGrpSpPr>
        <p:grpSpPr bwMode="auto">
          <a:xfrm>
            <a:off x="214313" y="125413"/>
            <a:ext cx="638175" cy="638175"/>
            <a:chOff x="9444839" y="2234042"/>
            <a:chExt cx="1607262" cy="1607262"/>
          </a:xfrm>
        </p:grpSpPr>
        <p:sp>
          <p:nvSpPr>
            <p:cNvPr id="7" name="椭圆 6"/>
            <p:cNvSpPr/>
            <p:nvPr/>
          </p:nvSpPr>
          <p:spPr>
            <a:xfrm>
              <a:off x="944483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/>
            <p:cNvSpPr/>
            <p:nvPr/>
          </p:nvSpPr>
          <p:spPr>
            <a:xfrm>
              <a:off x="9552788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/>
            <p:cNvSpPr/>
            <p:nvPr/>
          </p:nvSpPr>
          <p:spPr bwMode="auto">
            <a:xfrm>
              <a:off x="9828663" y="2673840"/>
              <a:ext cx="839614" cy="727666"/>
            </a:xfrm>
            <a:custGeom>
              <a:avLst/>
              <a:gdLst>
                <a:gd name="T0" fmla="*/ 1814848 w 5325"/>
                <a:gd name="T1" fmla="*/ 1012065 h 4595"/>
                <a:gd name="T2" fmla="*/ 90510 w 5325"/>
                <a:gd name="T3" fmla="*/ 0 h 4595"/>
                <a:gd name="T4" fmla="*/ 0 w 5325"/>
                <a:gd name="T5" fmla="*/ 1012065 h 4595"/>
                <a:gd name="T6" fmla="*/ 459346 w 5325"/>
                <a:gd name="T7" fmla="*/ 1169473 h 4595"/>
                <a:gd name="T8" fmla="*/ 502276 w 5325"/>
                <a:gd name="T9" fmla="*/ 1643845 h 4595"/>
                <a:gd name="T10" fmla="*/ 630349 w 5325"/>
                <a:gd name="T11" fmla="*/ 1169473 h 4595"/>
                <a:gd name="T12" fmla="*/ 1275366 w 5325"/>
                <a:gd name="T13" fmla="*/ 1169473 h 4595"/>
                <a:gd name="T14" fmla="*/ 1403439 w 5325"/>
                <a:gd name="T15" fmla="*/ 1643845 h 4595"/>
                <a:gd name="T16" fmla="*/ 1446011 w 5325"/>
                <a:gd name="T17" fmla="*/ 1169473 h 4595"/>
                <a:gd name="T18" fmla="*/ 1905000 w 5325"/>
                <a:gd name="T19" fmla="*/ 1012065 h 4595"/>
                <a:gd name="T20" fmla="*/ 1653862 w 5325"/>
                <a:gd name="T21" fmla="*/ 977363 h 4595"/>
                <a:gd name="T22" fmla="*/ 1653504 w 5325"/>
                <a:gd name="T23" fmla="*/ 984518 h 4595"/>
                <a:gd name="T24" fmla="*/ 1651000 w 5325"/>
                <a:gd name="T25" fmla="*/ 990958 h 4595"/>
                <a:gd name="T26" fmla="*/ 1648138 w 5325"/>
                <a:gd name="T27" fmla="*/ 996682 h 4595"/>
                <a:gd name="T28" fmla="*/ 1643845 w 5325"/>
                <a:gd name="T29" fmla="*/ 1002048 h 4595"/>
                <a:gd name="T30" fmla="*/ 1638837 w 5325"/>
                <a:gd name="T31" fmla="*/ 1005983 h 4595"/>
                <a:gd name="T32" fmla="*/ 1632755 w 5325"/>
                <a:gd name="T33" fmla="*/ 1009561 h 4595"/>
                <a:gd name="T34" fmla="*/ 1626673 w 5325"/>
                <a:gd name="T35" fmla="*/ 1011349 h 4595"/>
                <a:gd name="T36" fmla="*/ 1619518 w 5325"/>
                <a:gd name="T37" fmla="*/ 1012065 h 4595"/>
                <a:gd name="T38" fmla="*/ 1149439 w 5325"/>
                <a:gd name="T39" fmla="*/ 1012065 h 4595"/>
                <a:gd name="T40" fmla="*/ 1142642 w 5325"/>
                <a:gd name="T41" fmla="*/ 1011349 h 4595"/>
                <a:gd name="T42" fmla="*/ 1135845 w 5325"/>
                <a:gd name="T43" fmla="*/ 1009561 h 4595"/>
                <a:gd name="T44" fmla="*/ 1130121 w 5325"/>
                <a:gd name="T45" fmla="*/ 1005983 h 4595"/>
                <a:gd name="T46" fmla="*/ 1125470 w 5325"/>
                <a:gd name="T47" fmla="*/ 1002048 h 4595"/>
                <a:gd name="T48" fmla="*/ 1120820 w 5325"/>
                <a:gd name="T49" fmla="*/ 996682 h 4595"/>
                <a:gd name="T50" fmla="*/ 1117958 w 5325"/>
                <a:gd name="T51" fmla="*/ 990958 h 4595"/>
                <a:gd name="T52" fmla="*/ 1115811 w 5325"/>
                <a:gd name="T53" fmla="*/ 984518 h 4595"/>
                <a:gd name="T54" fmla="*/ 1115454 w 5325"/>
                <a:gd name="T55" fmla="*/ 977363 h 4595"/>
                <a:gd name="T56" fmla="*/ 1115454 w 5325"/>
                <a:gd name="T57" fmla="*/ 731592 h 4595"/>
                <a:gd name="T58" fmla="*/ 1115811 w 5325"/>
                <a:gd name="T59" fmla="*/ 724437 h 4595"/>
                <a:gd name="T60" fmla="*/ 1117958 w 5325"/>
                <a:gd name="T61" fmla="*/ 718355 h 4595"/>
                <a:gd name="T62" fmla="*/ 1120820 w 5325"/>
                <a:gd name="T63" fmla="*/ 712273 h 4595"/>
                <a:gd name="T64" fmla="*/ 1125470 w 5325"/>
                <a:gd name="T65" fmla="*/ 707265 h 4595"/>
                <a:gd name="T66" fmla="*/ 1130121 w 5325"/>
                <a:gd name="T67" fmla="*/ 702972 h 4595"/>
                <a:gd name="T68" fmla="*/ 1135845 w 5325"/>
                <a:gd name="T69" fmla="*/ 699752 h 4595"/>
                <a:gd name="T70" fmla="*/ 1142642 w 5325"/>
                <a:gd name="T71" fmla="*/ 697606 h 4595"/>
                <a:gd name="T72" fmla="*/ 1149439 w 5325"/>
                <a:gd name="T73" fmla="*/ 697248 h 4595"/>
                <a:gd name="T74" fmla="*/ 1619518 w 5325"/>
                <a:gd name="T75" fmla="*/ 697248 h 4595"/>
                <a:gd name="T76" fmla="*/ 1626673 w 5325"/>
                <a:gd name="T77" fmla="*/ 697606 h 4595"/>
                <a:gd name="T78" fmla="*/ 1632755 w 5325"/>
                <a:gd name="T79" fmla="*/ 699752 h 4595"/>
                <a:gd name="T80" fmla="*/ 1638837 w 5325"/>
                <a:gd name="T81" fmla="*/ 702972 h 4595"/>
                <a:gd name="T82" fmla="*/ 1643845 w 5325"/>
                <a:gd name="T83" fmla="*/ 707265 h 4595"/>
                <a:gd name="T84" fmla="*/ 1648138 w 5325"/>
                <a:gd name="T85" fmla="*/ 712273 h 4595"/>
                <a:gd name="T86" fmla="*/ 1651000 w 5325"/>
                <a:gd name="T87" fmla="*/ 718355 h 4595"/>
                <a:gd name="T88" fmla="*/ 1653504 w 5325"/>
                <a:gd name="T89" fmla="*/ 724437 h 4595"/>
                <a:gd name="T90" fmla="*/ 1653862 w 5325"/>
                <a:gd name="T91" fmla="*/ 731592 h 459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325" h="4595">
                  <a:moveTo>
                    <a:pt x="5325" y="2829"/>
                  </a:moveTo>
                  <a:lnTo>
                    <a:pt x="5073" y="2829"/>
                  </a:lnTo>
                  <a:lnTo>
                    <a:pt x="5073" y="0"/>
                  </a:lnTo>
                  <a:lnTo>
                    <a:pt x="253" y="0"/>
                  </a:lnTo>
                  <a:lnTo>
                    <a:pt x="253" y="2829"/>
                  </a:lnTo>
                  <a:lnTo>
                    <a:pt x="0" y="2829"/>
                  </a:lnTo>
                  <a:lnTo>
                    <a:pt x="0" y="3269"/>
                  </a:lnTo>
                  <a:lnTo>
                    <a:pt x="1284" y="3269"/>
                  </a:lnTo>
                  <a:lnTo>
                    <a:pt x="926" y="4595"/>
                  </a:lnTo>
                  <a:lnTo>
                    <a:pt x="1404" y="4595"/>
                  </a:lnTo>
                  <a:lnTo>
                    <a:pt x="1762" y="3269"/>
                  </a:lnTo>
                  <a:lnTo>
                    <a:pt x="3565" y="3269"/>
                  </a:lnTo>
                  <a:lnTo>
                    <a:pt x="3764" y="4009"/>
                  </a:lnTo>
                  <a:lnTo>
                    <a:pt x="3923" y="4595"/>
                  </a:lnTo>
                  <a:lnTo>
                    <a:pt x="4400" y="4595"/>
                  </a:lnTo>
                  <a:lnTo>
                    <a:pt x="4042" y="3269"/>
                  </a:lnTo>
                  <a:lnTo>
                    <a:pt x="5325" y="3269"/>
                  </a:lnTo>
                  <a:lnTo>
                    <a:pt x="5325" y="2829"/>
                  </a:lnTo>
                  <a:close/>
                  <a:moveTo>
                    <a:pt x="4623" y="2732"/>
                  </a:moveTo>
                  <a:lnTo>
                    <a:pt x="4623" y="2732"/>
                  </a:lnTo>
                  <a:lnTo>
                    <a:pt x="4623" y="2742"/>
                  </a:lnTo>
                  <a:lnTo>
                    <a:pt x="4622" y="2752"/>
                  </a:lnTo>
                  <a:lnTo>
                    <a:pt x="4619" y="2760"/>
                  </a:lnTo>
                  <a:lnTo>
                    <a:pt x="4615" y="2770"/>
                  </a:lnTo>
                  <a:lnTo>
                    <a:pt x="4612" y="2779"/>
                  </a:lnTo>
                  <a:lnTo>
                    <a:pt x="4607" y="2786"/>
                  </a:lnTo>
                  <a:lnTo>
                    <a:pt x="4601" y="2794"/>
                  </a:lnTo>
                  <a:lnTo>
                    <a:pt x="4595" y="2801"/>
                  </a:lnTo>
                  <a:lnTo>
                    <a:pt x="4588" y="2807"/>
                  </a:lnTo>
                  <a:lnTo>
                    <a:pt x="4581" y="2812"/>
                  </a:lnTo>
                  <a:lnTo>
                    <a:pt x="4573" y="2817"/>
                  </a:lnTo>
                  <a:lnTo>
                    <a:pt x="4564" y="2822"/>
                  </a:lnTo>
                  <a:lnTo>
                    <a:pt x="4555" y="2824"/>
                  </a:lnTo>
                  <a:lnTo>
                    <a:pt x="4547" y="2827"/>
                  </a:lnTo>
                  <a:lnTo>
                    <a:pt x="4537" y="2828"/>
                  </a:lnTo>
                  <a:lnTo>
                    <a:pt x="4527" y="2829"/>
                  </a:lnTo>
                  <a:lnTo>
                    <a:pt x="3213" y="2829"/>
                  </a:lnTo>
                  <a:lnTo>
                    <a:pt x="3203" y="2828"/>
                  </a:lnTo>
                  <a:lnTo>
                    <a:pt x="3194" y="2827"/>
                  </a:lnTo>
                  <a:lnTo>
                    <a:pt x="3185" y="2824"/>
                  </a:lnTo>
                  <a:lnTo>
                    <a:pt x="3175" y="2822"/>
                  </a:lnTo>
                  <a:lnTo>
                    <a:pt x="3168" y="2817"/>
                  </a:lnTo>
                  <a:lnTo>
                    <a:pt x="3159" y="2812"/>
                  </a:lnTo>
                  <a:lnTo>
                    <a:pt x="3152" y="2807"/>
                  </a:lnTo>
                  <a:lnTo>
                    <a:pt x="3146" y="2801"/>
                  </a:lnTo>
                  <a:lnTo>
                    <a:pt x="3140" y="2794"/>
                  </a:lnTo>
                  <a:lnTo>
                    <a:pt x="3133" y="2786"/>
                  </a:lnTo>
                  <a:lnTo>
                    <a:pt x="3129" y="2779"/>
                  </a:lnTo>
                  <a:lnTo>
                    <a:pt x="3125" y="2770"/>
                  </a:lnTo>
                  <a:lnTo>
                    <a:pt x="3121" y="2760"/>
                  </a:lnTo>
                  <a:lnTo>
                    <a:pt x="3119" y="2752"/>
                  </a:lnTo>
                  <a:lnTo>
                    <a:pt x="3118" y="2742"/>
                  </a:lnTo>
                  <a:lnTo>
                    <a:pt x="3118" y="2732"/>
                  </a:lnTo>
                  <a:lnTo>
                    <a:pt x="3118" y="2045"/>
                  </a:lnTo>
                  <a:lnTo>
                    <a:pt x="3118" y="2035"/>
                  </a:lnTo>
                  <a:lnTo>
                    <a:pt x="3119" y="2025"/>
                  </a:lnTo>
                  <a:lnTo>
                    <a:pt x="3121" y="2016"/>
                  </a:lnTo>
                  <a:lnTo>
                    <a:pt x="3125" y="2008"/>
                  </a:lnTo>
                  <a:lnTo>
                    <a:pt x="3129" y="1999"/>
                  </a:lnTo>
                  <a:lnTo>
                    <a:pt x="3133" y="1991"/>
                  </a:lnTo>
                  <a:lnTo>
                    <a:pt x="3140" y="1983"/>
                  </a:lnTo>
                  <a:lnTo>
                    <a:pt x="3146" y="1977"/>
                  </a:lnTo>
                  <a:lnTo>
                    <a:pt x="3152" y="1971"/>
                  </a:lnTo>
                  <a:lnTo>
                    <a:pt x="3159" y="1965"/>
                  </a:lnTo>
                  <a:lnTo>
                    <a:pt x="3168" y="1960"/>
                  </a:lnTo>
                  <a:lnTo>
                    <a:pt x="3175" y="1956"/>
                  </a:lnTo>
                  <a:lnTo>
                    <a:pt x="3185" y="1953"/>
                  </a:lnTo>
                  <a:lnTo>
                    <a:pt x="3194" y="1950"/>
                  </a:lnTo>
                  <a:lnTo>
                    <a:pt x="3203" y="1949"/>
                  </a:lnTo>
                  <a:lnTo>
                    <a:pt x="3213" y="1949"/>
                  </a:lnTo>
                  <a:lnTo>
                    <a:pt x="4527" y="1949"/>
                  </a:lnTo>
                  <a:lnTo>
                    <a:pt x="4537" y="1949"/>
                  </a:lnTo>
                  <a:lnTo>
                    <a:pt x="4547" y="1950"/>
                  </a:lnTo>
                  <a:lnTo>
                    <a:pt x="4555" y="1953"/>
                  </a:lnTo>
                  <a:lnTo>
                    <a:pt x="4564" y="1956"/>
                  </a:lnTo>
                  <a:lnTo>
                    <a:pt x="4573" y="1960"/>
                  </a:lnTo>
                  <a:lnTo>
                    <a:pt x="4581" y="1965"/>
                  </a:lnTo>
                  <a:lnTo>
                    <a:pt x="4588" y="1971"/>
                  </a:lnTo>
                  <a:lnTo>
                    <a:pt x="4595" y="1977"/>
                  </a:lnTo>
                  <a:lnTo>
                    <a:pt x="4601" y="1983"/>
                  </a:lnTo>
                  <a:lnTo>
                    <a:pt x="4607" y="1991"/>
                  </a:lnTo>
                  <a:lnTo>
                    <a:pt x="4612" y="1999"/>
                  </a:lnTo>
                  <a:lnTo>
                    <a:pt x="4615" y="2008"/>
                  </a:lnTo>
                  <a:lnTo>
                    <a:pt x="4619" y="2016"/>
                  </a:lnTo>
                  <a:lnTo>
                    <a:pt x="4622" y="2025"/>
                  </a:lnTo>
                  <a:lnTo>
                    <a:pt x="4623" y="2035"/>
                  </a:lnTo>
                  <a:lnTo>
                    <a:pt x="4623" y="2045"/>
                  </a:lnTo>
                  <a:lnTo>
                    <a:pt x="4623" y="2732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bIns="72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44060" name="文本框 36"/>
          <p:cNvSpPr txBox="1">
            <a:spLocks noChangeArrowheads="1"/>
          </p:cNvSpPr>
          <p:nvPr/>
        </p:nvSpPr>
        <p:spPr bwMode="auto">
          <a:xfrm>
            <a:off x="395764" y="1322705"/>
            <a:ext cx="517271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4B649F"/>
                </a:solidFill>
                <a:sym typeface="Arial" panose="020B0604020202020204" pitchFamily="34" charset="0"/>
              </a:rPr>
              <a:t>基于</a:t>
            </a:r>
            <a:r>
              <a:rPr lang="en-US" altLang="zh-CN" sz="2400" b="1">
                <a:solidFill>
                  <a:srgbClr val="4B649F"/>
                </a:solidFill>
                <a:sym typeface="Arial" panose="020B0604020202020204" pitchFamily="34" charset="0"/>
              </a:rPr>
              <a:t>WebScoket</a:t>
            </a:r>
            <a:r>
              <a:rPr lang="zh-CN" altLang="en-US" sz="2400" b="1">
                <a:solidFill>
                  <a:srgbClr val="4B649F"/>
                </a:solidFill>
                <a:sym typeface="Arial" panose="020B0604020202020204" pitchFamily="34" charset="0"/>
              </a:rPr>
              <a:t>协议的实时通信机制</a:t>
            </a:r>
            <a:endParaRPr lang="zh-CN" altLang="en-US" sz="2400" b="1">
              <a:solidFill>
                <a:srgbClr val="4B649F"/>
              </a:solidFill>
              <a:sym typeface="Arial" panose="020B0604020202020204" pitchFamily="34" charset="0"/>
            </a:endParaRPr>
          </a:p>
        </p:txBody>
      </p:sp>
      <p:sp>
        <p:nvSpPr>
          <p:cNvPr id="44059" name="文本框 35"/>
          <p:cNvSpPr txBox="1">
            <a:spLocks noChangeArrowheads="1"/>
          </p:cNvSpPr>
          <p:nvPr/>
        </p:nvSpPr>
        <p:spPr bwMode="auto">
          <a:xfrm>
            <a:off x="395605" y="1783080"/>
            <a:ext cx="10780395" cy="1419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808080"/>
                </a:solidFill>
                <a:sym typeface="Arial" panose="020B0604020202020204" pitchFamily="34" charset="0"/>
              </a:rPr>
              <a:t>在传统的项目中，要实现浏览器端与服务器端的全双工通信，通常会采用轮询或者长轮询这样性能低下的方式来实现实时通信。直至</a:t>
            </a:r>
            <a:r>
              <a:rPr lang="en-US" altLang="zh-CN" sz="1800">
                <a:solidFill>
                  <a:srgbClr val="808080"/>
                </a:solidFill>
                <a:sym typeface="Arial" panose="020B0604020202020204" pitchFamily="34" charset="0"/>
              </a:rPr>
              <a:t>WebScocket</a:t>
            </a:r>
            <a:r>
              <a:rPr lang="zh-CN" altLang="en-US" sz="1800">
                <a:solidFill>
                  <a:srgbClr val="808080"/>
                </a:solidFill>
                <a:sym typeface="Arial" panose="020B0604020202020204" pitchFamily="34" charset="0"/>
              </a:rPr>
              <a:t>双向通信协议的出现，使我们可在网络浏览器和服务器之间建立“套接字”连接。简单地说：客户端和服务器之间存在持久的连接，而且双方都可以随时开始发送数据。为了实现WebSocket服务，我选用了</a:t>
            </a:r>
            <a:r>
              <a:rPr lang="en-US" altLang="zh-CN" sz="1800">
                <a:solidFill>
                  <a:srgbClr val="808080"/>
                </a:solidFill>
                <a:sym typeface="Arial" panose="020B0604020202020204" pitchFamily="34" charset="0"/>
              </a:rPr>
              <a:t>Netty + Socket.io </a:t>
            </a:r>
            <a:r>
              <a:rPr lang="zh-CN" altLang="en-US" sz="1800">
                <a:solidFill>
                  <a:srgbClr val="808080"/>
                </a:solidFill>
                <a:sym typeface="Arial" panose="020B0604020202020204" pitchFamily="34" charset="0"/>
              </a:rPr>
              <a:t>作为技术实现。</a:t>
            </a:r>
            <a:endParaRPr lang="zh-CN" altLang="en-US" sz="1800">
              <a:solidFill>
                <a:srgbClr val="808080"/>
              </a:solidFill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205" y="3365500"/>
            <a:ext cx="4847590" cy="2837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图片 1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文本框 2"/>
          <p:cNvSpPr txBox="1">
            <a:spLocks noChangeArrowheads="1"/>
          </p:cNvSpPr>
          <p:nvPr/>
        </p:nvSpPr>
        <p:spPr bwMode="auto">
          <a:xfrm>
            <a:off x="868363" y="25400"/>
            <a:ext cx="454183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  <a:sym typeface="+mn-ea"/>
              </a:rPr>
              <a:t>系统亮点</a:t>
            </a:r>
            <a:endParaRPr lang="zh-CN" altLang="en-US" b="1">
              <a:solidFill>
                <a:srgbClr val="4B649F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7110" name="组合 5"/>
          <p:cNvGrpSpPr/>
          <p:nvPr/>
        </p:nvGrpSpPr>
        <p:grpSpPr bwMode="auto">
          <a:xfrm>
            <a:off x="214313" y="125413"/>
            <a:ext cx="638175" cy="638175"/>
            <a:chOff x="9444839" y="2234042"/>
            <a:chExt cx="1607262" cy="1607262"/>
          </a:xfrm>
        </p:grpSpPr>
        <p:sp>
          <p:nvSpPr>
            <p:cNvPr id="7" name="椭圆 6"/>
            <p:cNvSpPr/>
            <p:nvPr/>
          </p:nvSpPr>
          <p:spPr>
            <a:xfrm>
              <a:off x="944483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/>
            <p:cNvSpPr/>
            <p:nvPr/>
          </p:nvSpPr>
          <p:spPr>
            <a:xfrm>
              <a:off x="9552788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/>
            <p:cNvSpPr/>
            <p:nvPr/>
          </p:nvSpPr>
          <p:spPr bwMode="auto">
            <a:xfrm>
              <a:off x="9828663" y="2673840"/>
              <a:ext cx="839614" cy="727666"/>
            </a:xfrm>
            <a:custGeom>
              <a:avLst/>
              <a:gdLst>
                <a:gd name="T0" fmla="*/ 1814848 w 5325"/>
                <a:gd name="T1" fmla="*/ 1012065 h 4595"/>
                <a:gd name="T2" fmla="*/ 90510 w 5325"/>
                <a:gd name="T3" fmla="*/ 0 h 4595"/>
                <a:gd name="T4" fmla="*/ 0 w 5325"/>
                <a:gd name="T5" fmla="*/ 1012065 h 4595"/>
                <a:gd name="T6" fmla="*/ 459346 w 5325"/>
                <a:gd name="T7" fmla="*/ 1169473 h 4595"/>
                <a:gd name="T8" fmla="*/ 502276 w 5325"/>
                <a:gd name="T9" fmla="*/ 1643845 h 4595"/>
                <a:gd name="T10" fmla="*/ 630349 w 5325"/>
                <a:gd name="T11" fmla="*/ 1169473 h 4595"/>
                <a:gd name="T12" fmla="*/ 1275366 w 5325"/>
                <a:gd name="T13" fmla="*/ 1169473 h 4595"/>
                <a:gd name="T14" fmla="*/ 1403439 w 5325"/>
                <a:gd name="T15" fmla="*/ 1643845 h 4595"/>
                <a:gd name="T16" fmla="*/ 1446011 w 5325"/>
                <a:gd name="T17" fmla="*/ 1169473 h 4595"/>
                <a:gd name="T18" fmla="*/ 1905000 w 5325"/>
                <a:gd name="T19" fmla="*/ 1012065 h 4595"/>
                <a:gd name="T20" fmla="*/ 1653862 w 5325"/>
                <a:gd name="T21" fmla="*/ 977363 h 4595"/>
                <a:gd name="T22" fmla="*/ 1653504 w 5325"/>
                <a:gd name="T23" fmla="*/ 984518 h 4595"/>
                <a:gd name="T24" fmla="*/ 1651000 w 5325"/>
                <a:gd name="T25" fmla="*/ 990958 h 4595"/>
                <a:gd name="T26" fmla="*/ 1648138 w 5325"/>
                <a:gd name="T27" fmla="*/ 996682 h 4595"/>
                <a:gd name="T28" fmla="*/ 1643845 w 5325"/>
                <a:gd name="T29" fmla="*/ 1002048 h 4595"/>
                <a:gd name="T30" fmla="*/ 1638837 w 5325"/>
                <a:gd name="T31" fmla="*/ 1005983 h 4595"/>
                <a:gd name="T32" fmla="*/ 1632755 w 5325"/>
                <a:gd name="T33" fmla="*/ 1009561 h 4595"/>
                <a:gd name="T34" fmla="*/ 1626673 w 5325"/>
                <a:gd name="T35" fmla="*/ 1011349 h 4595"/>
                <a:gd name="T36" fmla="*/ 1619518 w 5325"/>
                <a:gd name="T37" fmla="*/ 1012065 h 4595"/>
                <a:gd name="T38" fmla="*/ 1149439 w 5325"/>
                <a:gd name="T39" fmla="*/ 1012065 h 4595"/>
                <a:gd name="T40" fmla="*/ 1142642 w 5325"/>
                <a:gd name="T41" fmla="*/ 1011349 h 4595"/>
                <a:gd name="T42" fmla="*/ 1135845 w 5325"/>
                <a:gd name="T43" fmla="*/ 1009561 h 4595"/>
                <a:gd name="T44" fmla="*/ 1130121 w 5325"/>
                <a:gd name="T45" fmla="*/ 1005983 h 4595"/>
                <a:gd name="T46" fmla="*/ 1125470 w 5325"/>
                <a:gd name="T47" fmla="*/ 1002048 h 4595"/>
                <a:gd name="T48" fmla="*/ 1120820 w 5325"/>
                <a:gd name="T49" fmla="*/ 996682 h 4595"/>
                <a:gd name="T50" fmla="*/ 1117958 w 5325"/>
                <a:gd name="T51" fmla="*/ 990958 h 4595"/>
                <a:gd name="T52" fmla="*/ 1115811 w 5325"/>
                <a:gd name="T53" fmla="*/ 984518 h 4595"/>
                <a:gd name="T54" fmla="*/ 1115454 w 5325"/>
                <a:gd name="T55" fmla="*/ 977363 h 4595"/>
                <a:gd name="T56" fmla="*/ 1115454 w 5325"/>
                <a:gd name="T57" fmla="*/ 731592 h 4595"/>
                <a:gd name="T58" fmla="*/ 1115811 w 5325"/>
                <a:gd name="T59" fmla="*/ 724437 h 4595"/>
                <a:gd name="T60" fmla="*/ 1117958 w 5325"/>
                <a:gd name="T61" fmla="*/ 718355 h 4595"/>
                <a:gd name="T62" fmla="*/ 1120820 w 5325"/>
                <a:gd name="T63" fmla="*/ 712273 h 4595"/>
                <a:gd name="T64" fmla="*/ 1125470 w 5325"/>
                <a:gd name="T65" fmla="*/ 707265 h 4595"/>
                <a:gd name="T66" fmla="*/ 1130121 w 5325"/>
                <a:gd name="T67" fmla="*/ 702972 h 4595"/>
                <a:gd name="T68" fmla="*/ 1135845 w 5325"/>
                <a:gd name="T69" fmla="*/ 699752 h 4595"/>
                <a:gd name="T70" fmla="*/ 1142642 w 5325"/>
                <a:gd name="T71" fmla="*/ 697606 h 4595"/>
                <a:gd name="T72" fmla="*/ 1149439 w 5325"/>
                <a:gd name="T73" fmla="*/ 697248 h 4595"/>
                <a:gd name="T74" fmla="*/ 1619518 w 5325"/>
                <a:gd name="T75" fmla="*/ 697248 h 4595"/>
                <a:gd name="T76" fmla="*/ 1626673 w 5325"/>
                <a:gd name="T77" fmla="*/ 697606 h 4595"/>
                <a:gd name="T78" fmla="*/ 1632755 w 5325"/>
                <a:gd name="T79" fmla="*/ 699752 h 4595"/>
                <a:gd name="T80" fmla="*/ 1638837 w 5325"/>
                <a:gd name="T81" fmla="*/ 702972 h 4595"/>
                <a:gd name="T82" fmla="*/ 1643845 w 5325"/>
                <a:gd name="T83" fmla="*/ 707265 h 4595"/>
                <a:gd name="T84" fmla="*/ 1648138 w 5325"/>
                <a:gd name="T85" fmla="*/ 712273 h 4595"/>
                <a:gd name="T86" fmla="*/ 1651000 w 5325"/>
                <a:gd name="T87" fmla="*/ 718355 h 4595"/>
                <a:gd name="T88" fmla="*/ 1653504 w 5325"/>
                <a:gd name="T89" fmla="*/ 724437 h 4595"/>
                <a:gd name="T90" fmla="*/ 1653862 w 5325"/>
                <a:gd name="T91" fmla="*/ 731592 h 459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325" h="4595">
                  <a:moveTo>
                    <a:pt x="5325" y="2829"/>
                  </a:moveTo>
                  <a:lnTo>
                    <a:pt x="5073" y="2829"/>
                  </a:lnTo>
                  <a:lnTo>
                    <a:pt x="5073" y="0"/>
                  </a:lnTo>
                  <a:lnTo>
                    <a:pt x="253" y="0"/>
                  </a:lnTo>
                  <a:lnTo>
                    <a:pt x="253" y="2829"/>
                  </a:lnTo>
                  <a:lnTo>
                    <a:pt x="0" y="2829"/>
                  </a:lnTo>
                  <a:lnTo>
                    <a:pt x="0" y="3269"/>
                  </a:lnTo>
                  <a:lnTo>
                    <a:pt x="1284" y="3269"/>
                  </a:lnTo>
                  <a:lnTo>
                    <a:pt x="926" y="4595"/>
                  </a:lnTo>
                  <a:lnTo>
                    <a:pt x="1404" y="4595"/>
                  </a:lnTo>
                  <a:lnTo>
                    <a:pt x="1762" y="3269"/>
                  </a:lnTo>
                  <a:lnTo>
                    <a:pt x="3565" y="3269"/>
                  </a:lnTo>
                  <a:lnTo>
                    <a:pt x="3764" y="4009"/>
                  </a:lnTo>
                  <a:lnTo>
                    <a:pt x="3923" y="4595"/>
                  </a:lnTo>
                  <a:lnTo>
                    <a:pt x="4400" y="4595"/>
                  </a:lnTo>
                  <a:lnTo>
                    <a:pt x="4042" y="3269"/>
                  </a:lnTo>
                  <a:lnTo>
                    <a:pt x="5325" y="3269"/>
                  </a:lnTo>
                  <a:lnTo>
                    <a:pt x="5325" y="2829"/>
                  </a:lnTo>
                  <a:close/>
                  <a:moveTo>
                    <a:pt x="4623" y="2732"/>
                  </a:moveTo>
                  <a:lnTo>
                    <a:pt x="4623" y="2732"/>
                  </a:lnTo>
                  <a:lnTo>
                    <a:pt x="4623" y="2742"/>
                  </a:lnTo>
                  <a:lnTo>
                    <a:pt x="4622" y="2752"/>
                  </a:lnTo>
                  <a:lnTo>
                    <a:pt x="4619" y="2760"/>
                  </a:lnTo>
                  <a:lnTo>
                    <a:pt x="4615" y="2770"/>
                  </a:lnTo>
                  <a:lnTo>
                    <a:pt x="4612" y="2779"/>
                  </a:lnTo>
                  <a:lnTo>
                    <a:pt x="4607" y="2786"/>
                  </a:lnTo>
                  <a:lnTo>
                    <a:pt x="4601" y="2794"/>
                  </a:lnTo>
                  <a:lnTo>
                    <a:pt x="4595" y="2801"/>
                  </a:lnTo>
                  <a:lnTo>
                    <a:pt x="4588" y="2807"/>
                  </a:lnTo>
                  <a:lnTo>
                    <a:pt x="4581" y="2812"/>
                  </a:lnTo>
                  <a:lnTo>
                    <a:pt x="4573" y="2817"/>
                  </a:lnTo>
                  <a:lnTo>
                    <a:pt x="4564" y="2822"/>
                  </a:lnTo>
                  <a:lnTo>
                    <a:pt x="4555" y="2824"/>
                  </a:lnTo>
                  <a:lnTo>
                    <a:pt x="4547" y="2827"/>
                  </a:lnTo>
                  <a:lnTo>
                    <a:pt x="4537" y="2828"/>
                  </a:lnTo>
                  <a:lnTo>
                    <a:pt x="4527" y="2829"/>
                  </a:lnTo>
                  <a:lnTo>
                    <a:pt x="3213" y="2829"/>
                  </a:lnTo>
                  <a:lnTo>
                    <a:pt x="3203" y="2828"/>
                  </a:lnTo>
                  <a:lnTo>
                    <a:pt x="3194" y="2827"/>
                  </a:lnTo>
                  <a:lnTo>
                    <a:pt x="3185" y="2824"/>
                  </a:lnTo>
                  <a:lnTo>
                    <a:pt x="3175" y="2822"/>
                  </a:lnTo>
                  <a:lnTo>
                    <a:pt x="3168" y="2817"/>
                  </a:lnTo>
                  <a:lnTo>
                    <a:pt x="3159" y="2812"/>
                  </a:lnTo>
                  <a:lnTo>
                    <a:pt x="3152" y="2807"/>
                  </a:lnTo>
                  <a:lnTo>
                    <a:pt x="3146" y="2801"/>
                  </a:lnTo>
                  <a:lnTo>
                    <a:pt x="3140" y="2794"/>
                  </a:lnTo>
                  <a:lnTo>
                    <a:pt x="3133" y="2786"/>
                  </a:lnTo>
                  <a:lnTo>
                    <a:pt x="3129" y="2779"/>
                  </a:lnTo>
                  <a:lnTo>
                    <a:pt x="3125" y="2770"/>
                  </a:lnTo>
                  <a:lnTo>
                    <a:pt x="3121" y="2760"/>
                  </a:lnTo>
                  <a:lnTo>
                    <a:pt x="3119" y="2752"/>
                  </a:lnTo>
                  <a:lnTo>
                    <a:pt x="3118" y="2742"/>
                  </a:lnTo>
                  <a:lnTo>
                    <a:pt x="3118" y="2732"/>
                  </a:lnTo>
                  <a:lnTo>
                    <a:pt x="3118" y="2045"/>
                  </a:lnTo>
                  <a:lnTo>
                    <a:pt x="3118" y="2035"/>
                  </a:lnTo>
                  <a:lnTo>
                    <a:pt x="3119" y="2025"/>
                  </a:lnTo>
                  <a:lnTo>
                    <a:pt x="3121" y="2016"/>
                  </a:lnTo>
                  <a:lnTo>
                    <a:pt x="3125" y="2008"/>
                  </a:lnTo>
                  <a:lnTo>
                    <a:pt x="3129" y="1999"/>
                  </a:lnTo>
                  <a:lnTo>
                    <a:pt x="3133" y="1991"/>
                  </a:lnTo>
                  <a:lnTo>
                    <a:pt x="3140" y="1983"/>
                  </a:lnTo>
                  <a:lnTo>
                    <a:pt x="3146" y="1977"/>
                  </a:lnTo>
                  <a:lnTo>
                    <a:pt x="3152" y="1971"/>
                  </a:lnTo>
                  <a:lnTo>
                    <a:pt x="3159" y="1965"/>
                  </a:lnTo>
                  <a:lnTo>
                    <a:pt x="3168" y="1960"/>
                  </a:lnTo>
                  <a:lnTo>
                    <a:pt x="3175" y="1956"/>
                  </a:lnTo>
                  <a:lnTo>
                    <a:pt x="3185" y="1953"/>
                  </a:lnTo>
                  <a:lnTo>
                    <a:pt x="3194" y="1950"/>
                  </a:lnTo>
                  <a:lnTo>
                    <a:pt x="3203" y="1949"/>
                  </a:lnTo>
                  <a:lnTo>
                    <a:pt x="3213" y="1949"/>
                  </a:lnTo>
                  <a:lnTo>
                    <a:pt x="4527" y="1949"/>
                  </a:lnTo>
                  <a:lnTo>
                    <a:pt x="4537" y="1949"/>
                  </a:lnTo>
                  <a:lnTo>
                    <a:pt x="4547" y="1950"/>
                  </a:lnTo>
                  <a:lnTo>
                    <a:pt x="4555" y="1953"/>
                  </a:lnTo>
                  <a:lnTo>
                    <a:pt x="4564" y="1956"/>
                  </a:lnTo>
                  <a:lnTo>
                    <a:pt x="4573" y="1960"/>
                  </a:lnTo>
                  <a:lnTo>
                    <a:pt x="4581" y="1965"/>
                  </a:lnTo>
                  <a:lnTo>
                    <a:pt x="4588" y="1971"/>
                  </a:lnTo>
                  <a:lnTo>
                    <a:pt x="4595" y="1977"/>
                  </a:lnTo>
                  <a:lnTo>
                    <a:pt x="4601" y="1983"/>
                  </a:lnTo>
                  <a:lnTo>
                    <a:pt x="4607" y="1991"/>
                  </a:lnTo>
                  <a:lnTo>
                    <a:pt x="4612" y="1999"/>
                  </a:lnTo>
                  <a:lnTo>
                    <a:pt x="4615" y="2008"/>
                  </a:lnTo>
                  <a:lnTo>
                    <a:pt x="4619" y="2016"/>
                  </a:lnTo>
                  <a:lnTo>
                    <a:pt x="4622" y="2025"/>
                  </a:lnTo>
                  <a:lnTo>
                    <a:pt x="4623" y="2035"/>
                  </a:lnTo>
                  <a:lnTo>
                    <a:pt x="4623" y="2045"/>
                  </a:lnTo>
                  <a:lnTo>
                    <a:pt x="4623" y="2732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bIns="72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935" y="869315"/>
            <a:ext cx="5330825" cy="5826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0"/>
            <a:ext cx="5619750" cy="1965325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5059" name="文本框 2"/>
          <p:cNvSpPr txBox="1">
            <a:spLocks noChangeArrowheads="1"/>
          </p:cNvSpPr>
          <p:nvPr/>
        </p:nvSpPr>
        <p:spPr bwMode="auto">
          <a:xfrm>
            <a:off x="5854700" y="2292350"/>
            <a:ext cx="570865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4B649F"/>
                </a:solidFill>
                <a:sym typeface="+mn-ea"/>
              </a:rPr>
              <a:t>系统功能演示</a:t>
            </a:r>
            <a:endParaRPr lang="zh-CN" altLang="en-US" sz="3600" b="1">
              <a:solidFill>
                <a:srgbClr val="4B649F"/>
              </a:solidFill>
            </a:endParaRPr>
          </a:p>
        </p:txBody>
      </p:sp>
      <p:pic>
        <p:nvPicPr>
          <p:cNvPr id="45061" name="图片 9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图片 10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787876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063" name="组合 11"/>
          <p:cNvGrpSpPr/>
          <p:nvPr/>
        </p:nvGrpSpPr>
        <p:grpSpPr bwMode="auto">
          <a:xfrm>
            <a:off x="1511300" y="2216150"/>
            <a:ext cx="2597150" cy="2598738"/>
            <a:chOff x="7366499" y="2234042"/>
            <a:chExt cx="1607262" cy="1607262"/>
          </a:xfrm>
        </p:grpSpPr>
        <p:sp>
          <p:nvSpPr>
            <p:cNvPr id="13" name="椭圆 12"/>
            <p:cNvSpPr/>
            <p:nvPr/>
          </p:nvSpPr>
          <p:spPr>
            <a:xfrm>
              <a:off x="736649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椭圆 13"/>
            <p:cNvSpPr/>
            <p:nvPr/>
          </p:nvSpPr>
          <p:spPr>
            <a:xfrm>
              <a:off x="7475549" y="2344007"/>
              <a:ext cx="1389162" cy="13873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5066" name="KSO_Shape"/>
            <p:cNvSpPr>
              <a:spLocks noChangeArrowheads="1"/>
            </p:cNvSpPr>
            <p:nvPr/>
          </p:nvSpPr>
          <p:spPr bwMode="auto">
            <a:xfrm>
              <a:off x="7767760" y="2635303"/>
              <a:ext cx="804740" cy="804740"/>
            </a:xfrm>
            <a:custGeom>
              <a:avLst/>
              <a:gdLst>
                <a:gd name="T0" fmla="*/ 2147483646 w 3927"/>
                <a:gd name="T1" fmla="*/ 2147483646 h 3928"/>
                <a:gd name="T2" fmla="*/ 2147483646 w 3927"/>
                <a:gd name="T3" fmla="*/ 2147483646 h 3928"/>
                <a:gd name="T4" fmla="*/ 2147483646 w 3927"/>
                <a:gd name="T5" fmla="*/ 2147483646 h 3928"/>
                <a:gd name="T6" fmla="*/ 2147483646 w 3927"/>
                <a:gd name="T7" fmla="*/ 601932408 h 3928"/>
                <a:gd name="T8" fmla="*/ 2147483646 w 3927"/>
                <a:gd name="T9" fmla="*/ 541743265 h 3928"/>
                <a:gd name="T10" fmla="*/ 2147483646 w 3927"/>
                <a:gd name="T11" fmla="*/ 2147483646 h 3928"/>
                <a:gd name="T12" fmla="*/ 2147483646 w 3927"/>
                <a:gd name="T13" fmla="*/ 2147483646 h 3928"/>
                <a:gd name="T14" fmla="*/ 2147483646 w 3927"/>
                <a:gd name="T15" fmla="*/ 2147483646 h 3928"/>
                <a:gd name="T16" fmla="*/ 2147483646 w 3927"/>
                <a:gd name="T17" fmla="*/ 2147483646 h 3928"/>
                <a:gd name="T18" fmla="*/ 2147483646 w 3927"/>
                <a:gd name="T19" fmla="*/ 2147483646 h 3928"/>
                <a:gd name="T20" fmla="*/ 2147483646 w 3927"/>
                <a:gd name="T21" fmla="*/ 2147483646 h 3928"/>
                <a:gd name="T22" fmla="*/ 2147483646 w 3927"/>
                <a:gd name="T23" fmla="*/ 2147483646 h 3928"/>
                <a:gd name="T24" fmla="*/ 2147483646 w 3927"/>
                <a:gd name="T25" fmla="*/ 2147483646 h 3928"/>
                <a:gd name="T26" fmla="*/ 2147483646 w 3927"/>
                <a:gd name="T27" fmla="*/ 2147483646 h 3928"/>
                <a:gd name="T28" fmla="*/ 2147483646 w 3927"/>
                <a:gd name="T29" fmla="*/ 2147483646 h 3928"/>
                <a:gd name="T30" fmla="*/ 2147483646 w 3927"/>
                <a:gd name="T31" fmla="*/ 2147483646 h 3928"/>
                <a:gd name="T32" fmla="*/ 2147483646 w 3927"/>
                <a:gd name="T33" fmla="*/ 2147483646 h 3928"/>
                <a:gd name="T34" fmla="*/ 2147483646 w 3927"/>
                <a:gd name="T35" fmla="*/ 2147483646 h 3928"/>
                <a:gd name="T36" fmla="*/ 2147483646 w 3927"/>
                <a:gd name="T37" fmla="*/ 2147483646 h 3928"/>
                <a:gd name="T38" fmla="*/ 2147483646 w 3927"/>
                <a:gd name="T39" fmla="*/ 2147483646 h 3928"/>
                <a:gd name="T40" fmla="*/ 2147483646 w 3927"/>
                <a:gd name="T41" fmla="*/ 2147483646 h 3928"/>
                <a:gd name="T42" fmla="*/ 2147483646 w 3927"/>
                <a:gd name="T43" fmla="*/ 2147483646 h 3928"/>
                <a:gd name="T44" fmla="*/ 2147483646 w 3927"/>
                <a:gd name="T45" fmla="*/ 2147483646 h 3928"/>
                <a:gd name="T46" fmla="*/ 2147483646 w 3927"/>
                <a:gd name="T47" fmla="*/ 2147483646 h 3928"/>
                <a:gd name="T48" fmla="*/ 2147483646 w 3927"/>
                <a:gd name="T49" fmla="*/ 2147483646 h 3928"/>
                <a:gd name="T50" fmla="*/ 2147483646 w 3927"/>
                <a:gd name="T51" fmla="*/ 2147483646 h 3928"/>
                <a:gd name="T52" fmla="*/ 2147483646 w 3927"/>
                <a:gd name="T53" fmla="*/ 2147483646 h 3928"/>
                <a:gd name="T54" fmla="*/ 0 w 3927"/>
                <a:gd name="T55" fmla="*/ 2147483646 h 3928"/>
                <a:gd name="T56" fmla="*/ 0 w 3927"/>
                <a:gd name="T57" fmla="*/ 2147483646 h 3928"/>
                <a:gd name="T58" fmla="*/ 2147483646 w 3927"/>
                <a:gd name="T59" fmla="*/ 885710611 h 3928"/>
                <a:gd name="T60" fmla="*/ 2147483646 w 3927"/>
                <a:gd name="T61" fmla="*/ 885710611 h 3928"/>
                <a:gd name="T62" fmla="*/ 2147483646 w 3927"/>
                <a:gd name="T63" fmla="*/ 2147483646 h 3928"/>
                <a:gd name="T64" fmla="*/ 2147483646 w 3927"/>
                <a:gd name="T65" fmla="*/ 2147483646 h 39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927" h="3928">
                  <a:moveTo>
                    <a:pt x="3857" y="672"/>
                  </a:moveTo>
                  <a:cubicBezTo>
                    <a:pt x="3675" y="852"/>
                    <a:pt x="3675" y="852"/>
                    <a:pt x="3675" y="852"/>
                  </a:cubicBezTo>
                  <a:cubicBezTo>
                    <a:pt x="3070" y="251"/>
                    <a:pt x="3070" y="251"/>
                    <a:pt x="3070" y="251"/>
                  </a:cubicBezTo>
                  <a:cubicBezTo>
                    <a:pt x="3252" y="70"/>
                    <a:pt x="3252" y="70"/>
                    <a:pt x="3252" y="70"/>
                  </a:cubicBezTo>
                  <a:cubicBezTo>
                    <a:pt x="3319" y="4"/>
                    <a:pt x="3424" y="0"/>
                    <a:pt x="3486" y="63"/>
                  </a:cubicBezTo>
                  <a:cubicBezTo>
                    <a:pt x="3864" y="438"/>
                    <a:pt x="3864" y="438"/>
                    <a:pt x="3864" y="438"/>
                  </a:cubicBezTo>
                  <a:cubicBezTo>
                    <a:pt x="3927" y="501"/>
                    <a:pt x="3924" y="605"/>
                    <a:pt x="3857" y="672"/>
                  </a:cubicBezTo>
                  <a:close/>
                  <a:moveTo>
                    <a:pt x="2252" y="2267"/>
                  </a:moveTo>
                  <a:cubicBezTo>
                    <a:pt x="1647" y="1665"/>
                    <a:pt x="1647" y="1665"/>
                    <a:pt x="1647" y="1665"/>
                  </a:cubicBezTo>
                  <a:cubicBezTo>
                    <a:pt x="2978" y="342"/>
                    <a:pt x="2978" y="342"/>
                    <a:pt x="2978" y="342"/>
                  </a:cubicBezTo>
                  <a:cubicBezTo>
                    <a:pt x="3583" y="944"/>
                    <a:pt x="3583" y="944"/>
                    <a:pt x="3583" y="944"/>
                  </a:cubicBezTo>
                  <a:lnTo>
                    <a:pt x="2252" y="2267"/>
                  </a:lnTo>
                  <a:close/>
                  <a:moveTo>
                    <a:pt x="2168" y="2350"/>
                  </a:moveTo>
                  <a:cubicBezTo>
                    <a:pt x="1321" y="2591"/>
                    <a:pt x="1321" y="2591"/>
                    <a:pt x="1321" y="2591"/>
                  </a:cubicBezTo>
                  <a:cubicBezTo>
                    <a:pt x="1563" y="1749"/>
                    <a:pt x="1563" y="1749"/>
                    <a:pt x="1563" y="1749"/>
                  </a:cubicBezTo>
                  <a:lnTo>
                    <a:pt x="2168" y="2350"/>
                  </a:lnTo>
                  <a:close/>
                  <a:moveTo>
                    <a:pt x="770" y="495"/>
                  </a:moveTo>
                  <a:cubicBezTo>
                    <a:pt x="561" y="495"/>
                    <a:pt x="392" y="665"/>
                    <a:pt x="392" y="874"/>
                  </a:cubicBezTo>
                  <a:cubicBezTo>
                    <a:pt x="392" y="3158"/>
                    <a:pt x="392" y="3158"/>
                    <a:pt x="392" y="3158"/>
                  </a:cubicBezTo>
                  <a:cubicBezTo>
                    <a:pt x="392" y="3367"/>
                    <a:pt x="561" y="3536"/>
                    <a:pt x="770" y="3536"/>
                  </a:cubicBezTo>
                  <a:cubicBezTo>
                    <a:pt x="3055" y="3536"/>
                    <a:pt x="3055" y="3536"/>
                    <a:pt x="3055" y="3536"/>
                  </a:cubicBezTo>
                  <a:cubicBezTo>
                    <a:pt x="3264" y="3536"/>
                    <a:pt x="3433" y="3367"/>
                    <a:pt x="3433" y="3158"/>
                  </a:cubicBezTo>
                  <a:cubicBezTo>
                    <a:pt x="3433" y="1657"/>
                    <a:pt x="3433" y="1657"/>
                    <a:pt x="3433" y="1657"/>
                  </a:cubicBezTo>
                  <a:cubicBezTo>
                    <a:pt x="3824" y="1278"/>
                    <a:pt x="3824" y="1278"/>
                    <a:pt x="3824" y="1278"/>
                  </a:cubicBezTo>
                  <a:cubicBezTo>
                    <a:pt x="3824" y="3297"/>
                    <a:pt x="3824" y="3297"/>
                    <a:pt x="3824" y="3297"/>
                  </a:cubicBezTo>
                  <a:cubicBezTo>
                    <a:pt x="3824" y="3645"/>
                    <a:pt x="3529" y="3928"/>
                    <a:pt x="3181" y="3928"/>
                  </a:cubicBezTo>
                  <a:cubicBezTo>
                    <a:pt x="631" y="3928"/>
                    <a:pt x="631" y="3928"/>
                    <a:pt x="631" y="3928"/>
                  </a:cubicBezTo>
                  <a:cubicBezTo>
                    <a:pt x="283" y="3928"/>
                    <a:pt x="0" y="3645"/>
                    <a:pt x="0" y="3297"/>
                  </a:cubicBezTo>
                  <a:cubicBezTo>
                    <a:pt x="0" y="773"/>
                    <a:pt x="0" y="773"/>
                    <a:pt x="0" y="773"/>
                  </a:cubicBezTo>
                  <a:cubicBezTo>
                    <a:pt x="0" y="425"/>
                    <a:pt x="283" y="103"/>
                    <a:pt x="631" y="103"/>
                  </a:cubicBezTo>
                  <a:cubicBezTo>
                    <a:pt x="2650" y="103"/>
                    <a:pt x="2650" y="103"/>
                    <a:pt x="2650" y="103"/>
                  </a:cubicBezTo>
                  <a:cubicBezTo>
                    <a:pt x="2271" y="495"/>
                    <a:pt x="2271" y="495"/>
                    <a:pt x="2271" y="495"/>
                  </a:cubicBezTo>
                  <a:lnTo>
                    <a:pt x="770" y="495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1302183" y="661177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50178" name="图片 6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/>
          <p:cNvSpPr/>
          <p:nvPr/>
        </p:nvSpPr>
        <p:spPr>
          <a:xfrm rot="5400000">
            <a:off x="1882775" y="-1425575"/>
            <a:ext cx="914400" cy="4679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椭圆 9"/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62" name="组合 61"/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55" name="Freeform 84"/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6" name="Freeform 85"/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7" name="Freeform 86"/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8" name="Freeform 87"/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9" name="Freeform 88"/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0" name="Freeform 89"/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1" name="Freeform 90"/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50182" name="文本框 62"/>
          <p:cNvSpPr txBox="1">
            <a:spLocks noChangeArrowheads="1"/>
          </p:cNvSpPr>
          <p:nvPr/>
        </p:nvSpPr>
        <p:spPr bwMode="auto">
          <a:xfrm>
            <a:off x="1908175" y="2633663"/>
            <a:ext cx="935513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6600" b="1">
                <a:solidFill>
                  <a:srgbClr val="4B649F"/>
                </a:solidFill>
              </a:rPr>
              <a:t>展示完毕  感谢您的聆听 </a:t>
            </a:r>
            <a:endParaRPr lang="zh-CN" altLang="en-US" sz="6600" b="1">
              <a:solidFill>
                <a:srgbClr val="4B649F"/>
              </a:solidFill>
            </a:endParaRPr>
          </a:p>
        </p:txBody>
      </p:sp>
      <p:sp>
        <p:nvSpPr>
          <p:cNvPr id="50187" name="文本框 1066"/>
          <p:cNvSpPr txBox="1">
            <a:spLocks noChangeArrowheads="1"/>
          </p:cNvSpPr>
          <p:nvPr/>
        </p:nvSpPr>
        <p:spPr bwMode="auto">
          <a:xfrm>
            <a:off x="1766888" y="598488"/>
            <a:ext cx="26212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chemeClr val="bg1"/>
                </a:solidFill>
              </a:rPr>
              <a:t>广东海洋大学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1068" name="矩形 1067"/>
          <p:cNvSpPr/>
          <p:nvPr/>
        </p:nvSpPr>
        <p:spPr>
          <a:xfrm>
            <a:off x="1466850" y="2439988"/>
            <a:ext cx="9677400" cy="211455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69" name="矩形 1068"/>
          <p:cNvSpPr/>
          <p:nvPr/>
        </p:nvSpPr>
        <p:spPr>
          <a:xfrm>
            <a:off x="10906125" y="4237038"/>
            <a:ext cx="476250" cy="4762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7" name="矩形 116"/>
          <p:cNvSpPr/>
          <p:nvPr/>
        </p:nvSpPr>
        <p:spPr>
          <a:xfrm>
            <a:off x="10637838" y="4008438"/>
            <a:ext cx="474662" cy="47466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8" name="矩形 117"/>
          <p:cNvSpPr/>
          <p:nvPr/>
        </p:nvSpPr>
        <p:spPr>
          <a:xfrm>
            <a:off x="1308100" y="2233613"/>
            <a:ext cx="474663" cy="474662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9" name="矩形 118"/>
          <p:cNvSpPr/>
          <p:nvPr/>
        </p:nvSpPr>
        <p:spPr>
          <a:xfrm>
            <a:off x="1460500" y="2386013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2" name="组合 1026"/>
          <p:cNvGrpSpPr/>
          <p:nvPr/>
        </p:nvGrpSpPr>
        <p:grpSpPr bwMode="auto">
          <a:xfrm>
            <a:off x="2095500" y="3898900"/>
            <a:ext cx="315913" cy="317500"/>
            <a:chOff x="2724480" y="3856218"/>
            <a:chExt cx="317004" cy="317004"/>
          </a:xfrm>
        </p:grpSpPr>
        <p:sp>
          <p:nvSpPr>
            <p:cNvPr id="3" name="椭圆 2"/>
            <p:cNvSpPr/>
            <p:nvPr/>
          </p:nvSpPr>
          <p:spPr>
            <a:xfrm>
              <a:off x="2724480" y="3856218"/>
              <a:ext cx="317004" cy="317004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" name="KSO_Shape"/>
            <p:cNvSpPr/>
            <p:nvPr/>
          </p:nvSpPr>
          <p:spPr bwMode="auto">
            <a:xfrm>
              <a:off x="2799351" y="3908524"/>
              <a:ext cx="167263" cy="212393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组合 1025"/>
          <p:cNvGrpSpPr/>
          <p:nvPr/>
        </p:nvGrpSpPr>
        <p:grpSpPr bwMode="auto">
          <a:xfrm>
            <a:off x="4624388" y="3898900"/>
            <a:ext cx="315912" cy="317500"/>
            <a:chOff x="5253802" y="3856218"/>
            <a:chExt cx="317004" cy="317004"/>
          </a:xfrm>
        </p:grpSpPr>
        <p:sp>
          <p:nvSpPr>
            <p:cNvPr id="15" name="椭圆 14"/>
            <p:cNvSpPr/>
            <p:nvPr/>
          </p:nvSpPr>
          <p:spPr>
            <a:xfrm>
              <a:off x="5253802" y="3856218"/>
              <a:ext cx="317004" cy="317004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6" name="KSO_Shape"/>
            <p:cNvSpPr/>
            <p:nvPr/>
          </p:nvSpPr>
          <p:spPr bwMode="auto">
            <a:xfrm>
              <a:off x="5309556" y="3908524"/>
              <a:ext cx="205496" cy="193372"/>
            </a:xfrm>
            <a:custGeom>
              <a:avLst/>
              <a:gdLst/>
              <a:ahLst/>
              <a:cxnLst/>
              <a:rect l="0" t="0" r="r" b="b"/>
              <a:pathLst>
                <a:path w="1917701" h="1819275">
                  <a:moveTo>
                    <a:pt x="711992" y="795933"/>
                  </a:moveTo>
                  <a:lnTo>
                    <a:pt x="722042" y="796197"/>
                  </a:lnTo>
                  <a:lnTo>
                    <a:pt x="731828" y="796462"/>
                  </a:lnTo>
                  <a:lnTo>
                    <a:pt x="742143" y="796991"/>
                  </a:lnTo>
                  <a:lnTo>
                    <a:pt x="751929" y="797784"/>
                  </a:lnTo>
                  <a:lnTo>
                    <a:pt x="761979" y="798577"/>
                  </a:lnTo>
                  <a:lnTo>
                    <a:pt x="771765" y="799635"/>
                  </a:lnTo>
                  <a:lnTo>
                    <a:pt x="781551" y="800957"/>
                  </a:lnTo>
                  <a:lnTo>
                    <a:pt x="791337" y="802544"/>
                  </a:lnTo>
                  <a:lnTo>
                    <a:pt x="800858" y="804130"/>
                  </a:lnTo>
                  <a:lnTo>
                    <a:pt x="810644" y="805981"/>
                  </a:lnTo>
                  <a:lnTo>
                    <a:pt x="820166" y="807832"/>
                  </a:lnTo>
                  <a:lnTo>
                    <a:pt x="829687" y="810212"/>
                  </a:lnTo>
                  <a:lnTo>
                    <a:pt x="839473" y="812592"/>
                  </a:lnTo>
                  <a:lnTo>
                    <a:pt x="848994" y="814972"/>
                  </a:lnTo>
                  <a:lnTo>
                    <a:pt x="858252" y="817616"/>
                  </a:lnTo>
                  <a:lnTo>
                    <a:pt x="867773" y="820525"/>
                  </a:lnTo>
                  <a:lnTo>
                    <a:pt x="886551" y="826871"/>
                  </a:lnTo>
                  <a:lnTo>
                    <a:pt x="905065" y="833746"/>
                  </a:lnTo>
                  <a:lnTo>
                    <a:pt x="923315" y="841415"/>
                  </a:lnTo>
                  <a:lnTo>
                    <a:pt x="941300" y="849612"/>
                  </a:lnTo>
                  <a:lnTo>
                    <a:pt x="959284" y="858603"/>
                  </a:lnTo>
                  <a:lnTo>
                    <a:pt x="976740" y="868122"/>
                  </a:lnTo>
                  <a:lnTo>
                    <a:pt x="993932" y="878170"/>
                  </a:lnTo>
                  <a:lnTo>
                    <a:pt x="1011123" y="889012"/>
                  </a:lnTo>
                  <a:lnTo>
                    <a:pt x="1003189" y="891392"/>
                  </a:lnTo>
                  <a:lnTo>
                    <a:pt x="995254" y="893772"/>
                  </a:lnTo>
                  <a:lnTo>
                    <a:pt x="987055" y="896416"/>
                  </a:lnTo>
                  <a:lnTo>
                    <a:pt x="979121" y="899325"/>
                  </a:lnTo>
                  <a:lnTo>
                    <a:pt x="971186" y="902762"/>
                  </a:lnTo>
                  <a:lnTo>
                    <a:pt x="962987" y="905936"/>
                  </a:lnTo>
                  <a:lnTo>
                    <a:pt x="955053" y="909638"/>
                  </a:lnTo>
                  <a:lnTo>
                    <a:pt x="947383" y="913604"/>
                  </a:lnTo>
                  <a:lnTo>
                    <a:pt x="939448" y="917835"/>
                  </a:lnTo>
                  <a:lnTo>
                    <a:pt x="932043" y="922066"/>
                  </a:lnTo>
                  <a:lnTo>
                    <a:pt x="924637" y="926826"/>
                  </a:lnTo>
                  <a:lnTo>
                    <a:pt x="917231" y="931850"/>
                  </a:lnTo>
                  <a:lnTo>
                    <a:pt x="910090" y="936874"/>
                  </a:lnTo>
                  <a:lnTo>
                    <a:pt x="902949" y="942427"/>
                  </a:lnTo>
                  <a:lnTo>
                    <a:pt x="896073" y="948509"/>
                  </a:lnTo>
                  <a:lnTo>
                    <a:pt x="889461" y="954326"/>
                  </a:lnTo>
                  <a:lnTo>
                    <a:pt x="883113" y="960937"/>
                  </a:lnTo>
                  <a:lnTo>
                    <a:pt x="877030" y="967812"/>
                  </a:lnTo>
                  <a:lnTo>
                    <a:pt x="871211" y="974952"/>
                  </a:lnTo>
                  <a:lnTo>
                    <a:pt x="865393" y="982356"/>
                  </a:lnTo>
                  <a:lnTo>
                    <a:pt x="859838" y="990024"/>
                  </a:lnTo>
                  <a:lnTo>
                    <a:pt x="854813" y="998486"/>
                  </a:lnTo>
                  <a:lnTo>
                    <a:pt x="850052" y="1006683"/>
                  </a:lnTo>
                  <a:lnTo>
                    <a:pt x="845556" y="1015674"/>
                  </a:lnTo>
                  <a:lnTo>
                    <a:pt x="841324" y="1025193"/>
                  </a:lnTo>
                  <a:lnTo>
                    <a:pt x="837886" y="1034713"/>
                  </a:lnTo>
                  <a:lnTo>
                    <a:pt x="834183" y="1044761"/>
                  </a:lnTo>
                  <a:lnTo>
                    <a:pt x="831274" y="1055074"/>
                  </a:lnTo>
                  <a:lnTo>
                    <a:pt x="828629" y="1066180"/>
                  </a:lnTo>
                  <a:lnTo>
                    <a:pt x="826249" y="1077550"/>
                  </a:lnTo>
                  <a:lnTo>
                    <a:pt x="824398" y="1089185"/>
                  </a:lnTo>
                  <a:lnTo>
                    <a:pt x="823340" y="1101349"/>
                  </a:lnTo>
                  <a:lnTo>
                    <a:pt x="822017" y="1115893"/>
                  </a:lnTo>
                  <a:lnTo>
                    <a:pt x="821488" y="1129907"/>
                  </a:lnTo>
                  <a:lnTo>
                    <a:pt x="821488" y="1143129"/>
                  </a:lnTo>
                  <a:lnTo>
                    <a:pt x="821753" y="1156086"/>
                  </a:lnTo>
                  <a:lnTo>
                    <a:pt x="822546" y="1168514"/>
                  </a:lnTo>
                  <a:lnTo>
                    <a:pt x="824133" y="1180413"/>
                  </a:lnTo>
                  <a:lnTo>
                    <a:pt x="825984" y="1192048"/>
                  </a:lnTo>
                  <a:lnTo>
                    <a:pt x="828100" y="1203154"/>
                  </a:lnTo>
                  <a:lnTo>
                    <a:pt x="830745" y="1213731"/>
                  </a:lnTo>
                  <a:lnTo>
                    <a:pt x="833654" y="1224044"/>
                  </a:lnTo>
                  <a:lnTo>
                    <a:pt x="836828" y="1233828"/>
                  </a:lnTo>
                  <a:lnTo>
                    <a:pt x="840531" y="1243348"/>
                  </a:lnTo>
                  <a:lnTo>
                    <a:pt x="844763" y="1252338"/>
                  </a:lnTo>
                  <a:lnTo>
                    <a:pt x="848994" y="1260800"/>
                  </a:lnTo>
                  <a:lnTo>
                    <a:pt x="853491" y="1269262"/>
                  </a:lnTo>
                  <a:lnTo>
                    <a:pt x="858516" y="1276930"/>
                  </a:lnTo>
                  <a:lnTo>
                    <a:pt x="863806" y="1284334"/>
                  </a:lnTo>
                  <a:lnTo>
                    <a:pt x="869360" y="1291474"/>
                  </a:lnTo>
                  <a:lnTo>
                    <a:pt x="874914" y="1298349"/>
                  </a:lnTo>
                  <a:lnTo>
                    <a:pt x="880997" y="1304960"/>
                  </a:lnTo>
                  <a:lnTo>
                    <a:pt x="887080" y="1311042"/>
                  </a:lnTo>
                  <a:lnTo>
                    <a:pt x="893428" y="1316859"/>
                  </a:lnTo>
                  <a:lnTo>
                    <a:pt x="900040" y="1322412"/>
                  </a:lnTo>
                  <a:lnTo>
                    <a:pt x="906652" y="1327436"/>
                  </a:lnTo>
                  <a:lnTo>
                    <a:pt x="913264" y="1332196"/>
                  </a:lnTo>
                  <a:lnTo>
                    <a:pt x="920405" y="1336956"/>
                  </a:lnTo>
                  <a:lnTo>
                    <a:pt x="927546" y="1341187"/>
                  </a:lnTo>
                  <a:lnTo>
                    <a:pt x="934687" y="1345417"/>
                  </a:lnTo>
                  <a:lnTo>
                    <a:pt x="941828" y="1349119"/>
                  </a:lnTo>
                  <a:lnTo>
                    <a:pt x="949234" y="1352821"/>
                  </a:lnTo>
                  <a:lnTo>
                    <a:pt x="956904" y="1355995"/>
                  </a:lnTo>
                  <a:lnTo>
                    <a:pt x="964310" y="1358903"/>
                  </a:lnTo>
                  <a:lnTo>
                    <a:pt x="971715" y="1361812"/>
                  </a:lnTo>
                  <a:lnTo>
                    <a:pt x="979121" y="1364456"/>
                  </a:lnTo>
                  <a:lnTo>
                    <a:pt x="986526" y="1366836"/>
                  </a:lnTo>
                  <a:lnTo>
                    <a:pt x="993932" y="1368952"/>
                  </a:lnTo>
                  <a:lnTo>
                    <a:pt x="1008479" y="1372654"/>
                  </a:lnTo>
                  <a:lnTo>
                    <a:pt x="1023025" y="1375562"/>
                  </a:lnTo>
                  <a:lnTo>
                    <a:pt x="1037043" y="1378471"/>
                  </a:lnTo>
                  <a:lnTo>
                    <a:pt x="1050532" y="1380058"/>
                  </a:lnTo>
                  <a:lnTo>
                    <a:pt x="1063227" y="1381380"/>
                  </a:lnTo>
                  <a:lnTo>
                    <a:pt x="1075129" y="1382438"/>
                  </a:lnTo>
                  <a:lnTo>
                    <a:pt x="1086237" y="1382702"/>
                  </a:lnTo>
                  <a:lnTo>
                    <a:pt x="1096287" y="1383231"/>
                  </a:lnTo>
                  <a:lnTo>
                    <a:pt x="1105015" y="1383495"/>
                  </a:lnTo>
                  <a:lnTo>
                    <a:pt x="1112421" y="1383231"/>
                  </a:lnTo>
                  <a:lnTo>
                    <a:pt x="1122736" y="1382702"/>
                  </a:lnTo>
                  <a:lnTo>
                    <a:pt x="1126703" y="1382438"/>
                  </a:lnTo>
                  <a:lnTo>
                    <a:pt x="1126703" y="1394337"/>
                  </a:lnTo>
                  <a:lnTo>
                    <a:pt x="1126968" y="1406236"/>
                  </a:lnTo>
                  <a:lnTo>
                    <a:pt x="1127232" y="1417607"/>
                  </a:lnTo>
                  <a:lnTo>
                    <a:pt x="1128025" y="1428977"/>
                  </a:lnTo>
                  <a:lnTo>
                    <a:pt x="1129083" y="1439554"/>
                  </a:lnTo>
                  <a:lnTo>
                    <a:pt x="1130141" y="1450131"/>
                  </a:lnTo>
                  <a:lnTo>
                    <a:pt x="1131728" y="1460444"/>
                  </a:lnTo>
                  <a:lnTo>
                    <a:pt x="1133580" y="1470228"/>
                  </a:lnTo>
                  <a:lnTo>
                    <a:pt x="1135431" y="1480012"/>
                  </a:lnTo>
                  <a:lnTo>
                    <a:pt x="1137547" y="1489267"/>
                  </a:lnTo>
                  <a:lnTo>
                    <a:pt x="1139927" y="1498522"/>
                  </a:lnTo>
                  <a:lnTo>
                    <a:pt x="1142572" y="1507513"/>
                  </a:lnTo>
                  <a:lnTo>
                    <a:pt x="1145481" y="1515710"/>
                  </a:lnTo>
                  <a:lnTo>
                    <a:pt x="1148391" y="1524172"/>
                  </a:lnTo>
                  <a:lnTo>
                    <a:pt x="1151564" y="1532105"/>
                  </a:lnTo>
                  <a:lnTo>
                    <a:pt x="1155003" y="1539773"/>
                  </a:lnTo>
                  <a:lnTo>
                    <a:pt x="1158441" y="1547442"/>
                  </a:lnTo>
                  <a:lnTo>
                    <a:pt x="1162408" y="1554581"/>
                  </a:lnTo>
                  <a:lnTo>
                    <a:pt x="1166111" y="1561721"/>
                  </a:lnTo>
                  <a:lnTo>
                    <a:pt x="1170078" y="1568596"/>
                  </a:lnTo>
                  <a:lnTo>
                    <a:pt x="1174575" y="1575207"/>
                  </a:lnTo>
                  <a:lnTo>
                    <a:pt x="1178806" y="1581553"/>
                  </a:lnTo>
                  <a:lnTo>
                    <a:pt x="1183038" y="1587370"/>
                  </a:lnTo>
                  <a:lnTo>
                    <a:pt x="1187799" y="1593452"/>
                  </a:lnTo>
                  <a:lnTo>
                    <a:pt x="1192560" y="1599005"/>
                  </a:lnTo>
                  <a:lnTo>
                    <a:pt x="1197320" y="1604558"/>
                  </a:lnTo>
                  <a:lnTo>
                    <a:pt x="1202346" y="1609582"/>
                  </a:lnTo>
                  <a:lnTo>
                    <a:pt x="1207635" y="1614607"/>
                  </a:lnTo>
                  <a:lnTo>
                    <a:pt x="1212660" y="1619366"/>
                  </a:lnTo>
                  <a:lnTo>
                    <a:pt x="1217950" y="1624126"/>
                  </a:lnTo>
                  <a:lnTo>
                    <a:pt x="1223240" y="1628357"/>
                  </a:lnTo>
                  <a:lnTo>
                    <a:pt x="1229058" y="1632852"/>
                  </a:lnTo>
                  <a:lnTo>
                    <a:pt x="1234348" y="1636819"/>
                  </a:lnTo>
                  <a:lnTo>
                    <a:pt x="1239902" y="1640521"/>
                  </a:lnTo>
                  <a:lnTo>
                    <a:pt x="1245721" y="1644487"/>
                  </a:lnTo>
                  <a:lnTo>
                    <a:pt x="1251540" y="1647660"/>
                  </a:lnTo>
                  <a:lnTo>
                    <a:pt x="1263177" y="1654271"/>
                  </a:lnTo>
                  <a:lnTo>
                    <a:pt x="1274814" y="1660353"/>
                  </a:lnTo>
                  <a:lnTo>
                    <a:pt x="1286716" y="1665377"/>
                  </a:lnTo>
                  <a:lnTo>
                    <a:pt x="1298882" y="1670137"/>
                  </a:lnTo>
                  <a:lnTo>
                    <a:pt x="1310784" y="1673839"/>
                  </a:lnTo>
                  <a:lnTo>
                    <a:pt x="1322686" y="1677541"/>
                  </a:lnTo>
                  <a:lnTo>
                    <a:pt x="1334588" y="1680714"/>
                  </a:lnTo>
                  <a:lnTo>
                    <a:pt x="1346225" y="1683094"/>
                  </a:lnTo>
                  <a:lnTo>
                    <a:pt x="1357862" y="1685474"/>
                  </a:lnTo>
                  <a:lnTo>
                    <a:pt x="1368971" y="1687325"/>
                  </a:lnTo>
                  <a:lnTo>
                    <a:pt x="1380079" y="1688382"/>
                  </a:lnTo>
                  <a:lnTo>
                    <a:pt x="1390658" y="1689705"/>
                  </a:lnTo>
                  <a:lnTo>
                    <a:pt x="1401238" y="1690498"/>
                  </a:lnTo>
                  <a:lnTo>
                    <a:pt x="1411024" y="1690762"/>
                  </a:lnTo>
                  <a:lnTo>
                    <a:pt x="1411817" y="1709537"/>
                  </a:lnTo>
                  <a:lnTo>
                    <a:pt x="1412346" y="1728311"/>
                  </a:lnTo>
                  <a:lnTo>
                    <a:pt x="1412875" y="1747086"/>
                  </a:lnTo>
                  <a:lnTo>
                    <a:pt x="1412875" y="1766125"/>
                  </a:lnTo>
                  <a:lnTo>
                    <a:pt x="1412346" y="1792832"/>
                  </a:lnTo>
                  <a:lnTo>
                    <a:pt x="1411553" y="1819275"/>
                  </a:lnTo>
                  <a:lnTo>
                    <a:pt x="793" y="1811078"/>
                  </a:lnTo>
                  <a:lnTo>
                    <a:pt x="264" y="1784635"/>
                  </a:lnTo>
                  <a:lnTo>
                    <a:pt x="0" y="1757928"/>
                  </a:lnTo>
                  <a:lnTo>
                    <a:pt x="529" y="1733071"/>
                  </a:lnTo>
                  <a:lnTo>
                    <a:pt x="1058" y="1708215"/>
                  </a:lnTo>
                  <a:lnTo>
                    <a:pt x="2645" y="1683623"/>
                  </a:lnTo>
                  <a:lnTo>
                    <a:pt x="4232" y="1659031"/>
                  </a:lnTo>
                  <a:lnTo>
                    <a:pt x="6612" y="1634968"/>
                  </a:lnTo>
                  <a:lnTo>
                    <a:pt x="8992" y="1610905"/>
                  </a:lnTo>
                  <a:lnTo>
                    <a:pt x="12166" y="1587106"/>
                  </a:lnTo>
                  <a:lnTo>
                    <a:pt x="15340" y="1563307"/>
                  </a:lnTo>
                  <a:lnTo>
                    <a:pt x="19307" y="1539773"/>
                  </a:lnTo>
                  <a:lnTo>
                    <a:pt x="23804" y="1516503"/>
                  </a:lnTo>
                  <a:lnTo>
                    <a:pt x="28300" y="1493762"/>
                  </a:lnTo>
                  <a:lnTo>
                    <a:pt x="33590" y="1470757"/>
                  </a:lnTo>
                  <a:lnTo>
                    <a:pt x="38879" y="1448280"/>
                  </a:lnTo>
                  <a:lnTo>
                    <a:pt x="44962" y="1425804"/>
                  </a:lnTo>
                  <a:lnTo>
                    <a:pt x="51045" y="1403856"/>
                  </a:lnTo>
                  <a:lnTo>
                    <a:pt x="57658" y="1382173"/>
                  </a:lnTo>
                  <a:lnTo>
                    <a:pt x="64799" y="1360754"/>
                  </a:lnTo>
                  <a:lnTo>
                    <a:pt x="72204" y="1339336"/>
                  </a:lnTo>
                  <a:lnTo>
                    <a:pt x="79874" y="1318710"/>
                  </a:lnTo>
                  <a:lnTo>
                    <a:pt x="88073" y="1298085"/>
                  </a:lnTo>
                  <a:lnTo>
                    <a:pt x="96272" y="1277459"/>
                  </a:lnTo>
                  <a:lnTo>
                    <a:pt x="105265" y="1257627"/>
                  </a:lnTo>
                  <a:lnTo>
                    <a:pt x="114522" y="1238059"/>
                  </a:lnTo>
                  <a:lnTo>
                    <a:pt x="123779" y="1218491"/>
                  </a:lnTo>
                  <a:lnTo>
                    <a:pt x="133565" y="1199452"/>
                  </a:lnTo>
                  <a:lnTo>
                    <a:pt x="143615" y="1180678"/>
                  </a:lnTo>
                  <a:lnTo>
                    <a:pt x="153930" y="1162432"/>
                  </a:lnTo>
                  <a:lnTo>
                    <a:pt x="165038" y="1144451"/>
                  </a:lnTo>
                  <a:lnTo>
                    <a:pt x="176147" y="1126734"/>
                  </a:lnTo>
                  <a:lnTo>
                    <a:pt x="187255" y="1109546"/>
                  </a:lnTo>
                  <a:lnTo>
                    <a:pt x="198892" y="1092623"/>
                  </a:lnTo>
                  <a:lnTo>
                    <a:pt x="210794" y="1075964"/>
                  </a:lnTo>
                  <a:lnTo>
                    <a:pt x="222960" y="1059834"/>
                  </a:lnTo>
                  <a:lnTo>
                    <a:pt x="235391" y="1044232"/>
                  </a:lnTo>
                  <a:lnTo>
                    <a:pt x="248351" y="1028895"/>
                  </a:lnTo>
                  <a:lnTo>
                    <a:pt x="261310" y="1013823"/>
                  </a:lnTo>
                  <a:lnTo>
                    <a:pt x="274799" y="999544"/>
                  </a:lnTo>
                  <a:lnTo>
                    <a:pt x="288288" y="985529"/>
                  </a:lnTo>
                  <a:lnTo>
                    <a:pt x="302041" y="971779"/>
                  </a:lnTo>
                  <a:lnTo>
                    <a:pt x="316059" y="958557"/>
                  </a:lnTo>
                  <a:lnTo>
                    <a:pt x="330341" y="946129"/>
                  </a:lnTo>
                  <a:lnTo>
                    <a:pt x="344888" y="933965"/>
                  </a:lnTo>
                  <a:lnTo>
                    <a:pt x="359963" y="922066"/>
                  </a:lnTo>
                  <a:lnTo>
                    <a:pt x="374774" y="910695"/>
                  </a:lnTo>
                  <a:lnTo>
                    <a:pt x="389850" y="899589"/>
                  </a:lnTo>
                  <a:lnTo>
                    <a:pt x="405454" y="889541"/>
                  </a:lnTo>
                  <a:lnTo>
                    <a:pt x="420794" y="879757"/>
                  </a:lnTo>
                  <a:lnTo>
                    <a:pt x="436664" y="870238"/>
                  </a:lnTo>
                  <a:lnTo>
                    <a:pt x="452533" y="861511"/>
                  </a:lnTo>
                  <a:lnTo>
                    <a:pt x="468666" y="853314"/>
                  </a:lnTo>
                  <a:lnTo>
                    <a:pt x="485064" y="845646"/>
                  </a:lnTo>
                  <a:lnTo>
                    <a:pt x="501727" y="838242"/>
                  </a:lnTo>
                  <a:lnTo>
                    <a:pt x="518389" y="831631"/>
                  </a:lnTo>
                  <a:lnTo>
                    <a:pt x="535316" y="825285"/>
                  </a:lnTo>
                  <a:lnTo>
                    <a:pt x="552243" y="819732"/>
                  </a:lnTo>
                  <a:lnTo>
                    <a:pt x="569435" y="814972"/>
                  </a:lnTo>
                  <a:lnTo>
                    <a:pt x="586891" y="810477"/>
                  </a:lnTo>
                  <a:lnTo>
                    <a:pt x="604347" y="806510"/>
                  </a:lnTo>
                  <a:lnTo>
                    <a:pt x="622067" y="803337"/>
                  </a:lnTo>
                  <a:lnTo>
                    <a:pt x="639787" y="800693"/>
                  </a:lnTo>
                  <a:lnTo>
                    <a:pt x="657508" y="798577"/>
                  </a:lnTo>
                  <a:lnTo>
                    <a:pt x="675757" y="796991"/>
                  </a:lnTo>
                  <a:lnTo>
                    <a:pt x="693742" y="796197"/>
                  </a:lnTo>
                  <a:lnTo>
                    <a:pt x="711992" y="795933"/>
                  </a:lnTo>
                  <a:close/>
                  <a:moveTo>
                    <a:pt x="1463280" y="660400"/>
                  </a:moveTo>
                  <a:lnTo>
                    <a:pt x="1469893" y="660400"/>
                  </a:lnTo>
                  <a:lnTo>
                    <a:pt x="1477034" y="660665"/>
                  </a:lnTo>
                  <a:lnTo>
                    <a:pt x="1483912" y="660929"/>
                  </a:lnTo>
                  <a:lnTo>
                    <a:pt x="1490789" y="661988"/>
                  </a:lnTo>
                  <a:lnTo>
                    <a:pt x="1497666" y="663046"/>
                  </a:lnTo>
                  <a:lnTo>
                    <a:pt x="1504279" y="664898"/>
                  </a:lnTo>
                  <a:lnTo>
                    <a:pt x="1510891" y="666750"/>
                  </a:lnTo>
                  <a:lnTo>
                    <a:pt x="1516975" y="668867"/>
                  </a:lnTo>
                  <a:lnTo>
                    <a:pt x="1523323" y="671248"/>
                  </a:lnTo>
                  <a:lnTo>
                    <a:pt x="1529142" y="673894"/>
                  </a:lnTo>
                  <a:lnTo>
                    <a:pt x="1535226" y="676804"/>
                  </a:lnTo>
                  <a:lnTo>
                    <a:pt x="1540780" y="679979"/>
                  </a:lnTo>
                  <a:lnTo>
                    <a:pt x="1546599" y="683683"/>
                  </a:lnTo>
                  <a:lnTo>
                    <a:pt x="1551625" y="687123"/>
                  </a:lnTo>
                  <a:lnTo>
                    <a:pt x="1556915" y="691356"/>
                  </a:lnTo>
                  <a:lnTo>
                    <a:pt x="1561676" y="695590"/>
                  </a:lnTo>
                  <a:lnTo>
                    <a:pt x="1566437" y="700088"/>
                  </a:lnTo>
                  <a:lnTo>
                    <a:pt x="1570934" y="704850"/>
                  </a:lnTo>
                  <a:lnTo>
                    <a:pt x="1575431" y="709613"/>
                  </a:lnTo>
                  <a:lnTo>
                    <a:pt x="1579134" y="714640"/>
                  </a:lnTo>
                  <a:lnTo>
                    <a:pt x="1583101" y="719931"/>
                  </a:lnTo>
                  <a:lnTo>
                    <a:pt x="1586540" y="725223"/>
                  </a:lnTo>
                  <a:lnTo>
                    <a:pt x="1589978" y="731044"/>
                  </a:lnTo>
                  <a:lnTo>
                    <a:pt x="1592888" y="736600"/>
                  </a:lnTo>
                  <a:lnTo>
                    <a:pt x="1595533" y="742685"/>
                  </a:lnTo>
                  <a:lnTo>
                    <a:pt x="1597914" y="748771"/>
                  </a:lnTo>
                  <a:lnTo>
                    <a:pt x="1600030" y="754856"/>
                  </a:lnTo>
                  <a:lnTo>
                    <a:pt x="1601881" y="761206"/>
                  </a:lnTo>
                  <a:lnTo>
                    <a:pt x="1603204" y="767556"/>
                  </a:lnTo>
                  <a:lnTo>
                    <a:pt x="1604526" y="774435"/>
                  </a:lnTo>
                  <a:lnTo>
                    <a:pt x="1605320" y="781050"/>
                  </a:lnTo>
                  <a:lnTo>
                    <a:pt x="1605584" y="787665"/>
                  </a:lnTo>
                  <a:lnTo>
                    <a:pt x="1605849" y="794544"/>
                  </a:lnTo>
                  <a:lnTo>
                    <a:pt x="1604791" y="967581"/>
                  </a:lnTo>
                  <a:lnTo>
                    <a:pt x="1781745" y="968375"/>
                  </a:lnTo>
                  <a:lnTo>
                    <a:pt x="1788887" y="968640"/>
                  </a:lnTo>
                  <a:lnTo>
                    <a:pt x="1795764" y="969169"/>
                  </a:lnTo>
                  <a:lnTo>
                    <a:pt x="1802641" y="970227"/>
                  </a:lnTo>
                  <a:lnTo>
                    <a:pt x="1809518" y="971285"/>
                  </a:lnTo>
                  <a:lnTo>
                    <a:pt x="1815866" y="972873"/>
                  </a:lnTo>
                  <a:lnTo>
                    <a:pt x="1822479" y="974725"/>
                  </a:lnTo>
                  <a:lnTo>
                    <a:pt x="1828827" y="977106"/>
                  </a:lnTo>
                  <a:lnTo>
                    <a:pt x="1834911" y="979488"/>
                  </a:lnTo>
                  <a:lnTo>
                    <a:pt x="1840994" y="982133"/>
                  </a:lnTo>
                  <a:lnTo>
                    <a:pt x="1846813" y="985044"/>
                  </a:lnTo>
                  <a:lnTo>
                    <a:pt x="1852633" y="988219"/>
                  </a:lnTo>
                  <a:lnTo>
                    <a:pt x="1857923" y="991923"/>
                  </a:lnTo>
                  <a:lnTo>
                    <a:pt x="1863213" y="995363"/>
                  </a:lnTo>
                  <a:lnTo>
                    <a:pt x="1868503" y="999596"/>
                  </a:lnTo>
                  <a:lnTo>
                    <a:pt x="1873264" y="1003829"/>
                  </a:lnTo>
                  <a:lnTo>
                    <a:pt x="1878025" y="1008327"/>
                  </a:lnTo>
                  <a:lnTo>
                    <a:pt x="1882522" y="1012825"/>
                  </a:lnTo>
                  <a:lnTo>
                    <a:pt x="1886754" y="1017852"/>
                  </a:lnTo>
                  <a:lnTo>
                    <a:pt x="1890986" y="1022879"/>
                  </a:lnTo>
                  <a:lnTo>
                    <a:pt x="1894689" y="1027906"/>
                  </a:lnTo>
                  <a:lnTo>
                    <a:pt x="1898128" y="1033463"/>
                  </a:lnTo>
                  <a:lnTo>
                    <a:pt x="1901302" y="1039283"/>
                  </a:lnTo>
                  <a:lnTo>
                    <a:pt x="1904211" y="1044840"/>
                  </a:lnTo>
                  <a:lnTo>
                    <a:pt x="1907385" y="1050660"/>
                  </a:lnTo>
                  <a:lnTo>
                    <a:pt x="1909766" y="1056746"/>
                  </a:lnTo>
                  <a:lnTo>
                    <a:pt x="1911882" y="1063096"/>
                  </a:lnTo>
                  <a:lnTo>
                    <a:pt x="1913469" y="1069181"/>
                  </a:lnTo>
                  <a:lnTo>
                    <a:pt x="1915056" y="1075796"/>
                  </a:lnTo>
                  <a:lnTo>
                    <a:pt x="1916114" y="1082410"/>
                  </a:lnTo>
                  <a:lnTo>
                    <a:pt x="1916908" y="1089290"/>
                  </a:lnTo>
                  <a:lnTo>
                    <a:pt x="1917436" y="1095640"/>
                  </a:lnTo>
                  <a:lnTo>
                    <a:pt x="1917701" y="1102783"/>
                  </a:lnTo>
                  <a:lnTo>
                    <a:pt x="1917436" y="1109663"/>
                  </a:lnTo>
                  <a:lnTo>
                    <a:pt x="1916908" y="1116277"/>
                  </a:lnTo>
                  <a:lnTo>
                    <a:pt x="1915849" y="1123156"/>
                  </a:lnTo>
                  <a:lnTo>
                    <a:pt x="1914791" y="1129506"/>
                  </a:lnTo>
                  <a:lnTo>
                    <a:pt x="1913204" y="1136121"/>
                  </a:lnTo>
                  <a:lnTo>
                    <a:pt x="1911088" y="1142471"/>
                  </a:lnTo>
                  <a:lnTo>
                    <a:pt x="1908972" y="1148556"/>
                  </a:lnTo>
                  <a:lnTo>
                    <a:pt x="1906592" y="1154642"/>
                  </a:lnTo>
                  <a:lnTo>
                    <a:pt x="1903682" y="1160463"/>
                  </a:lnTo>
                  <a:lnTo>
                    <a:pt x="1900773" y="1166283"/>
                  </a:lnTo>
                  <a:lnTo>
                    <a:pt x="1897599" y="1171840"/>
                  </a:lnTo>
                  <a:lnTo>
                    <a:pt x="1893896" y="1177131"/>
                  </a:lnTo>
                  <a:lnTo>
                    <a:pt x="1889928" y="1182158"/>
                  </a:lnTo>
                  <a:lnTo>
                    <a:pt x="1885960" y="1187450"/>
                  </a:lnTo>
                  <a:lnTo>
                    <a:pt x="1881728" y="1192213"/>
                  </a:lnTo>
                  <a:lnTo>
                    <a:pt x="1876967" y="1196975"/>
                  </a:lnTo>
                  <a:lnTo>
                    <a:pt x="1872206" y="1201208"/>
                  </a:lnTo>
                  <a:lnTo>
                    <a:pt x="1867445" y="1205442"/>
                  </a:lnTo>
                  <a:lnTo>
                    <a:pt x="1862155" y="1209411"/>
                  </a:lnTo>
                  <a:lnTo>
                    <a:pt x="1856600" y="1212850"/>
                  </a:lnTo>
                  <a:lnTo>
                    <a:pt x="1851046" y="1216554"/>
                  </a:lnTo>
                  <a:lnTo>
                    <a:pt x="1845491" y="1219465"/>
                  </a:lnTo>
                  <a:lnTo>
                    <a:pt x="1839407" y="1222375"/>
                  </a:lnTo>
                  <a:lnTo>
                    <a:pt x="1833588" y="1225021"/>
                  </a:lnTo>
                  <a:lnTo>
                    <a:pt x="1827240" y="1227402"/>
                  </a:lnTo>
                  <a:lnTo>
                    <a:pt x="1821156" y="1229519"/>
                  </a:lnTo>
                  <a:lnTo>
                    <a:pt x="1814544" y="1231371"/>
                  </a:lnTo>
                  <a:lnTo>
                    <a:pt x="1807931" y="1232958"/>
                  </a:lnTo>
                  <a:lnTo>
                    <a:pt x="1801054" y="1234017"/>
                  </a:lnTo>
                  <a:lnTo>
                    <a:pt x="1794177" y="1234546"/>
                  </a:lnTo>
                  <a:lnTo>
                    <a:pt x="1787300" y="1235340"/>
                  </a:lnTo>
                  <a:lnTo>
                    <a:pt x="1780158" y="1235340"/>
                  </a:lnTo>
                  <a:lnTo>
                    <a:pt x="1603204" y="1234281"/>
                  </a:lnTo>
                  <a:lnTo>
                    <a:pt x="1602410" y="1407319"/>
                  </a:lnTo>
                  <a:lnTo>
                    <a:pt x="1602146" y="1413933"/>
                  </a:lnTo>
                  <a:lnTo>
                    <a:pt x="1601617" y="1420813"/>
                  </a:lnTo>
                  <a:lnTo>
                    <a:pt x="1600559" y="1427692"/>
                  </a:lnTo>
                  <a:lnTo>
                    <a:pt x="1599501" y="1434306"/>
                  </a:lnTo>
                  <a:lnTo>
                    <a:pt x="1597914" y="1440392"/>
                  </a:lnTo>
                  <a:lnTo>
                    <a:pt x="1595798" y="1446742"/>
                  </a:lnTo>
                  <a:lnTo>
                    <a:pt x="1593682" y="1453092"/>
                  </a:lnTo>
                  <a:lnTo>
                    <a:pt x="1591301" y="1459177"/>
                  </a:lnTo>
                  <a:lnTo>
                    <a:pt x="1588656" y="1464998"/>
                  </a:lnTo>
                  <a:lnTo>
                    <a:pt x="1585482" y="1470819"/>
                  </a:lnTo>
                  <a:lnTo>
                    <a:pt x="1582043" y="1476111"/>
                  </a:lnTo>
                  <a:lnTo>
                    <a:pt x="1578605" y="1481931"/>
                  </a:lnTo>
                  <a:lnTo>
                    <a:pt x="1574637" y="1486958"/>
                  </a:lnTo>
                  <a:lnTo>
                    <a:pt x="1570670" y="1491986"/>
                  </a:lnTo>
                  <a:lnTo>
                    <a:pt x="1566437" y="1496748"/>
                  </a:lnTo>
                  <a:lnTo>
                    <a:pt x="1561941" y="1501511"/>
                  </a:lnTo>
                  <a:lnTo>
                    <a:pt x="1557180" y="1505744"/>
                  </a:lnTo>
                  <a:lnTo>
                    <a:pt x="1552154" y="1509713"/>
                  </a:lnTo>
                  <a:lnTo>
                    <a:pt x="1546864" y="1513946"/>
                  </a:lnTo>
                  <a:lnTo>
                    <a:pt x="1541309" y="1517650"/>
                  </a:lnTo>
                  <a:lnTo>
                    <a:pt x="1536019" y="1521090"/>
                  </a:lnTo>
                  <a:lnTo>
                    <a:pt x="1530200" y="1524000"/>
                  </a:lnTo>
                  <a:lnTo>
                    <a:pt x="1524381" y="1527175"/>
                  </a:lnTo>
                  <a:lnTo>
                    <a:pt x="1518297" y="1529821"/>
                  </a:lnTo>
                  <a:lnTo>
                    <a:pt x="1511949" y="1532202"/>
                  </a:lnTo>
                  <a:lnTo>
                    <a:pt x="1505601" y="1534319"/>
                  </a:lnTo>
                  <a:lnTo>
                    <a:pt x="1499253" y="1535906"/>
                  </a:lnTo>
                  <a:lnTo>
                    <a:pt x="1492640" y="1537494"/>
                  </a:lnTo>
                  <a:lnTo>
                    <a:pt x="1485763" y="1538288"/>
                  </a:lnTo>
                  <a:lnTo>
                    <a:pt x="1478886" y="1539346"/>
                  </a:lnTo>
                  <a:lnTo>
                    <a:pt x="1472009" y="1539875"/>
                  </a:lnTo>
                  <a:lnTo>
                    <a:pt x="1464867" y="1539875"/>
                  </a:lnTo>
                  <a:lnTo>
                    <a:pt x="1458255" y="1539611"/>
                  </a:lnTo>
                  <a:lnTo>
                    <a:pt x="1451113" y="1539346"/>
                  </a:lnTo>
                  <a:lnTo>
                    <a:pt x="1444236" y="1538288"/>
                  </a:lnTo>
                  <a:lnTo>
                    <a:pt x="1437623" y="1536965"/>
                  </a:lnTo>
                  <a:lnTo>
                    <a:pt x="1431010" y="1535377"/>
                  </a:lnTo>
                  <a:lnTo>
                    <a:pt x="1424398" y="1533525"/>
                  </a:lnTo>
                  <a:lnTo>
                    <a:pt x="1418314" y="1531673"/>
                  </a:lnTo>
                  <a:lnTo>
                    <a:pt x="1411966" y="1529292"/>
                  </a:lnTo>
                  <a:lnTo>
                    <a:pt x="1406147" y="1526381"/>
                  </a:lnTo>
                  <a:lnTo>
                    <a:pt x="1400063" y="1523471"/>
                  </a:lnTo>
                  <a:lnTo>
                    <a:pt x="1394509" y="1520296"/>
                  </a:lnTo>
                  <a:lnTo>
                    <a:pt x="1388690" y="1516592"/>
                  </a:lnTo>
                  <a:lnTo>
                    <a:pt x="1383399" y="1512888"/>
                  </a:lnTo>
                  <a:lnTo>
                    <a:pt x="1378374" y="1508919"/>
                  </a:lnTo>
                  <a:lnTo>
                    <a:pt x="1373348" y="1504686"/>
                  </a:lnTo>
                  <a:lnTo>
                    <a:pt x="1368852" y="1500188"/>
                  </a:lnTo>
                  <a:lnTo>
                    <a:pt x="1364355" y="1495425"/>
                  </a:lnTo>
                  <a:lnTo>
                    <a:pt x="1359858" y="1490663"/>
                  </a:lnTo>
                  <a:lnTo>
                    <a:pt x="1356155" y="1485636"/>
                  </a:lnTo>
                  <a:lnTo>
                    <a:pt x="1352188" y="1480344"/>
                  </a:lnTo>
                  <a:lnTo>
                    <a:pt x="1348749" y="1475052"/>
                  </a:lnTo>
                  <a:lnTo>
                    <a:pt x="1345311" y="1469496"/>
                  </a:lnTo>
                  <a:lnTo>
                    <a:pt x="1342401" y="1463675"/>
                  </a:lnTo>
                  <a:lnTo>
                    <a:pt x="1339756" y="1457854"/>
                  </a:lnTo>
                  <a:lnTo>
                    <a:pt x="1337375" y="1451504"/>
                  </a:lnTo>
                  <a:lnTo>
                    <a:pt x="1335259" y="1445154"/>
                  </a:lnTo>
                  <a:lnTo>
                    <a:pt x="1333408" y="1439069"/>
                  </a:lnTo>
                  <a:lnTo>
                    <a:pt x="1332085" y="1432454"/>
                  </a:lnTo>
                  <a:lnTo>
                    <a:pt x="1330763" y="1425840"/>
                  </a:lnTo>
                  <a:lnTo>
                    <a:pt x="1329969" y="1419490"/>
                  </a:lnTo>
                  <a:lnTo>
                    <a:pt x="1329440" y="1412611"/>
                  </a:lnTo>
                  <a:lnTo>
                    <a:pt x="1329440" y="1405731"/>
                  </a:lnTo>
                  <a:lnTo>
                    <a:pt x="1330234" y="1232958"/>
                  </a:lnTo>
                  <a:lnTo>
                    <a:pt x="1153279" y="1231636"/>
                  </a:lnTo>
                  <a:lnTo>
                    <a:pt x="1146402" y="1231371"/>
                  </a:lnTo>
                  <a:lnTo>
                    <a:pt x="1139525" y="1231106"/>
                  </a:lnTo>
                  <a:lnTo>
                    <a:pt x="1132648" y="1230048"/>
                  </a:lnTo>
                  <a:lnTo>
                    <a:pt x="1125771" y="1228990"/>
                  </a:lnTo>
                  <a:lnTo>
                    <a:pt x="1119423" y="1227138"/>
                  </a:lnTo>
                  <a:lnTo>
                    <a:pt x="1112810" y="1225286"/>
                  </a:lnTo>
                  <a:lnTo>
                    <a:pt x="1106462" y="1223433"/>
                  </a:lnTo>
                  <a:lnTo>
                    <a:pt x="1100378" y="1221052"/>
                  </a:lnTo>
                  <a:lnTo>
                    <a:pt x="1094295" y="1218406"/>
                  </a:lnTo>
                  <a:lnTo>
                    <a:pt x="1088476" y="1215231"/>
                  </a:lnTo>
                  <a:lnTo>
                    <a:pt x="1082656" y="1212056"/>
                  </a:lnTo>
                  <a:lnTo>
                    <a:pt x="1077102" y="1208352"/>
                  </a:lnTo>
                  <a:lnTo>
                    <a:pt x="1071812" y="1204648"/>
                  </a:lnTo>
                  <a:lnTo>
                    <a:pt x="1066786" y="1200679"/>
                  </a:lnTo>
                  <a:lnTo>
                    <a:pt x="1062025" y="1196446"/>
                  </a:lnTo>
                  <a:lnTo>
                    <a:pt x="1057264" y="1192213"/>
                  </a:lnTo>
                  <a:lnTo>
                    <a:pt x="1052767" y="1187450"/>
                  </a:lnTo>
                  <a:lnTo>
                    <a:pt x="1048271" y="1182688"/>
                  </a:lnTo>
                  <a:lnTo>
                    <a:pt x="1044303" y="1177396"/>
                  </a:lnTo>
                  <a:lnTo>
                    <a:pt x="1040600" y="1172104"/>
                  </a:lnTo>
                  <a:lnTo>
                    <a:pt x="1036897" y="1166813"/>
                  </a:lnTo>
                  <a:lnTo>
                    <a:pt x="1033723" y="1161256"/>
                  </a:lnTo>
                  <a:lnTo>
                    <a:pt x="1030549" y="1155435"/>
                  </a:lnTo>
                  <a:lnTo>
                    <a:pt x="1027904" y="1149615"/>
                  </a:lnTo>
                  <a:lnTo>
                    <a:pt x="1025523" y="1143265"/>
                  </a:lnTo>
                  <a:lnTo>
                    <a:pt x="1023407" y="1137444"/>
                  </a:lnTo>
                  <a:lnTo>
                    <a:pt x="1021820" y="1130829"/>
                  </a:lnTo>
                  <a:lnTo>
                    <a:pt x="1020233" y="1124215"/>
                  </a:lnTo>
                  <a:lnTo>
                    <a:pt x="1019175" y="1117600"/>
                  </a:lnTo>
                  <a:lnTo>
                    <a:pt x="1018117" y="1111250"/>
                  </a:lnTo>
                  <a:lnTo>
                    <a:pt x="1017853" y="1104371"/>
                  </a:lnTo>
                  <a:lnTo>
                    <a:pt x="1017588" y="1097492"/>
                  </a:lnTo>
                  <a:lnTo>
                    <a:pt x="1017853" y="1090613"/>
                  </a:lnTo>
                  <a:lnTo>
                    <a:pt x="1018382" y="1083733"/>
                  </a:lnTo>
                  <a:lnTo>
                    <a:pt x="1019440" y="1077383"/>
                  </a:lnTo>
                  <a:lnTo>
                    <a:pt x="1020498" y="1070769"/>
                  </a:lnTo>
                  <a:lnTo>
                    <a:pt x="1022085" y="1064154"/>
                  </a:lnTo>
                  <a:lnTo>
                    <a:pt x="1024201" y="1057804"/>
                  </a:lnTo>
                  <a:lnTo>
                    <a:pt x="1026317" y="1051719"/>
                  </a:lnTo>
                  <a:lnTo>
                    <a:pt x="1028697" y="1045633"/>
                  </a:lnTo>
                  <a:lnTo>
                    <a:pt x="1031607" y="1039813"/>
                  </a:lnTo>
                  <a:lnTo>
                    <a:pt x="1034516" y="1033992"/>
                  </a:lnTo>
                  <a:lnTo>
                    <a:pt x="1037690" y="1028435"/>
                  </a:lnTo>
                  <a:lnTo>
                    <a:pt x="1041394" y="1023144"/>
                  </a:lnTo>
                  <a:lnTo>
                    <a:pt x="1045361" y="1017852"/>
                  </a:lnTo>
                  <a:lnTo>
                    <a:pt x="1049329" y="1012825"/>
                  </a:lnTo>
                  <a:lnTo>
                    <a:pt x="1053561" y="1008063"/>
                  </a:lnTo>
                  <a:lnTo>
                    <a:pt x="1058057" y="1003565"/>
                  </a:lnTo>
                  <a:lnTo>
                    <a:pt x="1062818" y="999067"/>
                  </a:lnTo>
                  <a:lnTo>
                    <a:pt x="1067844" y="994833"/>
                  </a:lnTo>
                  <a:lnTo>
                    <a:pt x="1073134" y="990865"/>
                  </a:lnTo>
                  <a:lnTo>
                    <a:pt x="1078689" y="987160"/>
                  </a:lnTo>
                  <a:lnTo>
                    <a:pt x="1083979" y="983721"/>
                  </a:lnTo>
                  <a:lnTo>
                    <a:pt x="1089798" y="980546"/>
                  </a:lnTo>
                  <a:lnTo>
                    <a:pt x="1095617" y="977635"/>
                  </a:lnTo>
                  <a:lnTo>
                    <a:pt x="1101701" y="975254"/>
                  </a:lnTo>
                  <a:lnTo>
                    <a:pt x="1108049" y="972873"/>
                  </a:lnTo>
                  <a:lnTo>
                    <a:pt x="1114133" y="970756"/>
                  </a:lnTo>
                  <a:lnTo>
                    <a:pt x="1120745" y="968904"/>
                  </a:lnTo>
                  <a:lnTo>
                    <a:pt x="1127358" y="967581"/>
                  </a:lnTo>
                  <a:lnTo>
                    <a:pt x="1134235" y="966258"/>
                  </a:lnTo>
                  <a:lnTo>
                    <a:pt x="1141112" y="965465"/>
                  </a:lnTo>
                  <a:lnTo>
                    <a:pt x="1147989" y="965200"/>
                  </a:lnTo>
                  <a:lnTo>
                    <a:pt x="1155131" y="964935"/>
                  </a:lnTo>
                  <a:lnTo>
                    <a:pt x="1332085" y="965994"/>
                  </a:lnTo>
                  <a:lnTo>
                    <a:pt x="1332879" y="793221"/>
                  </a:lnTo>
                  <a:lnTo>
                    <a:pt x="1333143" y="786342"/>
                  </a:lnTo>
                  <a:lnTo>
                    <a:pt x="1333672" y="779463"/>
                  </a:lnTo>
                  <a:lnTo>
                    <a:pt x="1334730" y="772583"/>
                  </a:lnTo>
                  <a:lnTo>
                    <a:pt x="1335788" y="765969"/>
                  </a:lnTo>
                  <a:lnTo>
                    <a:pt x="1337375" y="759883"/>
                  </a:lnTo>
                  <a:lnTo>
                    <a:pt x="1339227" y="753269"/>
                  </a:lnTo>
                  <a:lnTo>
                    <a:pt x="1341608" y="747448"/>
                  </a:lnTo>
                  <a:lnTo>
                    <a:pt x="1343988" y="741098"/>
                  </a:lnTo>
                  <a:lnTo>
                    <a:pt x="1346633" y="735013"/>
                  </a:lnTo>
                  <a:lnTo>
                    <a:pt x="1349807" y="729456"/>
                  </a:lnTo>
                  <a:lnTo>
                    <a:pt x="1353246" y="723900"/>
                  </a:lnTo>
                  <a:lnTo>
                    <a:pt x="1356684" y="718344"/>
                  </a:lnTo>
                  <a:lnTo>
                    <a:pt x="1360652" y="713317"/>
                  </a:lnTo>
                  <a:lnTo>
                    <a:pt x="1364355" y="708290"/>
                  </a:lnTo>
                  <a:lnTo>
                    <a:pt x="1368852" y="703527"/>
                  </a:lnTo>
                  <a:lnTo>
                    <a:pt x="1373348" y="698765"/>
                  </a:lnTo>
                  <a:lnTo>
                    <a:pt x="1378109" y="694267"/>
                  </a:lnTo>
                  <a:lnTo>
                    <a:pt x="1383135" y="690298"/>
                  </a:lnTo>
                  <a:lnTo>
                    <a:pt x="1388161" y="686329"/>
                  </a:lnTo>
                  <a:lnTo>
                    <a:pt x="1393451" y="682890"/>
                  </a:lnTo>
                  <a:lnTo>
                    <a:pt x="1399270" y="679186"/>
                  </a:lnTo>
                  <a:lnTo>
                    <a:pt x="1404824" y="676275"/>
                  </a:lnTo>
                  <a:lnTo>
                    <a:pt x="1410908" y="673365"/>
                  </a:lnTo>
                  <a:lnTo>
                    <a:pt x="1416992" y="670454"/>
                  </a:lnTo>
                  <a:lnTo>
                    <a:pt x="1423075" y="668073"/>
                  </a:lnTo>
                  <a:lnTo>
                    <a:pt x="1429688" y="666221"/>
                  </a:lnTo>
                  <a:lnTo>
                    <a:pt x="1436036" y="664369"/>
                  </a:lnTo>
                  <a:lnTo>
                    <a:pt x="1442649" y="662781"/>
                  </a:lnTo>
                  <a:lnTo>
                    <a:pt x="1449261" y="661988"/>
                  </a:lnTo>
                  <a:lnTo>
                    <a:pt x="1456138" y="660929"/>
                  </a:lnTo>
                  <a:lnTo>
                    <a:pt x="1463280" y="660400"/>
                  </a:lnTo>
                  <a:close/>
                  <a:moveTo>
                    <a:pt x="714108" y="0"/>
                  </a:moveTo>
                  <a:lnTo>
                    <a:pt x="723364" y="0"/>
                  </a:lnTo>
                  <a:lnTo>
                    <a:pt x="732621" y="264"/>
                  </a:lnTo>
                  <a:lnTo>
                    <a:pt x="741349" y="529"/>
                  </a:lnTo>
                  <a:lnTo>
                    <a:pt x="750606" y="1058"/>
                  </a:lnTo>
                  <a:lnTo>
                    <a:pt x="759599" y="2115"/>
                  </a:lnTo>
                  <a:lnTo>
                    <a:pt x="768591" y="3173"/>
                  </a:lnTo>
                  <a:lnTo>
                    <a:pt x="777319" y="4495"/>
                  </a:lnTo>
                  <a:lnTo>
                    <a:pt x="786312" y="5817"/>
                  </a:lnTo>
                  <a:lnTo>
                    <a:pt x="795040" y="7404"/>
                  </a:lnTo>
                  <a:lnTo>
                    <a:pt x="803503" y="9520"/>
                  </a:lnTo>
                  <a:lnTo>
                    <a:pt x="812231" y="11635"/>
                  </a:lnTo>
                  <a:lnTo>
                    <a:pt x="820959" y="14015"/>
                  </a:lnTo>
                  <a:lnTo>
                    <a:pt x="829158" y="16395"/>
                  </a:lnTo>
                  <a:lnTo>
                    <a:pt x="837622" y="19039"/>
                  </a:lnTo>
                  <a:lnTo>
                    <a:pt x="845821" y="21948"/>
                  </a:lnTo>
                  <a:lnTo>
                    <a:pt x="853755" y="24856"/>
                  </a:lnTo>
                  <a:lnTo>
                    <a:pt x="861954" y="28294"/>
                  </a:lnTo>
                  <a:lnTo>
                    <a:pt x="869889" y="31732"/>
                  </a:lnTo>
                  <a:lnTo>
                    <a:pt x="877559" y="35434"/>
                  </a:lnTo>
                  <a:lnTo>
                    <a:pt x="885493" y="39136"/>
                  </a:lnTo>
                  <a:lnTo>
                    <a:pt x="892899" y="43102"/>
                  </a:lnTo>
                  <a:lnTo>
                    <a:pt x="900569" y="47333"/>
                  </a:lnTo>
                  <a:lnTo>
                    <a:pt x="907710" y="51299"/>
                  </a:lnTo>
                  <a:lnTo>
                    <a:pt x="915116" y="56059"/>
                  </a:lnTo>
                  <a:lnTo>
                    <a:pt x="922257" y="60554"/>
                  </a:lnTo>
                  <a:lnTo>
                    <a:pt x="929398" y="65314"/>
                  </a:lnTo>
                  <a:lnTo>
                    <a:pt x="936274" y="70338"/>
                  </a:lnTo>
                  <a:lnTo>
                    <a:pt x="943151" y="75362"/>
                  </a:lnTo>
                  <a:lnTo>
                    <a:pt x="949763" y="80915"/>
                  </a:lnTo>
                  <a:lnTo>
                    <a:pt x="956111" y="86204"/>
                  </a:lnTo>
                  <a:lnTo>
                    <a:pt x="962458" y="91757"/>
                  </a:lnTo>
                  <a:lnTo>
                    <a:pt x="968806" y="97575"/>
                  </a:lnTo>
                  <a:lnTo>
                    <a:pt x="974889" y="103392"/>
                  </a:lnTo>
                  <a:lnTo>
                    <a:pt x="980972" y="109474"/>
                  </a:lnTo>
                  <a:lnTo>
                    <a:pt x="986526" y="115556"/>
                  </a:lnTo>
                  <a:lnTo>
                    <a:pt x="992080" y="121902"/>
                  </a:lnTo>
                  <a:lnTo>
                    <a:pt x="997635" y="128513"/>
                  </a:lnTo>
                  <a:lnTo>
                    <a:pt x="1002924" y="134859"/>
                  </a:lnTo>
                  <a:lnTo>
                    <a:pt x="1008214" y="141470"/>
                  </a:lnTo>
                  <a:lnTo>
                    <a:pt x="1013239" y="148345"/>
                  </a:lnTo>
                  <a:lnTo>
                    <a:pt x="1018000" y="155220"/>
                  </a:lnTo>
                  <a:lnTo>
                    <a:pt x="1022761" y="162360"/>
                  </a:lnTo>
                  <a:lnTo>
                    <a:pt x="1027257" y="169499"/>
                  </a:lnTo>
                  <a:lnTo>
                    <a:pt x="1031489" y="176903"/>
                  </a:lnTo>
                  <a:lnTo>
                    <a:pt x="1035720" y="184043"/>
                  </a:lnTo>
                  <a:lnTo>
                    <a:pt x="1039688" y="191711"/>
                  </a:lnTo>
                  <a:lnTo>
                    <a:pt x="1043655" y="199115"/>
                  </a:lnTo>
                  <a:lnTo>
                    <a:pt x="1047093" y="206784"/>
                  </a:lnTo>
                  <a:lnTo>
                    <a:pt x="1050532" y="214717"/>
                  </a:lnTo>
                  <a:lnTo>
                    <a:pt x="1053705" y="222650"/>
                  </a:lnTo>
                  <a:lnTo>
                    <a:pt x="1057144" y="230318"/>
                  </a:lnTo>
                  <a:lnTo>
                    <a:pt x="1059788" y="238780"/>
                  </a:lnTo>
                  <a:lnTo>
                    <a:pt x="1062433" y="246713"/>
                  </a:lnTo>
                  <a:lnTo>
                    <a:pt x="1064814" y="255175"/>
                  </a:lnTo>
                  <a:lnTo>
                    <a:pt x="1067194" y="263372"/>
                  </a:lnTo>
                  <a:lnTo>
                    <a:pt x="1069310" y="271834"/>
                  </a:lnTo>
                  <a:lnTo>
                    <a:pt x="1070897" y="280031"/>
                  </a:lnTo>
                  <a:lnTo>
                    <a:pt x="1072484" y="288757"/>
                  </a:lnTo>
                  <a:lnTo>
                    <a:pt x="1074071" y="297219"/>
                  </a:lnTo>
                  <a:lnTo>
                    <a:pt x="1075129" y="305945"/>
                  </a:lnTo>
                  <a:lnTo>
                    <a:pt x="1076186" y="314936"/>
                  </a:lnTo>
                  <a:lnTo>
                    <a:pt x="1076980" y="323397"/>
                  </a:lnTo>
                  <a:lnTo>
                    <a:pt x="1077509" y="332388"/>
                  </a:lnTo>
                  <a:lnTo>
                    <a:pt x="1077773" y="341379"/>
                  </a:lnTo>
                  <a:lnTo>
                    <a:pt x="1077773" y="350369"/>
                  </a:lnTo>
                  <a:lnTo>
                    <a:pt x="1077509" y="359360"/>
                  </a:lnTo>
                  <a:lnTo>
                    <a:pt x="1077244" y="368350"/>
                  </a:lnTo>
                  <a:lnTo>
                    <a:pt x="1076716" y="377341"/>
                  </a:lnTo>
                  <a:lnTo>
                    <a:pt x="1075658" y="385803"/>
                  </a:lnTo>
                  <a:lnTo>
                    <a:pt x="1074600" y="394793"/>
                  </a:lnTo>
                  <a:lnTo>
                    <a:pt x="1073277" y="403519"/>
                  </a:lnTo>
                  <a:lnTo>
                    <a:pt x="1071955" y="411981"/>
                  </a:lnTo>
                  <a:lnTo>
                    <a:pt x="1070103" y="420707"/>
                  </a:lnTo>
                  <a:lnTo>
                    <a:pt x="1068252" y="428905"/>
                  </a:lnTo>
                  <a:lnTo>
                    <a:pt x="1065872" y="437366"/>
                  </a:lnTo>
                  <a:lnTo>
                    <a:pt x="1063756" y="445564"/>
                  </a:lnTo>
                  <a:lnTo>
                    <a:pt x="1061111" y="454026"/>
                  </a:lnTo>
                  <a:lnTo>
                    <a:pt x="1058466" y="461958"/>
                  </a:lnTo>
                  <a:lnTo>
                    <a:pt x="1055557" y="469891"/>
                  </a:lnTo>
                  <a:lnTo>
                    <a:pt x="1052383" y="478089"/>
                  </a:lnTo>
                  <a:lnTo>
                    <a:pt x="1048945" y="485757"/>
                  </a:lnTo>
                  <a:lnTo>
                    <a:pt x="1045506" y="493426"/>
                  </a:lnTo>
                  <a:lnTo>
                    <a:pt x="1041804" y="501358"/>
                  </a:lnTo>
                  <a:lnTo>
                    <a:pt x="1038101" y="508762"/>
                  </a:lnTo>
                  <a:lnTo>
                    <a:pt x="1033869" y="516166"/>
                  </a:lnTo>
                  <a:lnTo>
                    <a:pt x="1029637" y="523570"/>
                  </a:lnTo>
                  <a:lnTo>
                    <a:pt x="1025141" y="530710"/>
                  </a:lnTo>
                  <a:lnTo>
                    <a:pt x="1020380" y="537850"/>
                  </a:lnTo>
                  <a:lnTo>
                    <a:pt x="1015620" y="544725"/>
                  </a:lnTo>
                  <a:lnTo>
                    <a:pt x="1010859" y="551864"/>
                  </a:lnTo>
                  <a:lnTo>
                    <a:pt x="1005834" y="558211"/>
                  </a:lnTo>
                  <a:lnTo>
                    <a:pt x="1000544" y="564821"/>
                  </a:lnTo>
                  <a:lnTo>
                    <a:pt x="995254" y="571432"/>
                  </a:lnTo>
                  <a:lnTo>
                    <a:pt x="989436" y="578043"/>
                  </a:lnTo>
                  <a:lnTo>
                    <a:pt x="983882" y="584125"/>
                  </a:lnTo>
                  <a:lnTo>
                    <a:pt x="977798" y="590207"/>
                  </a:lnTo>
                  <a:lnTo>
                    <a:pt x="971980" y="596024"/>
                  </a:lnTo>
                  <a:lnTo>
                    <a:pt x="965632" y="601842"/>
                  </a:lnTo>
                  <a:lnTo>
                    <a:pt x="959549" y="607659"/>
                  </a:lnTo>
                  <a:lnTo>
                    <a:pt x="953201" y="612948"/>
                  </a:lnTo>
                  <a:lnTo>
                    <a:pt x="946325" y="618501"/>
                  </a:lnTo>
                  <a:lnTo>
                    <a:pt x="939713" y="623789"/>
                  </a:lnTo>
                  <a:lnTo>
                    <a:pt x="933100" y="628813"/>
                  </a:lnTo>
                  <a:lnTo>
                    <a:pt x="926224" y="633573"/>
                  </a:lnTo>
                  <a:lnTo>
                    <a:pt x="919083" y="638333"/>
                  </a:lnTo>
                  <a:lnTo>
                    <a:pt x="911942" y="642828"/>
                  </a:lnTo>
                  <a:lnTo>
                    <a:pt x="904536" y="647323"/>
                  </a:lnTo>
                  <a:lnTo>
                    <a:pt x="897131" y="651290"/>
                  </a:lnTo>
                  <a:lnTo>
                    <a:pt x="889461" y="655521"/>
                  </a:lnTo>
                  <a:lnTo>
                    <a:pt x="881791" y="659487"/>
                  </a:lnTo>
                  <a:lnTo>
                    <a:pt x="874120" y="663189"/>
                  </a:lnTo>
                  <a:lnTo>
                    <a:pt x="866186" y="666627"/>
                  </a:lnTo>
                  <a:lnTo>
                    <a:pt x="857987" y="670064"/>
                  </a:lnTo>
                  <a:lnTo>
                    <a:pt x="850052" y="672973"/>
                  </a:lnTo>
                  <a:lnTo>
                    <a:pt x="841853" y="676146"/>
                  </a:lnTo>
                  <a:lnTo>
                    <a:pt x="833654" y="679055"/>
                  </a:lnTo>
                  <a:lnTo>
                    <a:pt x="825455" y="681699"/>
                  </a:lnTo>
                  <a:lnTo>
                    <a:pt x="816992" y="684079"/>
                  </a:lnTo>
                  <a:lnTo>
                    <a:pt x="808264" y="686195"/>
                  </a:lnTo>
                  <a:lnTo>
                    <a:pt x="799800" y="688310"/>
                  </a:lnTo>
                  <a:lnTo>
                    <a:pt x="791072" y="690161"/>
                  </a:lnTo>
                  <a:lnTo>
                    <a:pt x="782609" y="691483"/>
                  </a:lnTo>
                  <a:lnTo>
                    <a:pt x="773616" y="693070"/>
                  </a:lnTo>
                  <a:lnTo>
                    <a:pt x="764624" y="694128"/>
                  </a:lnTo>
                  <a:lnTo>
                    <a:pt x="755632" y="695185"/>
                  </a:lnTo>
                  <a:lnTo>
                    <a:pt x="746639" y="695714"/>
                  </a:lnTo>
                  <a:lnTo>
                    <a:pt x="737647" y="696243"/>
                  </a:lnTo>
                  <a:lnTo>
                    <a:pt x="728390" y="696507"/>
                  </a:lnTo>
                  <a:lnTo>
                    <a:pt x="719133" y="696507"/>
                  </a:lnTo>
                  <a:lnTo>
                    <a:pt x="709876" y="696507"/>
                  </a:lnTo>
                  <a:lnTo>
                    <a:pt x="700883" y="695979"/>
                  </a:lnTo>
                  <a:lnTo>
                    <a:pt x="691891" y="695450"/>
                  </a:lnTo>
                  <a:lnTo>
                    <a:pt x="682898" y="694392"/>
                  </a:lnTo>
                  <a:lnTo>
                    <a:pt x="673906" y="693599"/>
                  </a:lnTo>
                  <a:lnTo>
                    <a:pt x="664913" y="692541"/>
                  </a:lnTo>
                  <a:lnTo>
                    <a:pt x="656186" y="690954"/>
                  </a:lnTo>
                  <a:lnTo>
                    <a:pt x="647458" y="689103"/>
                  </a:lnTo>
                  <a:lnTo>
                    <a:pt x="638730" y="687252"/>
                  </a:lnTo>
                  <a:lnTo>
                    <a:pt x="630266" y="684872"/>
                  </a:lnTo>
                  <a:lnTo>
                    <a:pt x="621538" y="683021"/>
                  </a:lnTo>
                  <a:lnTo>
                    <a:pt x="613339" y="680113"/>
                  </a:lnTo>
                  <a:lnTo>
                    <a:pt x="604876" y="677468"/>
                  </a:lnTo>
                  <a:lnTo>
                    <a:pt x="596676" y="674824"/>
                  </a:lnTo>
                  <a:lnTo>
                    <a:pt x="588478" y="671651"/>
                  </a:lnTo>
                  <a:lnTo>
                    <a:pt x="580543" y="668213"/>
                  </a:lnTo>
                  <a:lnTo>
                    <a:pt x="572873" y="665040"/>
                  </a:lnTo>
                  <a:lnTo>
                    <a:pt x="564674" y="661603"/>
                  </a:lnTo>
                  <a:lnTo>
                    <a:pt x="557004" y="657636"/>
                  </a:lnTo>
                  <a:lnTo>
                    <a:pt x="549598" y="653405"/>
                  </a:lnTo>
                  <a:lnTo>
                    <a:pt x="541928" y="649439"/>
                  </a:lnTo>
                  <a:lnTo>
                    <a:pt x="534787" y="645208"/>
                  </a:lnTo>
                  <a:lnTo>
                    <a:pt x="527382" y="640713"/>
                  </a:lnTo>
                  <a:lnTo>
                    <a:pt x="520241" y="635953"/>
                  </a:lnTo>
                  <a:lnTo>
                    <a:pt x="513364" y="631193"/>
                  </a:lnTo>
                  <a:lnTo>
                    <a:pt x="506223" y="626169"/>
                  </a:lnTo>
                  <a:lnTo>
                    <a:pt x="499611" y="621145"/>
                  </a:lnTo>
                  <a:lnTo>
                    <a:pt x="492734" y="615592"/>
                  </a:lnTo>
                  <a:lnTo>
                    <a:pt x="486122" y="610303"/>
                  </a:lnTo>
                  <a:lnTo>
                    <a:pt x="480039" y="604750"/>
                  </a:lnTo>
                  <a:lnTo>
                    <a:pt x="473691" y="598933"/>
                  </a:lnTo>
                  <a:lnTo>
                    <a:pt x="467873" y="593115"/>
                  </a:lnTo>
                  <a:lnTo>
                    <a:pt x="461790" y="587298"/>
                  </a:lnTo>
                  <a:lnTo>
                    <a:pt x="455971" y="580952"/>
                  </a:lnTo>
                  <a:lnTo>
                    <a:pt x="450152" y="574605"/>
                  </a:lnTo>
                  <a:lnTo>
                    <a:pt x="444863" y="568523"/>
                  </a:lnTo>
                  <a:lnTo>
                    <a:pt x="439573" y="561913"/>
                  </a:lnTo>
                  <a:lnTo>
                    <a:pt x="434283" y="555038"/>
                  </a:lnTo>
                  <a:lnTo>
                    <a:pt x="429258" y="548162"/>
                  </a:lnTo>
                  <a:lnTo>
                    <a:pt x="424497" y="541287"/>
                  </a:lnTo>
                  <a:lnTo>
                    <a:pt x="419737" y="534148"/>
                  </a:lnTo>
                  <a:lnTo>
                    <a:pt x="415240" y="527008"/>
                  </a:lnTo>
                  <a:lnTo>
                    <a:pt x="411009" y="519868"/>
                  </a:lnTo>
                  <a:lnTo>
                    <a:pt x="406777" y="512464"/>
                  </a:lnTo>
                  <a:lnTo>
                    <a:pt x="402545" y="505060"/>
                  </a:lnTo>
                  <a:lnTo>
                    <a:pt x="398842" y="497392"/>
                  </a:lnTo>
                  <a:lnTo>
                    <a:pt x="395140" y="489988"/>
                  </a:lnTo>
                  <a:lnTo>
                    <a:pt x="391966" y="481791"/>
                  </a:lnTo>
                  <a:lnTo>
                    <a:pt x="388792" y="474122"/>
                  </a:lnTo>
                  <a:lnTo>
                    <a:pt x="385618" y="466189"/>
                  </a:lnTo>
                  <a:lnTo>
                    <a:pt x="382709" y="458256"/>
                  </a:lnTo>
                  <a:lnTo>
                    <a:pt x="380064" y="449795"/>
                  </a:lnTo>
                  <a:lnTo>
                    <a:pt x="377684" y="441862"/>
                  </a:lnTo>
                  <a:lnTo>
                    <a:pt x="375303" y="433400"/>
                  </a:lnTo>
                  <a:lnTo>
                    <a:pt x="373187" y="425203"/>
                  </a:lnTo>
                  <a:lnTo>
                    <a:pt x="371336" y="416477"/>
                  </a:lnTo>
                  <a:lnTo>
                    <a:pt x="370014" y="407750"/>
                  </a:lnTo>
                  <a:lnTo>
                    <a:pt x="368427" y="399289"/>
                  </a:lnTo>
                  <a:lnTo>
                    <a:pt x="367369" y="390562"/>
                  </a:lnTo>
                  <a:lnTo>
                    <a:pt x="366311" y="382101"/>
                  </a:lnTo>
                  <a:lnTo>
                    <a:pt x="365517" y="373110"/>
                  </a:lnTo>
                  <a:lnTo>
                    <a:pt x="364988" y="364120"/>
                  </a:lnTo>
                  <a:lnTo>
                    <a:pt x="364724" y="355129"/>
                  </a:lnTo>
                  <a:lnTo>
                    <a:pt x="364724" y="346403"/>
                  </a:lnTo>
                  <a:lnTo>
                    <a:pt x="364988" y="337412"/>
                  </a:lnTo>
                  <a:lnTo>
                    <a:pt x="365253" y="328422"/>
                  </a:lnTo>
                  <a:lnTo>
                    <a:pt x="365782" y="319695"/>
                  </a:lnTo>
                  <a:lnTo>
                    <a:pt x="366575" y="310705"/>
                  </a:lnTo>
                  <a:lnTo>
                    <a:pt x="367898" y="301979"/>
                  </a:lnTo>
                  <a:lnTo>
                    <a:pt x="368956" y="292988"/>
                  </a:lnTo>
                  <a:lnTo>
                    <a:pt x="370542" y="284791"/>
                  </a:lnTo>
                  <a:lnTo>
                    <a:pt x="372394" y="276064"/>
                  </a:lnTo>
                  <a:lnTo>
                    <a:pt x="374245" y="267603"/>
                  </a:lnTo>
                  <a:lnTo>
                    <a:pt x="376626" y="259141"/>
                  </a:lnTo>
                  <a:lnTo>
                    <a:pt x="378477" y="250944"/>
                  </a:lnTo>
                  <a:lnTo>
                    <a:pt x="381386" y="242746"/>
                  </a:lnTo>
                  <a:lnTo>
                    <a:pt x="384031" y="234549"/>
                  </a:lnTo>
                  <a:lnTo>
                    <a:pt x="386940" y="226616"/>
                  </a:lnTo>
                  <a:lnTo>
                    <a:pt x="390114" y="218683"/>
                  </a:lnTo>
                  <a:lnTo>
                    <a:pt x="393553" y="210750"/>
                  </a:lnTo>
                  <a:lnTo>
                    <a:pt x="396991" y="203082"/>
                  </a:lnTo>
                  <a:lnTo>
                    <a:pt x="400694" y="195678"/>
                  </a:lnTo>
                  <a:lnTo>
                    <a:pt x="404396" y="187745"/>
                  </a:lnTo>
                  <a:lnTo>
                    <a:pt x="408628" y="180341"/>
                  </a:lnTo>
                  <a:lnTo>
                    <a:pt x="412860" y="173201"/>
                  </a:lnTo>
                  <a:lnTo>
                    <a:pt x="417356" y="165797"/>
                  </a:lnTo>
                  <a:lnTo>
                    <a:pt x="422117" y="158658"/>
                  </a:lnTo>
                  <a:lnTo>
                    <a:pt x="426878" y="151783"/>
                  </a:lnTo>
                  <a:lnTo>
                    <a:pt x="431638" y="144907"/>
                  </a:lnTo>
                  <a:lnTo>
                    <a:pt x="436664" y="138297"/>
                  </a:lnTo>
                  <a:lnTo>
                    <a:pt x="441953" y="131686"/>
                  </a:lnTo>
                  <a:lnTo>
                    <a:pt x="447243" y="125075"/>
                  </a:lnTo>
                  <a:lnTo>
                    <a:pt x="453062" y="118993"/>
                  </a:lnTo>
                  <a:lnTo>
                    <a:pt x="458616" y="112647"/>
                  </a:lnTo>
                  <a:lnTo>
                    <a:pt x="464434" y="106301"/>
                  </a:lnTo>
                  <a:lnTo>
                    <a:pt x="470518" y="100483"/>
                  </a:lnTo>
                  <a:lnTo>
                    <a:pt x="476865" y="94666"/>
                  </a:lnTo>
                  <a:lnTo>
                    <a:pt x="482948" y="89113"/>
                  </a:lnTo>
                  <a:lnTo>
                    <a:pt x="489560" y="83560"/>
                  </a:lnTo>
                  <a:lnTo>
                    <a:pt x="496172" y="78271"/>
                  </a:lnTo>
                  <a:lnTo>
                    <a:pt x="502520" y="72983"/>
                  </a:lnTo>
                  <a:lnTo>
                    <a:pt x="509397" y="67958"/>
                  </a:lnTo>
                  <a:lnTo>
                    <a:pt x="516538" y="62934"/>
                  </a:lnTo>
                  <a:lnTo>
                    <a:pt x="523414" y="58175"/>
                  </a:lnTo>
                  <a:lnTo>
                    <a:pt x="530820" y="53679"/>
                  </a:lnTo>
                  <a:lnTo>
                    <a:pt x="537961" y="49184"/>
                  </a:lnTo>
                  <a:lnTo>
                    <a:pt x="545367" y="45217"/>
                  </a:lnTo>
                  <a:lnTo>
                    <a:pt x="553301" y="40987"/>
                  </a:lnTo>
                  <a:lnTo>
                    <a:pt x="560707" y="37020"/>
                  </a:lnTo>
                  <a:lnTo>
                    <a:pt x="568377" y="33583"/>
                  </a:lnTo>
                  <a:lnTo>
                    <a:pt x="576311" y="29881"/>
                  </a:lnTo>
                  <a:lnTo>
                    <a:pt x="584510" y="26707"/>
                  </a:lnTo>
                  <a:lnTo>
                    <a:pt x="592445" y="23534"/>
                  </a:lnTo>
                  <a:lnTo>
                    <a:pt x="600379" y="20361"/>
                  </a:lnTo>
                  <a:lnTo>
                    <a:pt x="608843" y="17717"/>
                  </a:lnTo>
                  <a:lnTo>
                    <a:pt x="617042" y="15073"/>
                  </a:lnTo>
                  <a:lnTo>
                    <a:pt x="625505" y="12693"/>
                  </a:lnTo>
                  <a:lnTo>
                    <a:pt x="633969" y="10313"/>
                  </a:lnTo>
                  <a:lnTo>
                    <a:pt x="642697" y="8462"/>
                  </a:lnTo>
                  <a:lnTo>
                    <a:pt x="651425" y="6875"/>
                  </a:lnTo>
                  <a:lnTo>
                    <a:pt x="659888" y="5024"/>
                  </a:lnTo>
                  <a:lnTo>
                    <a:pt x="668881" y="3702"/>
                  </a:lnTo>
                  <a:lnTo>
                    <a:pt x="677873" y="2644"/>
                  </a:lnTo>
                  <a:lnTo>
                    <a:pt x="686601" y="1851"/>
                  </a:lnTo>
                  <a:lnTo>
                    <a:pt x="695858" y="793"/>
                  </a:lnTo>
                  <a:lnTo>
                    <a:pt x="704851" y="264"/>
                  </a:lnTo>
                  <a:lnTo>
                    <a:pt x="71410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17" name="文本框 1027"/>
          <p:cNvSpPr txBox="1">
            <a:spLocks noChangeArrowheads="1"/>
          </p:cNvSpPr>
          <p:nvPr/>
        </p:nvSpPr>
        <p:spPr bwMode="auto">
          <a:xfrm>
            <a:off x="2411413" y="3846513"/>
            <a:ext cx="1783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/>
              <a:t>答辩人：钟富澎</a:t>
            </a:r>
            <a:endParaRPr lang="zh-CN" altLang="en-US" sz="1800"/>
          </a:p>
        </p:txBody>
      </p:sp>
      <p:sp>
        <p:nvSpPr>
          <p:cNvPr id="18" name="文本框 112"/>
          <p:cNvSpPr txBox="1">
            <a:spLocks noChangeArrowheads="1"/>
          </p:cNvSpPr>
          <p:nvPr/>
        </p:nvSpPr>
        <p:spPr bwMode="auto">
          <a:xfrm>
            <a:off x="4940300" y="3846513"/>
            <a:ext cx="1783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/>
              <a:t>指导教师：苏静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509588" y="2098675"/>
            <a:ext cx="5545137" cy="3009900"/>
          </a:xfrm>
          <a:prstGeom prst="rect">
            <a:avLst/>
          </a:prstGeom>
          <a:solidFill>
            <a:srgbClr val="4B649F"/>
          </a:solidFill>
          <a:ln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" name="任意多边形 10"/>
          <p:cNvSpPr/>
          <p:nvPr/>
        </p:nvSpPr>
        <p:spPr>
          <a:xfrm rot="5400000">
            <a:off x="1882775" y="-1425575"/>
            <a:ext cx="914400" cy="4679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" name="椭圆 1"/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3" name="组合 2"/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4" name="Freeform 84"/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" name="Freeform 85"/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" name="Freeform 86"/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7" name="Freeform 87"/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Freeform 88"/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Freeform 89"/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" name="Freeform 90"/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28678" name="文本框 11"/>
          <p:cNvSpPr txBox="1">
            <a:spLocks noChangeArrowheads="1"/>
          </p:cNvSpPr>
          <p:nvPr/>
        </p:nvSpPr>
        <p:spPr bwMode="auto">
          <a:xfrm>
            <a:off x="1738313" y="552450"/>
            <a:ext cx="24939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</a:rPr>
              <a:t>背景及意义</a:t>
            </a:r>
            <a:endParaRPr lang="zh-CN" altLang="en-US" sz="3600">
              <a:solidFill>
                <a:schemeClr val="bg1"/>
              </a:solidFill>
            </a:endParaRPr>
          </a:p>
        </p:txBody>
      </p:sp>
      <p:pic>
        <p:nvPicPr>
          <p:cNvPr id="28679" name="图片 12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文本框 13"/>
          <p:cNvSpPr txBox="1">
            <a:spLocks noChangeArrowheads="1"/>
          </p:cNvSpPr>
          <p:nvPr/>
        </p:nvSpPr>
        <p:spPr bwMode="auto">
          <a:xfrm>
            <a:off x="673100" y="2276475"/>
            <a:ext cx="5160963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</a:rPr>
              <a:t>随着经济的快速发展，我们的生活节奏也逐渐加快，人们想方设法地提高自己的时间利用率与收集碎片化的时间，为自己争取工作效率的最大化。经过调研，我们发现出行时间占平时生活时间的比重较大。而现今的网约车平台正能大大节省人们的出行时间。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8681" name="矩形 14"/>
          <p:cNvSpPr>
            <a:spLocks noChangeArrowheads="1"/>
          </p:cNvSpPr>
          <p:nvPr/>
        </p:nvSpPr>
        <p:spPr bwMode="auto">
          <a:xfrm>
            <a:off x="6481763" y="2276475"/>
            <a:ext cx="476250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4B649F"/>
                </a:solidFill>
                <a:latin typeface="微软雅黑" panose="020B0503020204020204" pitchFamily="34" charset="-122"/>
              </a:rPr>
              <a:t>网约车能减少他们的出行时间，从而提高时间利用率与工作效率，同时也可以缓和基础交通设施的压力，从个人、团体上来看都是起到了积极影响。迎合互联网发展，网约车将出租车与互联网结合，有利于优化资源配置，提高资源利用效率。</a:t>
            </a:r>
            <a:endParaRPr lang="zh-CN" altLang="en-US" sz="1800">
              <a:solidFill>
                <a:srgbClr val="4B649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54725" y="2098675"/>
            <a:ext cx="5545138" cy="3009900"/>
          </a:xfrm>
          <a:prstGeom prst="rect">
            <a:avLst/>
          </a:prstGeom>
          <a:noFill/>
          <a:ln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8" name="矩形 17"/>
          <p:cNvSpPr/>
          <p:nvPr/>
        </p:nvSpPr>
        <p:spPr>
          <a:xfrm>
            <a:off x="11272838" y="2106613"/>
            <a:ext cx="338137" cy="338137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9" name="矩形 18"/>
          <p:cNvSpPr/>
          <p:nvPr/>
        </p:nvSpPr>
        <p:spPr>
          <a:xfrm>
            <a:off x="11272838" y="4772025"/>
            <a:ext cx="338137" cy="3365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5400000">
            <a:off x="2009775" y="-1552575"/>
            <a:ext cx="914400" cy="4933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" name="椭圆 1"/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3" name="组合 2"/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4" name="Freeform 84"/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" name="Freeform 85"/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" name="Freeform 86"/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7" name="Freeform 87"/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Freeform 88"/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Freeform 89"/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" name="Freeform 90"/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29701" name="文本框 11"/>
          <p:cNvSpPr txBox="1">
            <a:spLocks noChangeArrowheads="1"/>
          </p:cNvSpPr>
          <p:nvPr/>
        </p:nvSpPr>
        <p:spPr bwMode="auto">
          <a:xfrm>
            <a:off x="1738313" y="588963"/>
            <a:ext cx="29543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</a:rPr>
              <a:t>论文主要内容</a:t>
            </a:r>
            <a:endParaRPr lang="zh-CN" altLang="en-US" sz="3600">
              <a:solidFill>
                <a:schemeClr val="bg1"/>
              </a:solidFill>
            </a:endParaRPr>
          </a:p>
        </p:txBody>
      </p:sp>
      <p:pic>
        <p:nvPicPr>
          <p:cNvPr id="29702" name="图片 12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703" name="组合 49"/>
          <p:cNvGrpSpPr/>
          <p:nvPr/>
        </p:nvGrpSpPr>
        <p:grpSpPr bwMode="auto">
          <a:xfrm>
            <a:off x="1625600" y="1947863"/>
            <a:ext cx="1419225" cy="1854200"/>
            <a:chOff x="1265268" y="2101178"/>
            <a:chExt cx="1418480" cy="1853011"/>
          </a:xfrm>
        </p:grpSpPr>
        <p:grpSp>
          <p:nvGrpSpPr>
            <p:cNvPr id="29726" name="组合 34"/>
            <p:cNvGrpSpPr/>
            <p:nvPr/>
          </p:nvGrpSpPr>
          <p:grpSpPr bwMode="auto">
            <a:xfrm>
              <a:off x="1265268" y="2101178"/>
              <a:ext cx="1277954" cy="1277954"/>
              <a:chOff x="1131485" y="2234042"/>
              <a:chExt cx="1607262" cy="1607262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1131485" y="2234042"/>
                <a:ext cx="1606398" cy="1608206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1241240" y="2343782"/>
                <a:ext cx="1386889" cy="13887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29730" name="KSO_Shape"/>
              <p:cNvSpPr>
                <a:spLocks noChangeArrowheads="1"/>
              </p:cNvSpPr>
              <p:nvPr/>
            </p:nvSpPr>
            <p:spPr bwMode="auto">
              <a:xfrm>
                <a:off x="1480150" y="2597150"/>
                <a:ext cx="909932" cy="881046"/>
              </a:xfrm>
              <a:custGeom>
                <a:avLst/>
                <a:gdLst>
                  <a:gd name="T0" fmla="*/ 8644 w 8965002"/>
                  <a:gd name="T1" fmla="*/ 3777 h 8673857"/>
                  <a:gd name="T2" fmla="*/ 8892 w 8965002"/>
                  <a:gd name="T3" fmla="*/ 3777 h 8673857"/>
                  <a:gd name="T4" fmla="*/ 9300 w 8965002"/>
                  <a:gd name="T5" fmla="*/ 4552 h 8673857"/>
                  <a:gd name="T6" fmla="*/ 7282 w 8965002"/>
                  <a:gd name="T7" fmla="*/ 7598 h 8673857"/>
                  <a:gd name="T8" fmla="*/ 6806 w 8965002"/>
                  <a:gd name="T9" fmla="*/ 7834 h 8673857"/>
                  <a:gd name="T10" fmla="*/ 5621 w 8965002"/>
                  <a:gd name="T11" fmla="*/ 7834 h 8673857"/>
                  <a:gd name="T12" fmla="*/ 5621 w 8965002"/>
                  <a:gd name="T13" fmla="*/ 8794 h 8673857"/>
                  <a:gd name="T14" fmla="*/ 5463 w 8965002"/>
                  <a:gd name="T15" fmla="*/ 9054 h 8673857"/>
                  <a:gd name="T16" fmla="*/ 5318 w 8965002"/>
                  <a:gd name="T17" fmla="*/ 9089 h 8673857"/>
                  <a:gd name="T18" fmla="*/ 5134 w 8965002"/>
                  <a:gd name="T19" fmla="*/ 9034 h 8673857"/>
                  <a:gd name="T20" fmla="*/ 4211 w 8965002"/>
                  <a:gd name="T21" fmla="*/ 8408 h 8673857"/>
                  <a:gd name="T22" fmla="*/ 3308 w 8965002"/>
                  <a:gd name="T23" fmla="*/ 9034 h 8673857"/>
                  <a:gd name="T24" fmla="*/ 2978 w 8965002"/>
                  <a:gd name="T25" fmla="*/ 9054 h 8673857"/>
                  <a:gd name="T26" fmla="*/ 2809 w 8965002"/>
                  <a:gd name="T27" fmla="*/ 8794 h 8673857"/>
                  <a:gd name="T28" fmla="*/ 2809 w 8965002"/>
                  <a:gd name="T29" fmla="*/ 6394 h 8673857"/>
                  <a:gd name="T30" fmla="*/ 3316 w 8965002"/>
                  <a:gd name="T31" fmla="*/ 5378 h 8673857"/>
                  <a:gd name="T32" fmla="*/ 3477 w 8965002"/>
                  <a:gd name="T33" fmla="*/ 5335 h 8673857"/>
                  <a:gd name="T34" fmla="*/ 5950 w 8965002"/>
                  <a:gd name="T35" fmla="*/ 5335 h 8673857"/>
                  <a:gd name="T36" fmla="*/ 5613 w 8965002"/>
                  <a:gd name="T37" fmla="*/ 6582 h 8673857"/>
                  <a:gd name="T38" fmla="*/ 6512 w 8965002"/>
                  <a:gd name="T39" fmla="*/ 6582 h 8673857"/>
                  <a:gd name="T40" fmla="*/ 8644 w 8965002"/>
                  <a:gd name="T41" fmla="*/ 3777 h 8673857"/>
                  <a:gd name="T42" fmla="*/ 6389 w 8965002"/>
                  <a:gd name="T43" fmla="*/ 0 h 8673857"/>
                  <a:gd name="T44" fmla="*/ 8573 w 8965002"/>
                  <a:gd name="T45" fmla="*/ 144 h 8673857"/>
                  <a:gd name="T46" fmla="*/ 8969 w 8965002"/>
                  <a:gd name="T47" fmla="*/ 927 h 8673857"/>
                  <a:gd name="T48" fmla="*/ 6492 w 8965002"/>
                  <a:gd name="T49" fmla="*/ 4165 h 8673857"/>
                  <a:gd name="T50" fmla="*/ 6044 w 8965002"/>
                  <a:gd name="T51" fmla="*/ 4378 h 8673857"/>
                  <a:gd name="T52" fmla="*/ 2310 w 8965002"/>
                  <a:gd name="T53" fmla="*/ 4378 h 8673857"/>
                  <a:gd name="T54" fmla="*/ 1203 w 8965002"/>
                  <a:gd name="T55" fmla="*/ 5739 h 8673857"/>
                  <a:gd name="T56" fmla="*/ 1882 w 8965002"/>
                  <a:gd name="T57" fmla="*/ 6522 h 8673857"/>
                  <a:gd name="T58" fmla="*/ 2180 w 8965002"/>
                  <a:gd name="T59" fmla="*/ 6581 h 8673857"/>
                  <a:gd name="T60" fmla="*/ 2180 w 8965002"/>
                  <a:gd name="T61" fmla="*/ 7833 h 8673857"/>
                  <a:gd name="T62" fmla="*/ 56 w 8965002"/>
                  <a:gd name="T63" fmla="*/ 5995 h 8673857"/>
                  <a:gd name="T64" fmla="*/ 68 w 8965002"/>
                  <a:gd name="T65" fmla="*/ 4956 h 8673857"/>
                  <a:gd name="T66" fmla="*/ 2840 w 8965002"/>
                  <a:gd name="T67" fmla="*/ 703 h 8673857"/>
                  <a:gd name="T68" fmla="*/ 3676 w 8965002"/>
                  <a:gd name="T69" fmla="*/ 239 h 8673857"/>
                  <a:gd name="T70" fmla="*/ 6389 w 8965002"/>
                  <a:gd name="T71" fmla="*/ 0 h 867385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8965002" h="8673857">
                    <a:moveTo>
                      <a:pt x="8267042" y="3603669"/>
                    </a:moveTo>
                    <a:cubicBezTo>
                      <a:pt x="8267042" y="3603669"/>
                      <a:pt x="8267042" y="3603669"/>
                      <a:pt x="8503636" y="3603669"/>
                    </a:cubicBezTo>
                    <a:cubicBezTo>
                      <a:pt x="8770275" y="3603669"/>
                      <a:pt x="9115779" y="3885289"/>
                      <a:pt x="8894206" y="4343392"/>
                    </a:cubicBezTo>
                    <a:cubicBezTo>
                      <a:pt x="8894206" y="4343392"/>
                      <a:pt x="8894206" y="4343392"/>
                      <a:pt x="6963891" y="7249712"/>
                    </a:cubicBezTo>
                    <a:cubicBezTo>
                      <a:pt x="6817428" y="7463743"/>
                      <a:pt x="6610877" y="7475008"/>
                      <a:pt x="6509479" y="7475008"/>
                    </a:cubicBezTo>
                    <a:cubicBezTo>
                      <a:pt x="6509479" y="7475008"/>
                      <a:pt x="6509479" y="7475008"/>
                      <a:pt x="5375325" y="7475008"/>
                    </a:cubicBezTo>
                    <a:cubicBezTo>
                      <a:pt x="5375325" y="7475008"/>
                      <a:pt x="5375325" y="7475008"/>
                      <a:pt x="5375325" y="8391212"/>
                    </a:cubicBezTo>
                    <a:cubicBezTo>
                      <a:pt x="5375325" y="8503860"/>
                      <a:pt x="5326504" y="8586469"/>
                      <a:pt x="5225106" y="8639038"/>
                    </a:cubicBezTo>
                    <a:cubicBezTo>
                      <a:pt x="5180040" y="8661567"/>
                      <a:pt x="5131219" y="8672833"/>
                      <a:pt x="5086153" y="8672833"/>
                    </a:cubicBezTo>
                    <a:cubicBezTo>
                      <a:pt x="5026066" y="8672833"/>
                      <a:pt x="4962223" y="8654057"/>
                      <a:pt x="4909646" y="8620263"/>
                    </a:cubicBezTo>
                    <a:cubicBezTo>
                      <a:pt x="4909646" y="8620263"/>
                      <a:pt x="4909646" y="8620263"/>
                      <a:pt x="4027109" y="8023229"/>
                    </a:cubicBezTo>
                    <a:cubicBezTo>
                      <a:pt x="4027109" y="8023229"/>
                      <a:pt x="4027109" y="8023229"/>
                      <a:pt x="3163349" y="8620263"/>
                    </a:cubicBezTo>
                    <a:cubicBezTo>
                      <a:pt x="3069463" y="8684097"/>
                      <a:pt x="2949287" y="8691607"/>
                      <a:pt x="2847889" y="8639038"/>
                    </a:cubicBezTo>
                    <a:cubicBezTo>
                      <a:pt x="2750247" y="8586469"/>
                      <a:pt x="2686404" y="8503860"/>
                      <a:pt x="2686404" y="8391212"/>
                    </a:cubicBezTo>
                    <a:cubicBezTo>
                      <a:pt x="2686404" y="8391212"/>
                      <a:pt x="2686404" y="8391212"/>
                      <a:pt x="2686404" y="6100701"/>
                    </a:cubicBezTo>
                    <a:cubicBezTo>
                      <a:pt x="2686404" y="5559991"/>
                      <a:pt x="2990598" y="5237066"/>
                      <a:pt x="3170860" y="5131928"/>
                    </a:cubicBezTo>
                    <a:cubicBezTo>
                      <a:pt x="3215926" y="5105644"/>
                      <a:pt x="3268503" y="5090624"/>
                      <a:pt x="3324835" y="5090624"/>
                    </a:cubicBezTo>
                    <a:cubicBezTo>
                      <a:pt x="3324835" y="5090624"/>
                      <a:pt x="3324835" y="5090624"/>
                      <a:pt x="5690785" y="5090624"/>
                    </a:cubicBezTo>
                    <a:cubicBezTo>
                      <a:pt x="5371570" y="5406038"/>
                      <a:pt x="5367814" y="5980543"/>
                      <a:pt x="5367814" y="6280938"/>
                    </a:cubicBezTo>
                    <a:cubicBezTo>
                      <a:pt x="5367814" y="6280938"/>
                      <a:pt x="5367814" y="6280938"/>
                      <a:pt x="6227818" y="6280938"/>
                    </a:cubicBezTo>
                    <a:cubicBezTo>
                      <a:pt x="6227818" y="6280938"/>
                      <a:pt x="6227818" y="6280938"/>
                      <a:pt x="8267042" y="3603669"/>
                    </a:cubicBezTo>
                    <a:close/>
                    <a:moveTo>
                      <a:pt x="6109875" y="128"/>
                    </a:moveTo>
                    <a:cubicBezTo>
                      <a:pt x="6829153" y="-2490"/>
                      <a:pt x="7579192" y="34821"/>
                      <a:pt x="8198796" y="137601"/>
                    </a:cubicBezTo>
                    <a:cubicBezTo>
                      <a:pt x="8705745" y="220201"/>
                      <a:pt x="8739542" y="678257"/>
                      <a:pt x="8578069" y="884757"/>
                    </a:cubicBezTo>
                    <a:cubicBezTo>
                      <a:pt x="8578069" y="884757"/>
                      <a:pt x="6234838" y="3955980"/>
                      <a:pt x="6208552" y="3974753"/>
                    </a:cubicBezTo>
                    <a:cubicBezTo>
                      <a:pt x="6107162" y="4098653"/>
                      <a:pt x="5953199" y="4177498"/>
                      <a:pt x="5780461" y="4177498"/>
                    </a:cubicBezTo>
                    <a:cubicBezTo>
                      <a:pt x="5780461" y="4177498"/>
                      <a:pt x="5780461" y="4177498"/>
                      <a:pt x="2209285" y="4177498"/>
                    </a:cubicBezTo>
                    <a:cubicBezTo>
                      <a:pt x="1818747" y="4177498"/>
                      <a:pt x="970076" y="4545444"/>
                      <a:pt x="1150325" y="5476573"/>
                    </a:cubicBezTo>
                    <a:cubicBezTo>
                      <a:pt x="1217918" y="5825746"/>
                      <a:pt x="1465760" y="6103583"/>
                      <a:pt x="1799971" y="6223729"/>
                    </a:cubicBezTo>
                    <a:cubicBezTo>
                      <a:pt x="1875075" y="6253765"/>
                      <a:pt x="2002751" y="6268783"/>
                      <a:pt x="2085365" y="6280047"/>
                    </a:cubicBezTo>
                    <a:cubicBezTo>
                      <a:pt x="2085365" y="6280047"/>
                      <a:pt x="2085365" y="6280047"/>
                      <a:pt x="2085365" y="7473994"/>
                    </a:cubicBezTo>
                    <a:cubicBezTo>
                      <a:pt x="1582171" y="7440203"/>
                      <a:pt x="335451" y="7004675"/>
                      <a:pt x="53813" y="5720619"/>
                    </a:cubicBezTo>
                    <a:cubicBezTo>
                      <a:pt x="-25046" y="5397728"/>
                      <a:pt x="-13780" y="5056063"/>
                      <a:pt x="65078" y="4729417"/>
                    </a:cubicBezTo>
                    <a:cubicBezTo>
                      <a:pt x="282879" y="3283915"/>
                      <a:pt x="2351982" y="944830"/>
                      <a:pt x="2716235" y="670748"/>
                    </a:cubicBezTo>
                    <a:cubicBezTo>
                      <a:pt x="2960321" y="471756"/>
                      <a:pt x="3234449" y="310311"/>
                      <a:pt x="3516088" y="227711"/>
                    </a:cubicBezTo>
                    <a:cubicBezTo>
                      <a:pt x="3797726" y="119767"/>
                      <a:pt x="4911078" y="4491"/>
                      <a:pt x="6109875" y="128"/>
                    </a:cubicBezTo>
                    <a:close/>
                  </a:path>
                </a:pathLst>
              </a:custGeom>
              <a:solidFill>
                <a:srgbClr val="4B6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29727" name="文本框 39"/>
            <p:cNvSpPr txBox="1">
              <a:spLocks noChangeArrowheads="1"/>
            </p:cNvSpPr>
            <p:nvPr/>
          </p:nvSpPr>
          <p:spPr bwMode="auto">
            <a:xfrm>
              <a:off x="1267976" y="3492524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4B649F"/>
                  </a:solidFill>
                </a:rPr>
                <a:t>第一部分</a:t>
              </a:r>
              <a:endParaRPr lang="zh-CN" altLang="en-US" sz="2400" b="1">
                <a:solidFill>
                  <a:srgbClr val="4B649F"/>
                </a:solidFill>
              </a:endParaRPr>
            </a:p>
          </p:txBody>
        </p:sp>
      </p:grpSp>
      <p:grpSp>
        <p:nvGrpSpPr>
          <p:cNvPr id="29704" name="组合 50"/>
          <p:cNvGrpSpPr/>
          <p:nvPr/>
        </p:nvGrpSpPr>
        <p:grpSpPr bwMode="auto">
          <a:xfrm>
            <a:off x="4110038" y="1947863"/>
            <a:ext cx="1414462" cy="1854200"/>
            <a:chOff x="3274697" y="2101178"/>
            <a:chExt cx="1415772" cy="1853011"/>
          </a:xfrm>
        </p:grpSpPr>
        <p:grpSp>
          <p:nvGrpSpPr>
            <p:cNvPr id="29721" name="组合 35"/>
            <p:cNvGrpSpPr/>
            <p:nvPr/>
          </p:nvGrpSpPr>
          <p:grpSpPr bwMode="auto">
            <a:xfrm>
              <a:off x="3343606" y="2101178"/>
              <a:ext cx="1277954" cy="1277954"/>
              <a:chOff x="3209823" y="2234042"/>
              <a:chExt cx="1607262" cy="1607262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3209089" y="2234042"/>
                <a:ext cx="1608730" cy="1608206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3319003" y="2343782"/>
                <a:ext cx="1388902" cy="13887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24" name="KSO_Shape"/>
              <p:cNvSpPr/>
              <p:nvPr/>
            </p:nvSpPr>
            <p:spPr bwMode="auto">
              <a:xfrm>
                <a:off x="3550820" y="2597185"/>
                <a:ext cx="925268" cy="881919"/>
              </a:xfrm>
              <a:custGeom>
                <a:avLst/>
                <a:gdLst>
                  <a:gd name="T0" fmla="*/ 2147483646 w 5871"/>
                  <a:gd name="T1" fmla="*/ 2147483646 h 5585"/>
                  <a:gd name="T2" fmla="*/ 2147483646 w 5871"/>
                  <a:gd name="T3" fmla="*/ 2147483646 h 5585"/>
                  <a:gd name="T4" fmla="*/ 2147483646 w 5871"/>
                  <a:gd name="T5" fmla="*/ 2147483646 h 5585"/>
                  <a:gd name="T6" fmla="*/ 2147483646 w 5871"/>
                  <a:gd name="T7" fmla="*/ 2147483646 h 5585"/>
                  <a:gd name="T8" fmla="*/ 2147483646 w 5871"/>
                  <a:gd name="T9" fmla="*/ 2147483646 h 5585"/>
                  <a:gd name="T10" fmla="*/ 2147483646 w 5871"/>
                  <a:gd name="T11" fmla="*/ 2147483646 h 5585"/>
                  <a:gd name="T12" fmla="*/ 2147483646 w 5871"/>
                  <a:gd name="T13" fmla="*/ 2147483646 h 5585"/>
                  <a:gd name="T14" fmla="*/ 2147483646 w 5871"/>
                  <a:gd name="T15" fmla="*/ 2147483646 h 5585"/>
                  <a:gd name="T16" fmla="*/ 2147483646 w 5871"/>
                  <a:gd name="T17" fmla="*/ 2147483646 h 5585"/>
                  <a:gd name="T18" fmla="*/ 2147483646 w 5871"/>
                  <a:gd name="T19" fmla="*/ 2147483646 h 5585"/>
                  <a:gd name="T20" fmla="*/ 2147483646 w 5871"/>
                  <a:gd name="T21" fmla="*/ 2147483646 h 5585"/>
                  <a:gd name="T22" fmla="*/ 2147483646 w 5871"/>
                  <a:gd name="T23" fmla="*/ 2147483646 h 5585"/>
                  <a:gd name="T24" fmla="*/ 2147483646 w 5871"/>
                  <a:gd name="T25" fmla="*/ 2147483646 h 5585"/>
                  <a:gd name="T26" fmla="*/ 2147483646 w 5871"/>
                  <a:gd name="T27" fmla="*/ 2147483646 h 5585"/>
                  <a:gd name="T28" fmla="*/ 2147483646 w 5871"/>
                  <a:gd name="T29" fmla="*/ 2147483646 h 5585"/>
                  <a:gd name="T30" fmla="*/ 2147483646 w 5871"/>
                  <a:gd name="T31" fmla="*/ 2147483646 h 5585"/>
                  <a:gd name="T32" fmla="*/ 2147483646 w 5871"/>
                  <a:gd name="T33" fmla="*/ 2147483646 h 5585"/>
                  <a:gd name="T34" fmla="*/ 2147483646 w 5871"/>
                  <a:gd name="T35" fmla="*/ 2147483646 h 5585"/>
                  <a:gd name="T36" fmla="*/ 2147483646 w 5871"/>
                  <a:gd name="T37" fmla="*/ 2147483646 h 5585"/>
                  <a:gd name="T38" fmla="*/ 2147483646 w 5871"/>
                  <a:gd name="T39" fmla="*/ 2147483646 h 5585"/>
                  <a:gd name="T40" fmla="*/ 2147483646 w 5871"/>
                  <a:gd name="T41" fmla="*/ 2147483646 h 5585"/>
                  <a:gd name="T42" fmla="*/ 2147483646 w 5871"/>
                  <a:gd name="T43" fmla="*/ 2147483646 h 5585"/>
                  <a:gd name="T44" fmla="*/ 2147483646 w 5871"/>
                  <a:gd name="T45" fmla="*/ 2147483646 h 5585"/>
                  <a:gd name="T46" fmla="*/ 2147483646 w 5871"/>
                  <a:gd name="T47" fmla="*/ 2147483646 h 5585"/>
                  <a:gd name="T48" fmla="*/ 2147483646 w 5871"/>
                  <a:gd name="T49" fmla="*/ 2147483646 h 5585"/>
                  <a:gd name="T50" fmla="*/ 2147483646 w 5871"/>
                  <a:gd name="T51" fmla="*/ 2147483646 h 5585"/>
                  <a:gd name="T52" fmla="*/ 2147483646 w 5871"/>
                  <a:gd name="T53" fmla="*/ 2147483646 h 5585"/>
                  <a:gd name="T54" fmla="*/ 2147483646 w 5871"/>
                  <a:gd name="T55" fmla="*/ 2147483646 h 5585"/>
                  <a:gd name="T56" fmla="*/ 2147483646 w 5871"/>
                  <a:gd name="T57" fmla="*/ 2147483646 h 5585"/>
                  <a:gd name="T58" fmla="*/ 2147483646 w 5871"/>
                  <a:gd name="T59" fmla="*/ 2147483646 h 5585"/>
                  <a:gd name="T60" fmla="*/ 2147483646 w 5871"/>
                  <a:gd name="T61" fmla="*/ 2147483646 h 5585"/>
                  <a:gd name="T62" fmla="*/ 2147483646 w 5871"/>
                  <a:gd name="T63" fmla="*/ 2147483646 h 5585"/>
                  <a:gd name="T64" fmla="*/ 2147483646 w 5871"/>
                  <a:gd name="T65" fmla="*/ 2147483646 h 5585"/>
                  <a:gd name="T66" fmla="*/ 2147483646 w 5871"/>
                  <a:gd name="T67" fmla="*/ 2147483646 h 5585"/>
                  <a:gd name="T68" fmla="*/ 2147483646 w 5871"/>
                  <a:gd name="T69" fmla="*/ 2147483646 h 5585"/>
                  <a:gd name="T70" fmla="*/ 2147483646 w 5871"/>
                  <a:gd name="T71" fmla="*/ 2147483646 h 5585"/>
                  <a:gd name="T72" fmla="*/ 2147483646 w 5871"/>
                  <a:gd name="T73" fmla="*/ 2147483646 h 5585"/>
                  <a:gd name="T74" fmla="*/ 2147483646 w 5871"/>
                  <a:gd name="T75" fmla="*/ 2147483646 h 5585"/>
                  <a:gd name="T76" fmla="*/ 2147483646 w 5871"/>
                  <a:gd name="T77" fmla="*/ 2147483646 h 5585"/>
                  <a:gd name="T78" fmla="*/ 2147483646 w 5871"/>
                  <a:gd name="T79" fmla="*/ 2147483646 h 5585"/>
                  <a:gd name="T80" fmla="*/ 2147483646 w 5871"/>
                  <a:gd name="T81" fmla="*/ 2147483646 h 5585"/>
                  <a:gd name="T82" fmla="*/ 2147483646 w 5871"/>
                  <a:gd name="T83" fmla="*/ 2147483646 h 5585"/>
                  <a:gd name="T84" fmla="*/ 2147483646 w 5871"/>
                  <a:gd name="T85" fmla="*/ 2147483646 h 5585"/>
                  <a:gd name="T86" fmla="*/ 2147483646 w 5871"/>
                  <a:gd name="T87" fmla="*/ 2147483646 h 5585"/>
                  <a:gd name="T88" fmla="*/ 2147483646 w 5871"/>
                  <a:gd name="T89" fmla="*/ 2147483646 h 5585"/>
                  <a:gd name="T90" fmla="*/ 2147483646 w 5871"/>
                  <a:gd name="T91" fmla="*/ 2147483646 h 5585"/>
                  <a:gd name="T92" fmla="*/ 2147483646 w 5871"/>
                  <a:gd name="T93" fmla="*/ 2147483646 h 5585"/>
                  <a:gd name="T94" fmla="*/ 2147483646 w 5871"/>
                  <a:gd name="T95" fmla="*/ 2147483646 h 5585"/>
                  <a:gd name="T96" fmla="*/ 2147483646 w 5871"/>
                  <a:gd name="T97" fmla="*/ 2147483646 h 5585"/>
                  <a:gd name="T98" fmla="*/ 2147483646 w 5871"/>
                  <a:gd name="T99" fmla="*/ 2147483646 h 5585"/>
                  <a:gd name="T100" fmla="*/ 2147483646 w 5871"/>
                  <a:gd name="T101" fmla="*/ 2147483646 h 5585"/>
                  <a:gd name="T102" fmla="*/ 2147483646 w 5871"/>
                  <a:gd name="T103" fmla="*/ 2147483646 h 5585"/>
                  <a:gd name="T104" fmla="*/ 0 w 5871"/>
                  <a:gd name="T105" fmla="*/ 2147483646 h 5585"/>
                  <a:gd name="T106" fmla="*/ 2147483646 w 5871"/>
                  <a:gd name="T107" fmla="*/ 0 h 5585"/>
                  <a:gd name="T108" fmla="*/ 2147483646 w 5871"/>
                  <a:gd name="T109" fmla="*/ 2147483646 h 5585"/>
                  <a:gd name="T110" fmla="*/ 2147483646 w 5871"/>
                  <a:gd name="T111" fmla="*/ 2147483646 h 558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5871" h="5585">
                    <a:moveTo>
                      <a:pt x="774" y="374"/>
                    </a:moveTo>
                    <a:lnTo>
                      <a:pt x="774" y="1910"/>
                    </a:lnTo>
                    <a:lnTo>
                      <a:pt x="5107" y="1910"/>
                    </a:lnTo>
                    <a:lnTo>
                      <a:pt x="5107" y="374"/>
                    </a:lnTo>
                    <a:lnTo>
                      <a:pt x="774" y="374"/>
                    </a:lnTo>
                    <a:close/>
                    <a:moveTo>
                      <a:pt x="1597" y="3265"/>
                    </a:moveTo>
                    <a:lnTo>
                      <a:pt x="1597" y="3265"/>
                    </a:lnTo>
                    <a:lnTo>
                      <a:pt x="1591" y="3265"/>
                    </a:lnTo>
                    <a:lnTo>
                      <a:pt x="1587" y="3265"/>
                    </a:lnTo>
                    <a:lnTo>
                      <a:pt x="1586" y="3265"/>
                    </a:lnTo>
                    <a:lnTo>
                      <a:pt x="1581" y="3265"/>
                    </a:lnTo>
                    <a:lnTo>
                      <a:pt x="1576" y="3265"/>
                    </a:lnTo>
                    <a:lnTo>
                      <a:pt x="1571" y="3265"/>
                    </a:lnTo>
                    <a:lnTo>
                      <a:pt x="1570" y="3265"/>
                    </a:lnTo>
                    <a:lnTo>
                      <a:pt x="1566" y="3265"/>
                    </a:lnTo>
                    <a:lnTo>
                      <a:pt x="1560" y="3265"/>
                    </a:lnTo>
                    <a:lnTo>
                      <a:pt x="1555" y="3265"/>
                    </a:lnTo>
                    <a:lnTo>
                      <a:pt x="1550" y="3265"/>
                    </a:lnTo>
                    <a:lnTo>
                      <a:pt x="1545" y="3265"/>
                    </a:lnTo>
                    <a:lnTo>
                      <a:pt x="1540" y="3265"/>
                    </a:lnTo>
                    <a:lnTo>
                      <a:pt x="1539" y="3265"/>
                    </a:lnTo>
                    <a:lnTo>
                      <a:pt x="1535" y="3265"/>
                    </a:lnTo>
                    <a:lnTo>
                      <a:pt x="1529" y="3265"/>
                    </a:lnTo>
                    <a:lnTo>
                      <a:pt x="1525" y="3265"/>
                    </a:lnTo>
                    <a:lnTo>
                      <a:pt x="1524" y="3265"/>
                    </a:lnTo>
                    <a:lnTo>
                      <a:pt x="1519" y="3265"/>
                    </a:lnTo>
                    <a:lnTo>
                      <a:pt x="1514" y="3265"/>
                    </a:lnTo>
                    <a:lnTo>
                      <a:pt x="1509" y="3265"/>
                    </a:lnTo>
                    <a:lnTo>
                      <a:pt x="1508" y="3265"/>
                    </a:lnTo>
                    <a:lnTo>
                      <a:pt x="1504" y="3265"/>
                    </a:lnTo>
                    <a:lnTo>
                      <a:pt x="1498" y="3265"/>
                    </a:lnTo>
                    <a:lnTo>
                      <a:pt x="1494" y="3265"/>
                    </a:lnTo>
                    <a:lnTo>
                      <a:pt x="1493" y="3265"/>
                    </a:lnTo>
                    <a:lnTo>
                      <a:pt x="1488" y="3265"/>
                    </a:lnTo>
                    <a:lnTo>
                      <a:pt x="1483" y="3265"/>
                    </a:lnTo>
                    <a:lnTo>
                      <a:pt x="1478" y="3265"/>
                    </a:lnTo>
                    <a:lnTo>
                      <a:pt x="1477" y="3265"/>
                    </a:lnTo>
                    <a:lnTo>
                      <a:pt x="1473" y="3265"/>
                    </a:lnTo>
                    <a:lnTo>
                      <a:pt x="1467" y="3265"/>
                    </a:lnTo>
                    <a:lnTo>
                      <a:pt x="1463" y="3265"/>
                    </a:lnTo>
                    <a:lnTo>
                      <a:pt x="1462" y="3265"/>
                    </a:lnTo>
                    <a:lnTo>
                      <a:pt x="1457" y="3265"/>
                    </a:lnTo>
                    <a:lnTo>
                      <a:pt x="1452" y="3265"/>
                    </a:lnTo>
                    <a:lnTo>
                      <a:pt x="1446" y="3265"/>
                    </a:lnTo>
                    <a:lnTo>
                      <a:pt x="1442" y="3265"/>
                    </a:lnTo>
                    <a:lnTo>
                      <a:pt x="1266" y="3265"/>
                    </a:lnTo>
                    <a:lnTo>
                      <a:pt x="1345" y="3830"/>
                    </a:lnTo>
                    <a:lnTo>
                      <a:pt x="1294" y="3911"/>
                    </a:lnTo>
                    <a:lnTo>
                      <a:pt x="1345" y="3977"/>
                    </a:lnTo>
                    <a:lnTo>
                      <a:pt x="1117" y="4116"/>
                    </a:lnTo>
                    <a:lnTo>
                      <a:pt x="1112" y="4144"/>
                    </a:lnTo>
                    <a:lnTo>
                      <a:pt x="1106" y="4173"/>
                    </a:lnTo>
                    <a:lnTo>
                      <a:pt x="1103" y="4201"/>
                    </a:lnTo>
                    <a:lnTo>
                      <a:pt x="1099" y="4228"/>
                    </a:lnTo>
                    <a:lnTo>
                      <a:pt x="1097" y="4255"/>
                    </a:lnTo>
                    <a:lnTo>
                      <a:pt x="1096" y="4281"/>
                    </a:lnTo>
                    <a:lnTo>
                      <a:pt x="1096" y="4308"/>
                    </a:lnTo>
                    <a:lnTo>
                      <a:pt x="1096" y="4333"/>
                    </a:lnTo>
                    <a:lnTo>
                      <a:pt x="1097" y="4359"/>
                    </a:lnTo>
                    <a:lnTo>
                      <a:pt x="1098" y="4383"/>
                    </a:lnTo>
                    <a:lnTo>
                      <a:pt x="1100" y="4407"/>
                    </a:lnTo>
                    <a:lnTo>
                      <a:pt x="1104" y="4432"/>
                    </a:lnTo>
                    <a:lnTo>
                      <a:pt x="1112" y="4478"/>
                    </a:lnTo>
                    <a:lnTo>
                      <a:pt x="1121" y="4523"/>
                    </a:lnTo>
                    <a:lnTo>
                      <a:pt x="1133" y="4568"/>
                    </a:lnTo>
                    <a:lnTo>
                      <a:pt x="1147" y="4611"/>
                    </a:lnTo>
                    <a:lnTo>
                      <a:pt x="1162" y="4653"/>
                    </a:lnTo>
                    <a:lnTo>
                      <a:pt x="1179" y="4694"/>
                    </a:lnTo>
                    <a:lnTo>
                      <a:pt x="1198" y="4733"/>
                    </a:lnTo>
                    <a:lnTo>
                      <a:pt x="1218" y="4772"/>
                    </a:lnTo>
                    <a:lnTo>
                      <a:pt x="1238" y="4812"/>
                    </a:lnTo>
                    <a:lnTo>
                      <a:pt x="1259" y="4849"/>
                    </a:lnTo>
                    <a:lnTo>
                      <a:pt x="774" y="4849"/>
                    </a:lnTo>
                    <a:lnTo>
                      <a:pt x="774" y="2135"/>
                    </a:lnTo>
                    <a:lnTo>
                      <a:pt x="2185" y="2135"/>
                    </a:lnTo>
                    <a:lnTo>
                      <a:pt x="2185" y="4849"/>
                    </a:lnTo>
                    <a:lnTo>
                      <a:pt x="1780" y="4849"/>
                    </a:lnTo>
                    <a:lnTo>
                      <a:pt x="1801" y="4812"/>
                    </a:lnTo>
                    <a:lnTo>
                      <a:pt x="1821" y="4772"/>
                    </a:lnTo>
                    <a:lnTo>
                      <a:pt x="1841" y="4733"/>
                    </a:lnTo>
                    <a:lnTo>
                      <a:pt x="1859" y="4694"/>
                    </a:lnTo>
                    <a:lnTo>
                      <a:pt x="1876" y="4653"/>
                    </a:lnTo>
                    <a:lnTo>
                      <a:pt x="1892" y="4611"/>
                    </a:lnTo>
                    <a:lnTo>
                      <a:pt x="1905" y="4568"/>
                    </a:lnTo>
                    <a:lnTo>
                      <a:pt x="1917" y="4523"/>
                    </a:lnTo>
                    <a:lnTo>
                      <a:pt x="1927" y="4478"/>
                    </a:lnTo>
                    <a:lnTo>
                      <a:pt x="1935" y="4432"/>
                    </a:lnTo>
                    <a:lnTo>
                      <a:pt x="1938" y="4407"/>
                    </a:lnTo>
                    <a:lnTo>
                      <a:pt x="1941" y="4383"/>
                    </a:lnTo>
                    <a:lnTo>
                      <a:pt x="1942" y="4359"/>
                    </a:lnTo>
                    <a:lnTo>
                      <a:pt x="1943" y="4333"/>
                    </a:lnTo>
                    <a:lnTo>
                      <a:pt x="1943" y="4308"/>
                    </a:lnTo>
                    <a:lnTo>
                      <a:pt x="1942" y="4281"/>
                    </a:lnTo>
                    <a:lnTo>
                      <a:pt x="1941" y="4255"/>
                    </a:lnTo>
                    <a:lnTo>
                      <a:pt x="1938" y="4228"/>
                    </a:lnTo>
                    <a:lnTo>
                      <a:pt x="1936" y="4201"/>
                    </a:lnTo>
                    <a:lnTo>
                      <a:pt x="1932" y="4173"/>
                    </a:lnTo>
                    <a:lnTo>
                      <a:pt x="1927" y="4144"/>
                    </a:lnTo>
                    <a:lnTo>
                      <a:pt x="1922" y="4116"/>
                    </a:lnTo>
                    <a:lnTo>
                      <a:pt x="1694" y="3977"/>
                    </a:lnTo>
                    <a:lnTo>
                      <a:pt x="1745" y="3911"/>
                    </a:lnTo>
                    <a:lnTo>
                      <a:pt x="1694" y="3830"/>
                    </a:lnTo>
                    <a:lnTo>
                      <a:pt x="1771" y="3265"/>
                    </a:lnTo>
                    <a:lnTo>
                      <a:pt x="1597" y="3265"/>
                    </a:lnTo>
                    <a:close/>
                    <a:moveTo>
                      <a:pt x="4819" y="863"/>
                    </a:moveTo>
                    <a:lnTo>
                      <a:pt x="4819" y="1057"/>
                    </a:lnTo>
                    <a:lnTo>
                      <a:pt x="3585" y="1057"/>
                    </a:lnTo>
                    <a:lnTo>
                      <a:pt x="3585" y="863"/>
                    </a:lnTo>
                    <a:lnTo>
                      <a:pt x="4819" y="863"/>
                    </a:lnTo>
                    <a:close/>
                    <a:moveTo>
                      <a:pt x="5002" y="1108"/>
                    </a:moveTo>
                    <a:lnTo>
                      <a:pt x="5002" y="1379"/>
                    </a:lnTo>
                    <a:lnTo>
                      <a:pt x="3769" y="1379"/>
                    </a:lnTo>
                    <a:lnTo>
                      <a:pt x="3769" y="1108"/>
                    </a:lnTo>
                    <a:lnTo>
                      <a:pt x="5002" y="1108"/>
                    </a:lnTo>
                    <a:close/>
                    <a:moveTo>
                      <a:pt x="4891" y="1429"/>
                    </a:moveTo>
                    <a:lnTo>
                      <a:pt x="4891" y="1623"/>
                    </a:lnTo>
                    <a:lnTo>
                      <a:pt x="3657" y="1623"/>
                    </a:lnTo>
                    <a:lnTo>
                      <a:pt x="3657" y="1429"/>
                    </a:lnTo>
                    <a:lnTo>
                      <a:pt x="4891" y="1429"/>
                    </a:lnTo>
                    <a:close/>
                    <a:moveTo>
                      <a:pt x="4977" y="1659"/>
                    </a:moveTo>
                    <a:lnTo>
                      <a:pt x="4977" y="1853"/>
                    </a:lnTo>
                    <a:lnTo>
                      <a:pt x="3743" y="1853"/>
                    </a:lnTo>
                    <a:lnTo>
                      <a:pt x="3743" y="1659"/>
                    </a:lnTo>
                    <a:lnTo>
                      <a:pt x="4977" y="1659"/>
                    </a:lnTo>
                    <a:close/>
                    <a:moveTo>
                      <a:pt x="1643" y="596"/>
                    </a:moveTo>
                    <a:lnTo>
                      <a:pt x="1833" y="561"/>
                    </a:lnTo>
                    <a:lnTo>
                      <a:pt x="2061" y="1773"/>
                    </a:lnTo>
                    <a:lnTo>
                      <a:pt x="1871" y="1809"/>
                    </a:lnTo>
                    <a:lnTo>
                      <a:pt x="1643" y="596"/>
                    </a:lnTo>
                    <a:close/>
                    <a:moveTo>
                      <a:pt x="1388" y="596"/>
                    </a:moveTo>
                    <a:lnTo>
                      <a:pt x="1579" y="561"/>
                    </a:lnTo>
                    <a:lnTo>
                      <a:pt x="1807" y="1773"/>
                    </a:lnTo>
                    <a:lnTo>
                      <a:pt x="1616" y="1809"/>
                    </a:lnTo>
                    <a:lnTo>
                      <a:pt x="1388" y="596"/>
                    </a:lnTo>
                    <a:close/>
                    <a:moveTo>
                      <a:pt x="1134" y="596"/>
                    </a:moveTo>
                    <a:lnTo>
                      <a:pt x="1324" y="561"/>
                    </a:lnTo>
                    <a:lnTo>
                      <a:pt x="1551" y="1773"/>
                    </a:lnTo>
                    <a:lnTo>
                      <a:pt x="1361" y="1809"/>
                    </a:lnTo>
                    <a:lnTo>
                      <a:pt x="1134" y="596"/>
                    </a:lnTo>
                    <a:close/>
                    <a:moveTo>
                      <a:pt x="884" y="568"/>
                    </a:moveTo>
                    <a:lnTo>
                      <a:pt x="1077" y="568"/>
                    </a:lnTo>
                    <a:lnTo>
                      <a:pt x="1077" y="1802"/>
                    </a:lnTo>
                    <a:lnTo>
                      <a:pt x="884" y="1802"/>
                    </a:lnTo>
                    <a:lnTo>
                      <a:pt x="884" y="568"/>
                    </a:lnTo>
                    <a:close/>
                    <a:moveTo>
                      <a:pt x="3540" y="2418"/>
                    </a:moveTo>
                    <a:lnTo>
                      <a:pt x="3807" y="2354"/>
                    </a:lnTo>
                    <a:lnTo>
                      <a:pt x="4033" y="3306"/>
                    </a:lnTo>
                    <a:lnTo>
                      <a:pt x="3765" y="3369"/>
                    </a:lnTo>
                    <a:lnTo>
                      <a:pt x="3540" y="2418"/>
                    </a:lnTo>
                    <a:close/>
                    <a:moveTo>
                      <a:pt x="3622" y="2531"/>
                    </a:moveTo>
                    <a:lnTo>
                      <a:pt x="3639" y="2606"/>
                    </a:lnTo>
                    <a:lnTo>
                      <a:pt x="3791" y="2570"/>
                    </a:lnTo>
                    <a:lnTo>
                      <a:pt x="3773" y="2496"/>
                    </a:lnTo>
                    <a:lnTo>
                      <a:pt x="3622" y="2531"/>
                    </a:lnTo>
                    <a:close/>
                    <a:moveTo>
                      <a:pt x="3739" y="3028"/>
                    </a:moveTo>
                    <a:lnTo>
                      <a:pt x="3776" y="3184"/>
                    </a:lnTo>
                    <a:lnTo>
                      <a:pt x="3928" y="3148"/>
                    </a:lnTo>
                    <a:lnTo>
                      <a:pt x="3890" y="2991"/>
                    </a:lnTo>
                    <a:lnTo>
                      <a:pt x="3739" y="3028"/>
                    </a:lnTo>
                    <a:close/>
                    <a:moveTo>
                      <a:pt x="3193" y="2418"/>
                    </a:moveTo>
                    <a:lnTo>
                      <a:pt x="3418" y="3369"/>
                    </a:lnTo>
                    <a:lnTo>
                      <a:pt x="3687" y="3306"/>
                    </a:lnTo>
                    <a:lnTo>
                      <a:pt x="3461" y="2354"/>
                    </a:lnTo>
                    <a:lnTo>
                      <a:pt x="3193" y="2418"/>
                    </a:lnTo>
                    <a:close/>
                    <a:moveTo>
                      <a:pt x="3276" y="2531"/>
                    </a:moveTo>
                    <a:lnTo>
                      <a:pt x="3426" y="2496"/>
                    </a:lnTo>
                    <a:lnTo>
                      <a:pt x="3444" y="2570"/>
                    </a:lnTo>
                    <a:lnTo>
                      <a:pt x="3292" y="2606"/>
                    </a:lnTo>
                    <a:lnTo>
                      <a:pt x="3276" y="2531"/>
                    </a:lnTo>
                    <a:close/>
                    <a:moveTo>
                      <a:pt x="3393" y="3028"/>
                    </a:moveTo>
                    <a:lnTo>
                      <a:pt x="3429" y="3184"/>
                    </a:lnTo>
                    <a:lnTo>
                      <a:pt x="3581" y="3148"/>
                    </a:lnTo>
                    <a:lnTo>
                      <a:pt x="3544" y="2991"/>
                    </a:lnTo>
                    <a:lnTo>
                      <a:pt x="3393" y="3028"/>
                    </a:lnTo>
                    <a:close/>
                    <a:moveTo>
                      <a:pt x="2841" y="2418"/>
                    </a:moveTo>
                    <a:lnTo>
                      <a:pt x="3109" y="2354"/>
                    </a:lnTo>
                    <a:lnTo>
                      <a:pt x="3335" y="3306"/>
                    </a:lnTo>
                    <a:lnTo>
                      <a:pt x="3067" y="3369"/>
                    </a:lnTo>
                    <a:lnTo>
                      <a:pt x="2841" y="2418"/>
                    </a:lnTo>
                    <a:close/>
                    <a:moveTo>
                      <a:pt x="2923" y="2531"/>
                    </a:moveTo>
                    <a:lnTo>
                      <a:pt x="2941" y="2606"/>
                    </a:lnTo>
                    <a:lnTo>
                      <a:pt x="3092" y="2570"/>
                    </a:lnTo>
                    <a:lnTo>
                      <a:pt x="3075" y="2496"/>
                    </a:lnTo>
                    <a:lnTo>
                      <a:pt x="2923" y="2531"/>
                    </a:lnTo>
                    <a:close/>
                    <a:moveTo>
                      <a:pt x="3041" y="3028"/>
                    </a:moveTo>
                    <a:lnTo>
                      <a:pt x="3192" y="2991"/>
                    </a:lnTo>
                    <a:lnTo>
                      <a:pt x="3229" y="3148"/>
                    </a:lnTo>
                    <a:lnTo>
                      <a:pt x="3078" y="3184"/>
                    </a:lnTo>
                    <a:lnTo>
                      <a:pt x="3041" y="3028"/>
                    </a:lnTo>
                    <a:close/>
                    <a:moveTo>
                      <a:pt x="2553" y="2372"/>
                    </a:moveTo>
                    <a:lnTo>
                      <a:pt x="2828" y="2372"/>
                    </a:lnTo>
                    <a:lnTo>
                      <a:pt x="2828" y="3352"/>
                    </a:lnTo>
                    <a:lnTo>
                      <a:pt x="2553" y="3352"/>
                    </a:lnTo>
                    <a:lnTo>
                      <a:pt x="2553" y="2372"/>
                    </a:lnTo>
                    <a:close/>
                    <a:moveTo>
                      <a:pt x="2606" y="2503"/>
                    </a:moveTo>
                    <a:lnTo>
                      <a:pt x="2606" y="2579"/>
                    </a:lnTo>
                    <a:lnTo>
                      <a:pt x="2762" y="2579"/>
                    </a:lnTo>
                    <a:lnTo>
                      <a:pt x="2762" y="2503"/>
                    </a:lnTo>
                    <a:lnTo>
                      <a:pt x="2606" y="2503"/>
                    </a:lnTo>
                    <a:close/>
                    <a:moveTo>
                      <a:pt x="2606" y="3012"/>
                    </a:moveTo>
                    <a:lnTo>
                      <a:pt x="2606" y="3173"/>
                    </a:lnTo>
                    <a:lnTo>
                      <a:pt x="2762" y="3173"/>
                    </a:lnTo>
                    <a:lnTo>
                      <a:pt x="2762" y="3012"/>
                    </a:lnTo>
                    <a:lnTo>
                      <a:pt x="2606" y="3012"/>
                    </a:lnTo>
                    <a:close/>
                    <a:moveTo>
                      <a:pt x="5555" y="151"/>
                    </a:moveTo>
                    <a:lnTo>
                      <a:pt x="5555" y="374"/>
                    </a:lnTo>
                    <a:lnTo>
                      <a:pt x="5555" y="4849"/>
                    </a:lnTo>
                    <a:lnTo>
                      <a:pt x="5871" y="4849"/>
                    </a:lnTo>
                    <a:lnTo>
                      <a:pt x="5871" y="5585"/>
                    </a:lnTo>
                    <a:lnTo>
                      <a:pt x="0" y="5585"/>
                    </a:lnTo>
                    <a:lnTo>
                      <a:pt x="0" y="4849"/>
                    </a:lnTo>
                    <a:lnTo>
                      <a:pt x="326" y="4849"/>
                    </a:lnTo>
                    <a:lnTo>
                      <a:pt x="326" y="374"/>
                    </a:lnTo>
                    <a:lnTo>
                      <a:pt x="326" y="151"/>
                    </a:lnTo>
                    <a:lnTo>
                      <a:pt x="326" y="0"/>
                    </a:lnTo>
                    <a:lnTo>
                      <a:pt x="5555" y="0"/>
                    </a:lnTo>
                    <a:lnTo>
                      <a:pt x="5555" y="151"/>
                    </a:lnTo>
                    <a:close/>
                    <a:moveTo>
                      <a:pt x="2409" y="2135"/>
                    </a:moveTo>
                    <a:lnTo>
                      <a:pt x="2409" y="3385"/>
                    </a:lnTo>
                    <a:lnTo>
                      <a:pt x="5107" y="3385"/>
                    </a:lnTo>
                    <a:lnTo>
                      <a:pt x="5107" y="2135"/>
                    </a:lnTo>
                    <a:lnTo>
                      <a:pt x="2409" y="2135"/>
                    </a:lnTo>
                    <a:close/>
                    <a:moveTo>
                      <a:pt x="2409" y="3609"/>
                    </a:moveTo>
                    <a:lnTo>
                      <a:pt x="2409" y="4849"/>
                    </a:lnTo>
                    <a:lnTo>
                      <a:pt x="5107" y="4849"/>
                    </a:lnTo>
                    <a:lnTo>
                      <a:pt x="5107" y="3609"/>
                    </a:lnTo>
                    <a:lnTo>
                      <a:pt x="2409" y="3609"/>
                    </a:lnTo>
                    <a:close/>
                  </a:path>
                </a:pathLst>
              </a:custGeom>
              <a:solidFill>
                <a:srgbClr val="4B649F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noProof="1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9722" name="文本框 40"/>
            <p:cNvSpPr txBox="1">
              <a:spLocks noChangeArrowheads="1"/>
            </p:cNvSpPr>
            <p:nvPr/>
          </p:nvSpPr>
          <p:spPr bwMode="auto">
            <a:xfrm>
              <a:off x="3274697" y="3492524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4B649F"/>
                  </a:solidFill>
                </a:rPr>
                <a:t>第二部分</a:t>
              </a:r>
              <a:endParaRPr lang="zh-CN" altLang="en-US" sz="2400" b="1">
                <a:solidFill>
                  <a:srgbClr val="4B649F"/>
                </a:solidFill>
              </a:endParaRPr>
            </a:p>
          </p:txBody>
        </p:sp>
      </p:grpSp>
      <p:grpSp>
        <p:nvGrpSpPr>
          <p:cNvPr id="29705" name="组合 51"/>
          <p:cNvGrpSpPr/>
          <p:nvPr/>
        </p:nvGrpSpPr>
        <p:grpSpPr bwMode="auto">
          <a:xfrm>
            <a:off x="6589713" y="1947863"/>
            <a:ext cx="1416050" cy="1854200"/>
            <a:chOff x="5353035" y="2101178"/>
            <a:chExt cx="1415772" cy="1853011"/>
          </a:xfrm>
        </p:grpSpPr>
        <p:grpSp>
          <p:nvGrpSpPr>
            <p:cNvPr id="29716" name="组合 36"/>
            <p:cNvGrpSpPr/>
            <p:nvPr/>
          </p:nvGrpSpPr>
          <p:grpSpPr bwMode="auto">
            <a:xfrm>
              <a:off x="5421944" y="2101178"/>
              <a:ext cx="1277954" cy="1277954"/>
              <a:chOff x="5288161" y="2234042"/>
              <a:chExt cx="1607262" cy="1607262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5287330" y="2234042"/>
                <a:ext cx="1608922" cy="1608206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5397120" y="2335801"/>
                <a:ext cx="1389342" cy="13887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29720" name="KSO_Shape"/>
              <p:cNvSpPr>
                <a:spLocks noChangeArrowheads="1"/>
              </p:cNvSpPr>
              <p:nvPr/>
            </p:nvSpPr>
            <p:spPr bwMode="auto">
              <a:xfrm>
                <a:off x="5547153" y="2697761"/>
                <a:ext cx="1089278" cy="662788"/>
              </a:xfrm>
              <a:custGeom>
                <a:avLst/>
                <a:gdLst>
                  <a:gd name="T0" fmla="*/ 2147483646 w 3931"/>
                  <a:gd name="T1" fmla="*/ 2147483646 h 2392"/>
                  <a:gd name="T2" fmla="*/ 2147483646 w 3931"/>
                  <a:gd name="T3" fmla="*/ 2147483646 h 2392"/>
                  <a:gd name="T4" fmla="*/ 2147483646 w 3931"/>
                  <a:gd name="T5" fmla="*/ 2147483646 h 2392"/>
                  <a:gd name="T6" fmla="*/ 2147483646 w 3931"/>
                  <a:gd name="T7" fmla="*/ 2147483646 h 2392"/>
                  <a:gd name="T8" fmla="*/ 2147483646 w 3931"/>
                  <a:gd name="T9" fmla="*/ 2147483646 h 2392"/>
                  <a:gd name="T10" fmla="*/ 2147483646 w 3931"/>
                  <a:gd name="T11" fmla="*/ 2147483646 h 2392"/>
                  <a:gd name="T12" fmla="*/ 2147483646 w 3931"/>
                  <a:gd name="T13" fmla="*/ 2147483646 h 2392"/>
                  <a:gd name="T14" fmla="*/ 2147483646 w 3931"/>
                  <a:gd name="T15" fmla="*/ 2147483646 h 2392"/>
                  <a:gd name="T16" fmla="*/ 2147483646 w 3931"/>
                  <a:gd name="T17" fmla="*/ 2147483646 h 2392"/>
                  <a:gd name="T18" fmla="*/ 2147483646 w 3931"/>
                  <a:gd name="T19" fmla="*/ 2147483646 h 2392"/>
                  <a:gd name="T20" fmla="*/ 2147483646 w 3931"/>
                  <a:gd name="T21" fmla="*/ 2147483646 h 2392"/>
                  <a:gd name="T22" fmla="*/ 2147483646 w 3931"/>
                  <a:gd name="T23" fmla="*/ 2147483646 h 2392"/>
                  <a:gd name="T24" fmla="*/ 2147483646 w 3931"/>
                  <a:gd name="T25" fmla="*/ 2147483646 h 2392"/>
                  <a:gd name="T26" fmla="*/ 0 w 3931"/>
                  <a:gd name="T27" fmla="*/ 2147483646 h 2392"/>
                  <a:gd name="T28" fmla="*/ 2147483646 w 3931"/>
                  <a:gd name="T29" fmla="*/ 0 h 2392"/>
                  <a:gd name="T30" fmla="*/ 2147483646 w 3931"/>
                  <a:gd name="T31" fmla="*/ 2147483646 h 2392"/>
                  <a:gd name="T32" fmla="*/ 2147483646 w 3931"/>
                  <a:gd name="T33" fmla="*/ 2147483646 h 2392"/>
                  <a:gd name="T34" fmla="*/ 2147483646 w 3931"/>
                  <a:gd name="T35" fmla="*/ 2147483646 h 2392"/>
                  <a:gd name="T36" fmla="*/ 2147483646 w 3931"/>
                  <a:gd name="T37" fmla="*/ 2147483646 h 2392"/>
                  <a:gd name="T38" fmla="*/ 2147483646 w 3931"/>
                  <a:gd name="T39" fmla="*/ 2147483646 h 2392"/>
                  <a:gd name="T40" fmla="*/ 2147483646 w 3931"/>
                  <a:gd name="T41" fmla="*/ 2147483646 h 2392"/>
                  <a:gd name="T42" fmla="*/ 2147483646 w 3931"/>
                  <a:gd name="T43" fmla="*/ 2147483646 h 2392"/>
                  <a:gd name="T44" fmla="*/ 2147483646 w 3931"/>
                  <a:gd name="T45" fmla="*/ 2147483646 h 2392"/>
                  <a:gd name="T46" fmla="*/ 2147483646 w 3931"/>
                  <a:gd name="T47" fmla="*/ 2147483646 h 2392"/>
                  <a:gd name="T48" fmla="*/ 2147483646 w 3931"/>
                  <a:gd name="T49" fmla="*/ 2147483646 h 2392"/>
                  <a:gd name="T50" fmla="*/ 2147483646 w 3931"/>
                  <a:gd name="T51" fmla="*/ 2147483646 h 2392"/>
                  <a:gd name="T52" fmla="*/ 2147483646 w 3931"/>
                  <a:gd name="T53" fmla="*/ 2147483646 h 2392"/>
                  <a:gd name="T54" fmla="*/ 2147483646 w 3931"/>
                  <a:gd name="T55" fmla="*/ 2147483646 h 2392"/>
                  <a:gd name="T56" fmla="*/ 2147483646 w 3931"/>
                  <a:gd name="T57" fmla="*/ 2147483646 h 239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3931" h="2392">
                    <a:moveTo>
                      <a:pt x="3046" y="1287"/>
                    </a:moveTo>
                    <a:cubicBezTo>
                      <a:pt x="3046" y="1287"/>
                      <a:pt x="2618" y="850"/>
                      <a:pt x="2027" y="850"/>
                    </a:cubicBezTo>
                    <a:cubicBezTo>
                      <a:pt x="1450" y="850"/>
                      <a:pt x="880" y="1287"/>
                      <a:pt x="880" y="1287"/>
                    </a:cubicBezTo>
                    <a:cubicBezTo>
                      <a:pt x="560" y="1154"/>
                      <a:pt x="560" y="1154"/>
                      <a:pt x="560" y="1154"/>
                    </a:cubicBezTo>
                    <a:cubicBezTo>
                      <a:pt x="560" y="1546"/>
                      <a:pt x="560" y="1546"/>
                      <a:pt x="560" y="1546"/>
                    </a:cubicBezTo>
                    <a:cubicBezTo>
                      <a:pt x="610" y="1563"/>
                      <a:pt x="647" y="1610"/>
                      <a:pt x="647" y="1666"/>
                    </a:cubicBezTo>
                    <a:cubicBezTo>
                      <a:pt x="647" y="1723"/>
                      <a:pt x="609" y="1769"/>
                      <a:pt x="558" y="1786"/>
                    </a:cubicBezTo>
                    <a:cubicBezTo>
                      <a:pt x="653" y="2208"/>
                      <a:pt x="653" y="2208"/>
                      <a:pt x="653" y="2208"/>
                    </a:cubicBezTo>
                    <a:cubicBezTo>
                      <a:pt x="373" y="2208"/>
                      <a:pt x="373" y="2208"/>
                      <a:pt x="373" y="2208"/>
                    </a:cubicBezTo>
                    <a:cubicBezTo>
                      <a:pt x="469" y="1784"/>
                      <a:pt x="469" y="1784"/>
                      <a:pt x="469" y="1784"/>
                    </a:cubicBezTo>
                    <a:cubicBezTo>
                      <a:pt x="423" y="1764"/>
                      <a:pt x="391" y="1719"/>
                      <a:pt x="391" y="1666"/>
                    </a:cubicBezTo>
                    <a:cubicBezTo>
                      <a:pt x="391" y="1614"/>
                      <a:pt x="422" y="1570"/>
                      <a:pt x="466" y="1549"/>
                    </a:cubicBezTo>
                    <a:cubicBezTo>
                      <a:pt x="466" y="1115"/>
                      <a:pt x="466" y="1115"/>
                      <a:pt x="466" y="1115"/>
                    </a:cubicBezTo>
                    <a:cubicBezTo>
                      <a:pt x="0" y="920"/>
                      <a:pt x="0" y="920"/>
                      <a:pt x="0" y="920"/>
                    </a:cubicBezTo>
                    <a:cubicBezTo>
                      <a:pt x="2050" y="0"/>
                      <a:pt x="2050" y="0"/>
                      <a:pt x="2050" y="0"/>
                    </a:cubicBezTo>
                    <a:cubicBezTo>
                      <a:pt x="3931" y="932"/>
                      <a:pt x="3931" y="932"/>
                      <a:pt x="3931" y="932"/>
                    </a:cubicBezTo>
                    <a:lnTo>
                      <a:pt x="3046" y="1287"/>
                    </a:lnTo>
                    <a:close/>
                    <a:moveTo>
                      <a:pt x="2004" y="1072"/>
                    </a:moveTo>
                    <a:cubicBezTo>
                      <a:pt x="2598" y="1072"/>
                      <a:pt x="2929" y="1386"/>
                      <a:pt x="2929" y="1386"/>
                    </a:cubicBezTo>
                    <a:cubicBezTo>
                      <a:pt x="2929" y="2147"/>
                      <a:pt x="2929" y="2147"/>
                      <a:pt x="2929" y="2147"/>
                    </a:cubicBezTo>
                    <a:cubicBezTo>
                      <a:pt x="2929" y="2147"/>
                      <a:pt x="2586" y="2392"/>
                      <a:pt x="1957" y="2392"/>
                    </a:cubicBezTo>
                    <a:cubicBezTo>
                      <a:pt x="1328" y="2392"/>
                      <a:pt x="1099" y="2147"/>
                      <a:pt x="1099" y="2147"/>
                    </a:cubicBezTo>
                    <a:cubicBezTo>
                      <a:pt x="1099" y="1386"/>
                      <a:pt x="1099" y="1386"/>
                      <a:pt x="1099" y="1386"/>
                    </a:cubicBezTo>
                    <a:cubicBezTo>
                      <a:pt x="1099" y="1386"/>
                      <a:pt x="1410" y="1072"/>
                      <a:pt x="2004" y="1072"/>
                    </a:cubicBezTo>
                    <a:close/>
                    <a:moveTo>
                      <a:pt x="1992" y="2252"/>
                    </a:moveTo>
                    <a:cubicBezTo>
                      <a:pt x="2404" y="2252"/>
                      <a:pt x="2738" y="2168"/>
                      <a:pt x="2738" y="2066"/>
                    </a:cubicBezTo>
                    <a:cubicBezTo>
                      <a:pt x="2738" y="1963"/>
                      <a:pt x="2404" y="1879"/>
                      <a:pt x="1992" y="1879"/>
                    </a:cubicBezTo>
                    <a:cubicBezTo>
                      <a:pt x="1581" y="1879"/>
                      <a:pt x="1247" y="1963"/>
                      <a:pt x="1247" y="2066"/>
                    </a:cubicBezTo>
                    <a:cubicBezTo>
                      <a:pt x="1247" y="2168"/>
                      <a:pt x="1581" y="2252"/>
                      <a:pt x="1992" y="2252"/>
                    </a:cubicBezTo>
                    <a:close/>
                  </a:path>
                </a:pathLst>
              </a:custGeom>
              <a:solidFill>
                <a:srgbClr val="4B6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29717" name="文本框 41"/>
            <p:cNvSpPr txBox="1">
              <a:spLocks noChangeArrowheads="1"/>
            </p:cNvSpPr>
            <p:nvPr/>
          </p:nvSpPr>
          <p:spPr bwMode="auto">
            <a:xfrm>
              <a:off x="5353035" y="3492524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4B649F"/>
                  </a:solidFill>
                </a:rPr>
                <a:t>第三部分</a:t>
              </a:r>
              <a:endParaRPr lang="zh-CN" altLang="en-US" sz="2400" b="1">
                <a:solidFill>
                  <a:srgbClr val="4B649F"/>
                </a:solidFill>
              </a:endParaRPr>
            </a:p>
          </p:txBody>
        </p:sp>
      </p:grpSp>
      <p:grpSp>
        <p:nvGrpSpPr>
          <p:cNvPr id="29706" name="组合 52"/>
          <p:cNvGrpSpPr/>
          <p:nvPr/>
        </p:nvGrpSpPr>
        <p:grpSpPr bwMode="auto">
          <a:xfrm>
            <a:off x="9070975" y="1947863"/>
            <a:ext cx="1416050" cy="1854200"/>
            <a:chOff x="7431373" y="2101178"/>
            <a:chExt cx="1415772" cy="1853011"/>
          </a:xfrm>
        </p:grpSpPr>
        <p:grpSp>
          <p:nvGrpSpPr>
            <p:cNvPr id="29711" name="组合 37"/>
            <p:cNvGrpSpPr/>
            <p:nvPr/>
          </p:nvGrpSpPr>
          <p:grpSpPr bwMode="auto">
            <a:xfrm>
              <a:off x="7500282" y="2101178"/>
              <a:ext cx="1277954" cy="1277954"/>
              <a:chOff x="7366499" y="2234042"/>
              <a:chExt cx="1607262" cy="160726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7365669" y="2234042"/>
                <a:ext cx="1608922" cy="1608206"/>
              </a:xfrm>
              <a:prstGeom prst="ellipse">
                <a:avLst/>
              </a:prstGeom>
              <a:solidFill>
                <a:srgbClr val="4B649F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7475458" y="2343782"/>
                <a:ext cx="1389342" cy="13887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B64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29715" name="KSO_Shape"/>
              <p:cNvSpPr>
                <a:spLocks noChangeArrowheads="1"/>
              </p:cNvSpPr>
              <p:nvPr/>
            </p:nvSpPr>
            <p:spPr bwMode="auto">
              <a:xfrm>
                <a:off x="7767760" y="2635303"/>
                <a:ext cx="804740" cy="804740"/>
              </a:xfrm>
              <a:custGeom>
                <a:avLst/>
                <a:gdLst>
                  <a:gd name="T0" fmla="*/ 2147483646 w 3927"/>
                  <a:gd name="T1" fmla="*/ 2147483646 h 3928"/>
                  <a:gd name="T2" fmla="*/ 2147483646 w 3927"/>
                  <a:gd name="T3" fmla="*/ 2147483646 h 3928"/>
                  <a:gd name="T4" fmla="*/ 2147483646 w 3927"/>
                  <a:gd name="T5" fmla="*/ 2147483646 h 3928"/>
                  <a:gd name="T6" fmla="*/ 2147483646 w 3927"/>
                  <a:gd name="T7" fmla="*/ 601932408 h 3928"/>
                  <a:gd name="T8" fmla="*/ 2147483646 w 3927"/>
                  <a:gd name="T9" fmla="*/ 541743265 h 3928"/>
                  <a:gd name="T10" fmla="*/ 2147483646 w 3927"/>
                  <a:gd name="T11" fmla="*/ 2147483646 h 3928"/>
                  <a:gd name="T12" fmla="*/ 2147483646 w 3927"/>
                  <a:gd name="T13" fmla="*/ 2147483646 h 3928"/>
                  <a:gd name="T14" fmla="*/ 2147483646 w 3927"/>
                  <a:gd name="T15" fmla="*/ 2147483646 h 3928"/>
                  <a:gd name="T16" fmla="*/ 2147483646 w 3927"/>
                  <a:gd name="T17" fmla="*/ 2147483646 h 3928"/>
                  <a:gd name="T18" fmla="*/ 2147483646 w 3927"/>
                  <a:gd name="T19" fmla="*/ 2147483646 h 3928"/>
                  <a:gd name="T20" fmla="*/ 2147483646 w 3927"/>
                  <a:gd name="T21" fmla="*/ 2147483646 h 3928"/>
                  <a:gd name="T22" fmla="*/ 2147483646 w 3927"/>
                  <a:gd name="T23" fmla="*/ 2147483646 h 3928"/>
                  <a:gd name="T24" fmla="*/ 2147483646 w 3927"/>
                  <a:gd name="T25" fmla="*/ 2147483646 h 3928"/>
                  <a:gd name="T26" fmla="*/ 2147483646 w 3927"/>
                  <a:gd name="T27" fmla="*/ 2147483646 h 3928"/>
                  <a:gd name="T28" fmla="*/ 2147483646 w 3927"/>
                  <a:gd name="T29" fmla="*/ 2147483646 h 3928"/>
                  <a:gd name="T30" fmla="*/ 2147483646 w 3927"/>
                  <a:gd name="T31" fmla="*/ 2147483646 h 3928"/>
                  <a:gd name="T32" fmla="*/ 2147483646 w 3927"/>
                  <a:gd name="T33" fmla="*/ 2147483646 h 3928"/>
                  <a:gd name="T34" fmla="*/ 2147483646 w 3927"/>
                  <a:gd name="T35" fmla="*/ 2147483646 h 3928"/>
                  <a:gd name="T36" fmla="*/ 2147483646 w 3927"/>
                  <a:gd name="T37" fmla="*/ 2147483646 h 3928"/>
                  <a:gd name="T38" fmla="*/ 2147483646 w 3927"/>
                  <a:gd name="T39" fmla="*/ 2147483646 h 3928"/>
                  <a:gd name="T40" fmla="*/ 2147483646 w 3927"/>
                  <a:gd name="T41" fmla="*/ 2147483646 h 3928"/>
                  <a:gd name="T42" fmla="*/ 2147483646 w 3927"/>
                  <a:gd name="T43" fmla="*/ 2147483646 h 3928"/>
                  <a:gd name="T44" fmla="*/ 2147483646 w 3927"/>
                  <a:gd name="T45" fmla="*/ 2147483646 h 3928"/>
                  <a:gd name="T46" fmla="*/ 2147483646 w 3927"/>
                  <a:gd name="T47" fmla="*/ 2147483646 h 3928"/>
                  <a:gd name="T48" fmla="*/ 2147483646 w 3927"/>
                  <a:gd name="T49" fmla="*/ 2147483646 h 3928"/>
                  <a:gd name="T50" fmla="*/ 2147483646 w 3927"/>
                  <a:gd name="T51" fmla="*/ 2147483646 h 3928"/>
                  <a:gd name="T52" fmla="*/ 2147483646 w 3927"/>
                  <a:gd name="T53" fmla="*/ 2147483646 h 3928"/>
                  <a:gd name="T54" fmla="*/ 0 w 3927"/>
                  <a:gd name="T55" fmla="*/ 2147483646 h 3928"/>
                  <a:gd name="T56" fmla="*/ 0 w 3927"/>
                  <a:gd name="T57" fmla="*/ 2147483646 h 3928"/>
                  <a:gd name="T58" fmla="*/ 2147483646 w 3927"/>
                  <a:gd name="T59" fmla="*/ 885710611 h 3928"/>
                  <a:gd name="T60" fmla="*/ 2147483646 w 3927"/>
                  <a:gd name="T61" fmla="*/ 885710611 h 3928"/>
                  <a:gd name="T62" fmla="*/ 2147483646 w 3927"/>
                  <a:gd name="T63" fmla="*/ 2147483646 h 3928"/>
                  <a:gd name="T64" fmla="*/ 2147483646 w 3927"/>
                  <a:gd name="T65" fmla="*/ 2147483646 h 392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27" h="3928">
                    <a:moveTo>
                      <a:pt x="3857" y="672"/>
                    </a:moveTo>
                    <a:cubicBezTo>
                      <a:pt x="3675" y="852"/>
                      <a:pt x="3675" y="852"/>
                      <a:pt x="3675" y="852"/>
                    </a:cubicBezTo>
                    <a:cubicBezTo>
                      <a:pt x="3070" y="251"/>
                      <a:pt x="3070" y="251"/>
                      <a:pt x="3070" y="251"/>
                    </a:cubicBezTo>
                    <a:cubicBezTo>
                      <a:pt x="3252" y="70"/>
                      <a:pt x="3252" y="70"/>
                      <a:pt x="3252" y="70"/>
                    </a:cubicBezTo>
                    <a:cubicBezTo>
                      <a:pt x="3319" y="4"/>
                      <a:pt x="3424" y="0"/>
                      <a:pt x="3486" y="63"/>
                    </a:cubicBezTo>
                    <a:cubicBezTo>
                      <a:pt x="3864" y="438"/>
                      <a:pt x="3864" y="438"/>
                      <a:pt x="3864" y="438"/>
                    </a:cubicBezTo>
                    <a:cubicBezTo>
                      <a:pt x="3927" y="501"/>
                      <a:pt x="3924" y="605"/>
                      <a:pt x="3857" y="672"/>
                    </a:cubicBezTo>
                    <a:close/>
                    <a:moveTo>
                      <a:pt x="2252" y="2267"/>
                    </a:moveTo>
                    <a:cubicBezTo>
                      <a:pt x="1647" y="1665"/>
                      <a:pt x="1647" y="1665"/>
                      <a:pt x="1647" y="1665"/>
                    </a:cubicBezTo>
                    <a:cubicBezTo>
                      <a:pt x="2978" y="342"/>
                      <a:pt x="2978" y="342"/>
                      <a:pt x="2978" y="342"/>
                    </a:cubicBezTo>
                    <a:cubicBezTo>
                      <a:pt x="3583" y="944"/>
                      <a:pt x="3583" y="944"/>
                      <a:pt x="3583" y="944"/>
                    </a:cubicBezTo>
                    <a:lnTo>
                      <a:pt x="2252" y="2267"/>
                    </a:lnTo>
                    <a:close/>
                    <a:moveTo>
                      <a:pt x="2168" y="2350"/>
                    </a:moveTo>
                    <a:cubicBezTo>
                      <a:pt x="1321" y="2591"/>
                      <a:pt x="1321" y="2591"/>
                      <a:pt x="1321" y="2591"/>
                    </a:cubicBezTo>
                    <a:cubicBezTo>
                      <a:pt x="1563" y="1749"/>
                      <a:pt x="1563" y="1749"/>
                      <a:pt x="1563" y="1749"/>
                    </a:cubicBezTo>
                    <a:lnTo>
                      <a:pt x="2168" y="2350"/>
                    </a:lnTo>
                    <a:close/>
                    <a:moveTo>
                      <a:pt x="770" y="495"/>
                    </a:moveTo>
                    <a:cubicBezTo>
                      <a:pt x="561" y="495"/>
                      <a:pt x="392" y="665"/>
                      <a:pt x="392" y="874"/>
                    </a:cubicBezTo>
                    <a:cubicBezTo>
                      <a:pt x="392" y="3158"/>
                      <a:pt x="392" y="3158"/>
                      <a:pt x="392" y="3158"/>
                    </a:cubicBezTo>
                    <a:cubicBezTo>
                      <a:pt x="392" y="3367"/>
                      <a:pt x="561" y="3536"/>
                      <a:pt x="770" y="3536"/>
                    </a:cubicBezTo>
                    <a:cubicBezTo>
                      <a:pt x="3055" y="3536"/>
                      <a:pt x="3055" y="3536"/>
                      <a:pt x="3055" y="3536"/>
                    </a:cubicBezTo>
                    <a:cubicBezTo>
                      <a:pt x="3264" y="3536"/>
                      <a:pt x="3433" y="3367"/>
                      <a:pt x="3433" y="3158"/>
                    </a:cubicBezTo>
                    <a:cubicBezTo>
                      <a:pt x="3433" y="1657"/>
                      <a:pt x="3433" y="1657"/>
                      <a:pt x="3433" y="1657"/>
                    </a:cubicBezTo>
                    <a:cubicBezTo>
                      <a:pt x="3824" y="1278"/>
                      <a:pt x="3824" y="1278"/>
                      <a:pt x="3824" y="1278"/>
                    </a:cubicBezTo>
                    <a:cubicBezTo>
                      <a:pt x="3824" y="3297"/>
                      <a:pt x="3824" y="3297"/>
                      <a:pt x="3824" y="3297"/>
                    </a:cubicBezTo>
                    <a:cubicBezTo>
                      <a:pt x="3824" y="3645"/>
                      <a:pt x="3529" y="3928"/>
                      <a:pt x="3181" y="3928"/>
                    </a:cubicBezTo>
                    <a:cubicBezTo>
                      <a:pt x="631" y="3928"/>
                      <a:pt x="631" y="3928"/>
                      <a:pt x="631" y="3928"/>
                    </a:cubicBezTo>
                    <a:cubicBezTo>
                      <a:pt x="283" y="3928"/>
                      <a:pt x="0" y="3645"/>
                      <a:pt x="0" y="3297"/>
                    </a:cubicBezTo>
                    <a:cubicBezTo>
                      <a:pt x="0" y="773"/>
                      <a:pt x="0" y="773"/>
                      <a:pt x="0" y="773"/>
                    </a:cubicBezTo>
                    <a:cubicBezTo>
                      <a:pt x="0" y="425"/>
                      <a:pt x="283" y="103"/>
                      <a:pt x="631" y="103"/>
                    </a:cubicBezTo>
                    <a:cubicBezTo>
                      <a:pt x="2650" y="103"/>
                      <a:pt x="2650" y="103"/>
                      <a:pt x="2650" y="103"/>
                    </a:cubicBezTo>
                    <a:cubicBezTo>
                      <a:pt x="2271" y="495"/>
                      <a:pt x="2271" y="495"/>
                      <a:pt x="2271" y="495"/>
                    </a:cubicBezTo>
                    <a:lnTo>
                      <a:pt x="770" y="495"/>
                    </a:lnTo>
                    <a:close/>
                  </a:path>
                </a:pathLst>
              </a:custGeom>
              <a:solidFill>
                <a:srgbClr val="4B6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29712" name="文本框 42"/>
            <p:cNvSpPr txBox="1">
              <a:spLocks noChangeArrowheads="1"/>
            </p:cNvSpPr>
            <p:nvPr/>
          </p:nvSpPr>
          <p:spPr bwMode="auto">
            <a:xfrm>
              <a:off x="7431373" y="3492524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4B649F"/>
                  </a:solidFill>
                </a:rPr>
                <a:t>第四部分</a:t>
              </a:r>
              <a:endParaRPr lang="zh-CN" altLang="en-US" sz="2400" b="1">
                <a:solidFill>
                  <a:srgbClr val="4B649F"/>
                </a:solidFill>
              </a:endParaRPr>
            </a:p>
          </p:txBody>
        </p:sp>
      </p:grpSp>
      <p:sp>
        <p:nvSpPr>
          <p:cNvPr id="29707" name="文本框 44"/>
          <p:cNvSpPr txBox="1">
            <a:spLocks noChangeArrowheads="1"/>
          </p:cNvSpPr>
          <p:nvPr/>
        </p:nvSpPr>
        <p:spPr bwMode="auto">
          <a:xfrm>
            <a:off x="1262063" y="3776663"/>
            <a:ext cx="207645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4B649F"/>
                </a:solidFill>
                <a:sym typeface="+mn-ea"/>
              </a:rPr>
              <a:t>系统实现内容</a:t>
            </a:r>
            <a:endParaRPr lang="zh-CN" altLang="en-US" sz="2400" b="1">
              <a:solidFill>
                <a:srgbClr val="4B649F"/>
              </a:solidFill>
              <a:sym typeface="+mn-ea"/>
            </a:endParaRPr>
          </a:p>
        </p:txBody>
      </p:sp>
      <p:sp>
        <p:nvSpPr>
          <p:cNvPr id="29708" name="文本框 45"/>
          <p:cNvSpPr txBox="1">
            <a:spLocks noChangeArrowheads="1"/>
          </p:cNvSpPr>
          <p:nvPr/>
        </p:nvSpPr>
        <p:spPr bwMode="auto">
          <a:xfrm>
            <a:off x="3776663" y="3776663"/>
            <a:ext cx="2157412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4B649F"/>
                </a:solidFill>
                <a:sym typeface="+mn-ea"/>
              </a:rPr>
              <a:t>系统整体架构</a:t>
            </a:r>
            <a:endParaRPr lang="zh-CN" altLang="en-US" sz="2400" b="1">
              <a:solidFill>
                <a:srgbClr val="404040"/>
              </a:solidFill>
            </a:endParaRPr>
          </a:p>
        </p:txBody>
      </p:sp>
      <p:sp>
        <p:nvSpPr>
          <p:cNvPr id="29709" name="文本框 46"/>
          <p:cNvSpPr txBox="1">
            <a:spLocks noChangeArrowheads="1"/>
          </p:cNvSpPr>
          <p:nvPr/>
        </p:nvSpPr>
        <p:spPr bwMode="auto">
          <a:xfrm>
            <a:off x="6221413" y="3776663"/>
            <a:ext cx="2154237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4B649F"/>
                </a:solidFill>
                <a:sym typeface="+mn-ea"/>
              </a:rPr>
              <a:t>系统亮点</a:t>
            </a:r>
            <a:endParaRPr lang="zh-CN" altLang="en-US" sz="2400" b="1">
              <a:solidFill>
                <a:srgbClr val="404040"/>
              </a:solidFill>
            </a:endParaRPr>
          </a:p>
        </p:txBody>
      </p:sp>
      <p:sp>
        <p:nvSpPr>
          <p:cNvPr id="29710" name="文本框 47"/>
          <p:cNvSpPr txBox="1">
            <a:spLocks noChangeArrowheads="1"/>
          </p:cNvSpPr>
          <p:nvPr/>
        </p:nvSpPr>
        <p:spPr bwMode="auto">
          <a:xfrm>
            <a:off x="8632825" y="3776663"/>
            <a:ext cx="229235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4B649F"/>
                </a:solidFill>
                <a:sym typeface="+mn-ea"/>
              </a:rPr>
              <a:t>系统功能演示</a:t>
            </a:r>
            <a:endParaRPr lang="zh-CN" altLang="en-US" sz="2400" b="1">
              <a:solidFill>
                <a:srgbClr val="404040"/>
              </a:solidFill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2400" b="1">
              <a:solidFill>
                <a:srgbClr val="40404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0"/>
            <a:ext cx="5619750" cy="1965325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1747" name="文本框 2"/>
          <p:cNvSpPr txBox="1">
            <a:spLocks noChangeArrowheads="1"/>
          </p:cNvSpPr>
          <p:nvPr/>
        </p:nvSpPr>
        <p:spPr bwMode="auto">
          <a:xfrm>
            <a:off x="5854700" y="2292350"/>
            <a:ext cx="5708650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4B649F"/>
                </a:solidFill>
                <a:sym typeface="+mn-ea"/>
              </a:rPr>
              <a:t>系统实现内容</a:t>
            </a:r>
            <a:endParaRPr lang="zh-CN" altLang="en-US" sz="3600" b="1">
              <a:solidFill>
                <a:srgbClr val="4B649F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3600" b="1">
              <a:solidFill>
                <a:srgbClr val="4B649F"/>
              </a:solidFill>
            </a:endParaRPr>
          </a:p>
        </p:txBody>
      </p:sp>
      <p:grpSp>
        <p:nvGrpSpPr>
          <p:cNvPr id="31749" name="组合 5"/>
          <p:cNvGrpSpPr/>
          <p:nvPr/>
        </p:nvGrpSpPr>
        <p:grpSpPr bwMode="auto">
          <a:xfrm>
            <a:off x="1519238" y="2232025"/>
            <a:ext cx="2581275" cy="2582863"/>
            <a:chOff x="1131485" y="2234042"/>
            <a:chExt cx="1607262" cy="1607262"/>
          </a:xfrm>
        </p:grpSpPr>
        <p:sp>
          <p:nvSpPr>
            <p:cNvPr id="7" name="椭圆 6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/>
            <p:cNvSpPr/>
            <p:nvPr/>
          </p:nvSpPr>
          <p:spPr>
            <a:xfrm>
              <a:off x="1241206" y="2343696"/>
              <a:ext cx="1387820" cy="13879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1754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pic>
        <p:nvPicPr>
          <p:cNvPr id="31750" name="图片 9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图片 10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787876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/>
          <p:cNvGrpSpPr/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/>
          <p:cNvSpPr txBox="1">
            <a:spLocks noChangeArrowheads="1"/>
          </p:cNvSpPr>
          <p:nvPr/>
        </p:nvSpPr>
        <p:spPr bwMode="auto">
          <a:xfrm>
            <a:off x="868363" y="25400"/>
            <a:ext cx="454183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  <a:sym typeface="+mn-ea"/>
              </a:rPr>
              <a:t>系统实现内容</a:t>
            </a:r>
            <a:endParaRPr lang="zh-CN" altLang="en-US" b="1">
              <a:solidFill>
                <a:srgbClr val="4B649F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cxnSp>
        <p:nvCxnSpPr>
          <p:cNvPr id="70" name="Straight Connector 3"/>
          <p:cNvCxnSpPr>
            <a:stCxn id="83" idx="5"/>
            <a:endCxn id="79" idx="1"/>
          </p:cNvCxnSpPr>
          <p:nvPr/>
        </p:nvCxnSpPr>
        <p:spPr>
          <a:xfrm>
            <a:off x="1857693" y="2511108"/>
            <a:ext cx="647065" cy="590550"/>
          </a:xfrm>
          <a:prstGeom prst="line">
            <a:avLst/>
          </a:prstGeom>
          <a:ln w="9525" cap="rnd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5"/>
          <p:cNvCxnSpPr>
            <a:stCxn id="79" idx="3"/>
            <a:endCxn id="87" idx="7"/>
          </p:cNvCxnSpPr>
          <p:nvPr/>
        </p:nvCxnSpPr>
        <p:spPr>
          <a:xfrm flipH="1">
            <a:off x="1547495" y="4051300"/>
            <a:ext cx="957580" cy="646430"/>
          </a:xfrm>
          <a:prstGeom prst="line">
            <a:avLst/>
          </a:prstGeom>
          <a:ln w="9525" cap="rnd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8"/>
          <p:cNvCxnSpPr>
            <a:stCxn id="79" idx="5"/>
            <a:endCxn id="81" idx="1"/>
          </p:cNvCxnSpPr>
          <p:nvPr/>
        </p:nvCxnSpPr>
        <p:spPr>
          <a:xfrm>
            <a:off x="3455988" y="4051300"/>
            <a:ext cx="337820" cy="521970"/>
          </a:xfrm>
          <a:prstGeom prst="line">
            <a:avLst/>
          </a:prstGeom>
          <a:ln w="9525" cap="rnd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11"/>
          <p:cNvCxnSpPr>
            <a:stCxn id="79" idx="7"/>
            <a:endCxn id="85" idx="2"/>
          </p:cNvCxnSpPr>
          <p:nvPr/>
        </p:nvCxnSpPr>
        <p:spPr>
          <a:xfrm flipV="1">
            <a:off x="3455988" y="2353310"/>
            <a:ext cx="1060450" cy="748665"/>
          </a:xfrm>
          <a:prstGeom prst="line">
            <a:avLst/>
          </a:prstGeom>
          <a:ln w="9525" cap="rnd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5"/>
          <p:cNvCxnSpPr>
            <a:stCxn id="81" idx="6"/>
            <a:endCxn id="76" idx="2"/>
          </p:cNvCxnSpPr>
          <p:nvPr/>
        </p:nvCxnSpPr>
        <p:spPr>
          <a:xfrm flipV="1">
            <a:off x="4613593" y="4542155"/>
            <a:ext cx="1030605" cy="370840"/>
          </a:xfrm>
          <a:prstGeom prst="line">
            <a:avLst/>
          </a:prstGeom>
          <a:ln w="9525" cap="rnd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30"/>
          <p:cNvSpPr/>
          <p:nvPr/>
        </p:nvSpPr>
        <p:spPr>
          <a:xfrm>
            <a:off x="5644515" y="4170680"/>
            <a:ext cx="819150" cy="742315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r>
              <a:rPr lang="en-US" sz="1465" b="1" noProof="1">
                <a:cs typeface="+mn-ea"/>
                <a:sym typeface="+mn-lt"/>
              </a:rPr>
              <a:t>收支管理</a:t>
            </a:r>
            <a:endParaRPr lang="en-US" sz="1465" b="1" noProof="1">
              <a:cs typeface="+mn-ea"/>
              <a:sym typeface="+mn-lt"/>
            </a:endParaRPr>
          </a:p>
        </p:txBody>
      </p:sp>
      <p:sp>
        <p:nvSpPr>
          <p:cNvPr id="79" name="Oval 22"/>
          <p:cNvSpPr/>
          <p:nvPr/>
        </p:nvSpPr>
        <p:spPr>
          <a:xfrm>
            <a:off x="2308225" y="2905125"/>
            <a:ext cx="1344613" cy="1343025"/>
          </a:xfrm>
          <a:prstGeom prst="ellipse">
            <a:avLst/>
          </a:prstGeom>
          <a:solidFill>
            <a:srgbClr val="7DB1C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r>
              <a:rPr lang="en-US" sz="1465" b="1" noProof="1">
                <a:cs typeface="+mn-ea"/>
                <a:sym typeface="+mn-lt"/>
              </a:rPr>
              <a:t>叫车服务</a:t>
            </a:r>
            <a:endParaRPr lang="en-US" sz="1465" b="1" noProof="1">
              <a:cs typeface="+mn-ea"/>
              <a:sym typeface="+mn-lt"/>
            </a:endParaRPr>
          </a:p>
        </p:txBody>
      </p:sp>
      <p:sp>
        <p:nvSpPr>
          <p:cNvPr id="81" name="Oval 29"/>
          <p:cNvSpPr/>
          <p:nvPr/>
        </p:nvSpPr>
        <p:spPr>
          <a:xfrm>
            <a:off x="3653155" y="4432300"/>
            <a:ext cx="960438" cy="960438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r>
              <a:rPr lang="en-US" sz="1465" b="1" noProof="1">
                <a:cs typeface="+mn-ea"/>
                <a:sym typeface="+mn-lt"/>
              </a:rPr>
              <a:t>用户管理</a:t>
            </a:r>
            <a:endParaRPr lang="en-US" sz="1465" b="1" noProof="1">
              <a:cs typeface="+mn-ea"/>
              <a:sym typeface="+mn-lt"/>
            </a:endParaRPr>
          </a:p>
        </p:txBody>
      </p:sp>
      <p:sp>
        <p:nvSpPr>
          <p:cNvPr id="83" name="Oval 23"/>
          <p:cNvSpPr/>
          <p:nvPr/>
        </p:nvSpPr>
        <p:spPr>
          <a:xfrm>
            <a:off x="773430" y="1497965"/>
            <a:ext cx="1270635" cy="1187450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r>
              <a:rPr lang="en-US" sz="1465" b="1" noProof="1">
                <a:cs typeface="+mn-ea"/>
                <a:sym typeface="+mn-lt"/>
              </a:rPr>
              <a:t>行程订单管理</a:t>
            </a:r>
            <a:endParaRPr lang="en-US" sz="1465" b="1" noProof="1">
              <a:cs typeface="+mn-ea"/>
              <a:sym typeface="+mn-lt"/>
            </a:endParaRPr>
          </a:p>
        </p:txBody>
      </p:sp>
      <p:sp>
        <p:nvSpPr>
          <p:cNvPr id="85" name="Oval 32"/>
          <p:cNvSpPr/>
          <p:nvPr/>
        </p:nvSpPr>
        <p:spPr>
          <a:xfrm>
            <a:off x="4516755" y="1801495"/>
            <a:ext cx="1127760" cy="1103630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zh-CN" altLang="en-US" sz="1460" b="1">
                <a:solidFill>
                  <a:schemeClr val="bg1"/>
                </a:solidFill>
                <a:sym typeface="+mn-ea"/>
              </a:rPr>
              <a:t>计费规则管理</a:t>
            </a:r>
            <a:endParaRPr lang="en-US" sz="1465" b="1" noProof="1">
              <a:cs typeface="+mn-ea"/>
              <a:sym typeface="+mn-lt"/>
            </a:endParaRPr>
          </a:p>
        </p:txBody>
      </p:sp>
      <p:sp>
        <p:nvSpPr>
          <p:cNvPr id="87" name="Oval 24"/>
          <p:cNvSpPr/>
          <p:nvPr/>
        </p:nvSpPr>
        <p:spPr>
          <a:xfrm>
            <a:off x="774065" y="4561840"/>
            <a:ext cx="906145" cy="925830"/>
          </a:xfrm>
          <a:prstGeom prst="ellipse">
            <a:avLst/>
          </a:prstGeom>
          <a:solidFill>
            <a:srgbClr val="5E80B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r>
              <a:rPr lang="en-US" sz="1465" b="1" noProof="1">
                <a:cs typeface="+mn-ea"/>
                <a:sym typeface="+mn-lt"/>
              </a:rPr>
              <a:t>服务评价</a:t>
            </a:r>
            <a:endParaRPr lang="en-US" sz="1465" b="1" noProof="1">
              <a:cs typeface="+mn-ea"/>
              <a:sym typeface="+mn-lt"/>
            </a:endParaRPr>
          </a:p>
        </p:txBody>
      </p:sp>
      <p:cxnSp>
        <p:nvCxnSpPr>
          <p:cNvPr id="89" name="Straight Connector 69"/>
          <p:cNvCxnSpPr/>
          <p:nvPr/>
        </p:nvCxnSpPr>
        <p:spPr>
          <a:xfrm>
            <a:off x="7588250" y="1866900"/>
            <a:ext cx="0" cy="3835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35"/>
          <p:cNvSpPr txBox="1">
            <a:spLocks noChangeArrowheads="1"/>
          </p:cNvSpPr>
          <p:nvPr/>
        </p:nvSpPr>
        <p:spPr bwMode="auto">
          <a:xfrm>
            <a:off x="7958138" y="2322513"/>
            <a:ext cx="3378200" cy="208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808080"/>
                </a:solidFill>
                <a:sym typeface="Arial" panose="020B0604020202020204" pitchFamily="34" charset="0"/>
              </a:rPr>
              <a:t>网约车系统的核心业务是</a:t>
            </a:r>
            <a:r>
              <a:rPr lang="en-US" altLang="zh-CN" sz="1800">
                <a:solidFill>
                  <a:srgbClr val="808080"/>
                </a:solidFill>
                <a:sym typeface="Arial" panose="020B0604020202020204" pitchFamily="34" charset="0"/>
              </a:rPr>
              <a:t>“</a:t>
            </a:r>
            <a:r>
              <a:rPr lang="zh-CN" altLang="en-US" sz="1800">
                <a:solidFill>
                  <a:srgbClr val="808080"/>
                </a:solidFill>
                <a:sym typeface="Arial" panose="020B0604020202020204" pitchFamily="34" charset="0"/>
              </a:rPr>
              <a:t>叫车服务</a:t>
            </a:r>
            <a:r>
              <a:rPr lang="en-US" altLang="zh-CN" sz="1800">
                <a:solidFill>
                  <a:srgbClr val="808080"/>
                </a:solidFill>
                <a:sym typeface="Arial" panose="020B0604020202020204" pitchFamily="34" charset="0"/>
              </a:rPr>
              <a:t>”</a:t>
            </a:r>
            <a:r>
              <a:rPr lang="zh-CN" altLang="en-US" sz="1800">
                <a:solidFill>
                  <a:srgbClr val="808080"/>
                </a:solidFill>
                <a:sym typeface="Arial" panose="020B0604020202020204" pitchFamily="34" charset="0"/>
              </a:rPr>
              <a:t>，也是本项目关键的业务目标。围绕此业务目标，我们可以整理规划出行程订单管理、服务评价、计费规则管理、用户管理、收支管理等功能模块。</a:t>
            </a:r>
            <a:endParaRPr lang="zh-CN" altLang="en-US" sz="1800">
              <a:solidFill>
                <a:srgbClr val="808080"/>
              </a:solidFill>
              <a:sym typeface="Arial" panose="020B0604020202020204" pitchFamily="34" charset="0"/>
            </a:endParaRPr>
          </a:p>
        </p:txBody>
      </p:sp>
      <p:sp>
        <p:nvSpPr>
          <p:cNvPr id="91" name="文本框 36"/>
          <p:cNvSpPr txBox="1">
            <a:spLocks noChangeArrowheads="1"/>
          </p:cNvSpPr>
          <p:nvPr/>
        </p:nvSpPr>
        <p:spPr bwMode="auto">
          <a:xfrm>
            <a:off x="7634129" y="1860550"/>
            <a:ext cx="26212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4B649F"/>
                </a:solidFill>
                <a:sym typeface="Arial" panose="020B0604020202020204" pitchFamily="34" charset="0"/>
              </a:rPr>
              <a:t>系统实现功能概述</a:t>
            </a:r>
            <a:endParaRPr lang="zh-CN" altLang="en-US" sz="2400" b="1">
              <a:solidFill>
                <a:srgbClr val="4B649F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35" name="图片 22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836" name="组合 23"/>
          <p:cNvGrpSpPr/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5" name="椭圆 24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6" name="椭圆 25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4842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4837" name="文本框 27"/>
          <p:cNvSpPr txBox="1">
            <a:spLocks noChangeArrowheads="1"/>
          </p:cNvSpPr>
          <p:nvPr/>
        </p:nvSpPr>
        <p:spPr bwMode="auto">
          <a:xfrm>
            <a:off x="868363" y="25400"/>
            <a:ext cx="454183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系统实现内容</a:t>
            </a:r>
            <a:endParaRPr lang="zh-CN" altLang="en-US" b="1">
              <a:solidFill>
                <a:srgbClr val="4B649F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30" y="619760"/>
            <a:ext cx="5417185" cy="62884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190" y="619760"/>
            <a:ext cx="5433695" cy="6190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0"/>
            <a:ext cx="5619750" cy="1965325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6867" name="文本框 2"/>
          <p:cNvSpPr txBox="1">
            <a:spLocks noChangeArrowheads="1"/>
          </p:cNvSpPr>
          <p:nvPr/>
        </p:nvSpPr>
        <p:spPr bwMode="auto">
          <a:xfrm>
            <a:off x="5854700" y="2292350"/>
            <a:ext cx="570865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4B649F"/>
                </a:solidFill>
              </a:rPr>
              <a:t>系统整体架构</a:t>
            </a:r>
            <a:endParaRPr lang="zh-CN" altLang="en-US" sz="3600" b="1">
              <a:solidFill>
                <a:srgbClr val="4B649F"/>
              </a:solidFill>
            </a:endParaRPr>
          </a:p>
        </p:txBody>
      </p:sp>
      <p:pic>
        <p:nvPicPr>
          <p:cNvPr id="36869" name="图片 9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图片 10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787876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871" name="组合 11"/>
          <p:cNvGrpSpPr/>
          <p:nvPr/>
        </p:nvGrpSpPr>
        <p:grpSpPr bwMode="auto">
          <a:xfrm>
            <a:off x="1519238" y="2232025"/>
            <a:ext cx="2581275" cy="2582863"/>
            <a:chOff x="3209823" y="2234042"/>
            <a:chExt cx="1607262" cy="1607262"/>
          </a:xfrm>
        </p:grpSpPr>
        <p:sp>
          <p:nvSpPr>
            <p:cNvPr id="13" name="椭圆 12"/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椭圆 13"/>
            <p:cNvSpPr/>
            <p:nvPr/>
          </p:nvSpPr>
          <p:spPr>
            <a:xfrm>
              <a:off x="3319544" y="2343696"/>
              <a:ext cx="1387820" cy="13879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5" name="KSO_Shape"/>
            <p:cNvSpPr/>
            <p:nvPr/>
          </p:nvSpPr>
          <p:spPr bwMode="auto">
            <a:xfrm>
              <a:off x="3550847" y="2597578"/>
              <a:ext cx="925214" cy="880191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1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文本框 2"/>
          <p:cNvSpPr txBox="1">
            <a:spLocks noChangeArrowheads="1"/>
          </p:cNvSpPr>
          <p:nvPr/>
        </p:nvSpPr>
        <p:spPr bwMode="auto">
          <a:xfrm>
            <a:off x="868363" y="25400"/>
            <a:ext cx="454183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  <a:sym typeface="+mn-ea"/>
              </a:rPr>
              <a:t>系统整体架构</a:t>
            </a:r>
            <a:endParaRPr lang="zh-CN" altLang="en-US" b="1">
              <a:solidFill>
                <a:srgbClr val="4B649F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39942" name="组合 5"/>
          <p:cNvGrpSpPr/>
          <p:nvPr/>
        </p:nvGrpSpPr>
        <p:grpSpPr bwMode="auto">
          <a:xfrm>
            <a:off x="209550" y="125413"/>
            <a:ext cx="638175" cy="638175"/>
            <a:chOff x="3209823" y="2234042"/>
            <a:chExt cx="1607262" cy="1607262"/>
          </a:xfrm>
        </p:grpSpPr>
        <p:sp>
          <p:nvSpPr>
            <p:cNvPr id="7" name="椭圆 6"/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/>
            <p:cNvSpPr/>
            <p:nvPr/>
          </p:nvSpPr>
          <p:spPr>
            <a:xfrm>
              <a:off x="3317775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/>
            <p:cNvSpPr/>
            <p:nvPr/>
          </p:nvSpPr>
          <p:spPr bwMode="auto">
            <a:xfrm>
              <a:off x="3549668" y="2597874"/>
              <a:ext cx="927574" cy="879596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22" name="右箭头 21"/>
          <p:cNvSpPr/>
          <p:nvPr/>
        </p:nvSpPr>
        <p:spPr>
          <a:xfrm>
            <a:off x="1085850" y="2366963"/>
            <a:ext cx="10244138" cy="1162050"/>
          </a:xfrm>
          <a:prstGeom prst="rightArrow">
            <a:avLst>
              <a:gd name="adj1" fmla="val 50000"/>
              <a:gd name="adj2" fmla="val 8727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6" name="MH_Other_1"/>
          <p:cNvSpPr/>
          <p:nvPr>
            <p:custDataLst>
              <p:tags r:id="rId2"/>
            </p:custDataLst>
          </p:nvPr>
        </p:nvSpPr>
        <p:spPr>
          <a:xfrm>
            <a:off x="3963988" y="2116138"/>
            <a:ext cx="1646237" cy="1649412"/>
          </a:xfrm>
          <a:prstGeom prst="ellipse">
            <a:avLst/>
          </a:prstGeom>
          <a:solidFill>
            <a:srgbClr val="7DB1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1600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" name="MH_Other_3"/>
          <p:cNvSpPr/>
          <p:nvPr>
            <p:custDataLst>
              <p:tags r:id="rId3"/>
            </p:custDataLst>
          </p:nvPr>
        </p:nvSpPr>
        <p:spPr>
          <a:xfrm>
            <a:off x="1728788" y="2116138"/>
            <a:ext cx="1649412" cy="1649412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1600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" name="MH_Other_6"/>
          <p:cNvSpPr/>
          <p:nvPr>
            <p:custDataLst>
              <p:tags r:id="rId4"/>
            </p:custDataLst>
          </p:nvPr>
        </p:nvSpPr>
        <p:spPr>
          <a:xfrm>
            <a:off x="6208713" y="2116138"/>
            <a:ext cx="1646237" cy="1649412"/>
          </a:xfrm>
          <a:prstGeom prst="ellipse">
            <a:avLst/>
          </a:prstGeom>
          <a:solidFill>
            <a:srgbClr val="5E8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1600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0" name="MH_Other_8"/>
          <p:cNvSpPr/>
          <p:nvPr>
            <p:custDataLst>
              <p:tags r:id="rId5"/>
            </p:custDataLst>
          </p:nvPr>
        </p:nvSpPr>
        <p:spPr>
          <a:xfrm>
            <a:off x="8453438" y="2116138"/>
            <a:ext cx="1647825" cy="1649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1600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1" name="KSO_Shape"/>
          <p:cNvSpPr/>
          <p:nvPr/>
        </p:nvSpPr>
        <p:spPr>
          <a:xfrm>
            <a:off x="6750050" y="2601913"/>
            <a:ext cx="563563" cy="677862"/>
          </a:xfrm>
          <a:custGeom>
            <a:avLst/>
            <a:gdLst>
              <a:gd name="connsiteX0" fmla="*/ 331068 w 1208088"/>
              <a:gd name="connsiteY0" fmla="*/ 665573 h 1452563"/>
              <a:gd name="connsiteX1" fmla="*/ 508820 w 1208088"/>
              <a:gd name="connsiteY1" fmla="*/ 932822 h 1452563"/>
              <a:gd name="connsiteX2" fmla="*/ 369158 w 1208088"/>
              <a:gd name="connsiteY2" fmla="*/ 932822 h 1452563"/>
              <a:gd name="connsiteX3" fmla="*/ 369158 w 1208088"/>
              <a:gd name="connsiteY3" fmla="*/ 983727 h 1452563"/>
              <a:gd name="connsiteX4" fmla="*/ 534213 w 1208088"/>
              <a:gd name="connsiteY4" fmla="*/ 983727 h 1452563"/>
              <a:gd name="connsiteX5" fmla="*/ 534213 w 1208088"/>
              <a:gd name="connsiteY5" fmla="*/ 1034632 h 1452563"/>
              <a:gd name="connsiteX6" fmla="*/ 369158 w 1208088"/>
              <a:gd name="connsiteY6" fmla="*/ 1034632 h 1452563"/>
              <a:gd name="connsiteX7" fmla="*/ 369158 w 1208088"/>
              <a:gd name="connsiteY7" fmla="*/ 1085536 h 1452563"/>
              <a:gd name="connsiteX8" fmla="*/ 534213 w 1208088"/>
              <a:gd name="connsiteY8" fmla="*/ 1085536 h 1452563"/>
              <a:gd name="connsiteX9" fmla="*/ 534213 w 1208088"/>
              <a:gd name="connsiteY9" fmla="*/ 1238250 h 1452563"/>
              <a:gd name="connsiteX10" fmla="*/ 673875 w 1208088"/>
              <a:gd name="connsiteY10" fmla="*/ 1238250 h 1452563"/>
              <a:gd name="connsiteX11" fmla="*/ 673875 w 1208088"/>
              <a:gd name="connsiteY11" fmla="*/ 1085536 h 1452563"/>
              <a:gd name="connsiteX12" fmla="*/ 864324 w 1208088"/>
              <a:gd name="connsiteY12" fmla="*/ 1085536 h 1452563"/>
              <a:gd name="connsiteX13" fmla="*/ 864324 w 1208088"/>
              <a:gd name="connsiteY13" fmla="*/ 1034632 h 1452563"/>
              <a:gd name="connsiteX14" fmla="*/ 673875 w 1208088"/>
              <a:gd name="connsiteY14" fmla="*/ 1034632 h 1452563"/>
              <a:gd name="connsiteX15" fmla="*/ 673875 w 1208088"/>
              <a:gd name="connsiteY15" fmla="*/ 983727 h 1452563"/>
              <a:gd name="connsiteX16" fmla="*/ 864324 w 1208088"/>
              <a:gd name="connsiteY16" fmla="*/ 983727 h 1452563"/>
              <a:gd name="connsiteX17" fmla="*/ 864324 w 1208088"/>
              <a:gd name="connsiteY17" fmla="*/ 932822 h 1452563"/>
              <a:gd name="connsiteX18" fmla="*/ 699268 w 1208088"/>
              <a:gd name="connsiteY18" fmla="*/ 932822 h 1452563"/>
              <a:gd name="connsiteX19" fmla="*/ 877020 w 1208088"/>
              <a:gd name="connsiteY19" fmla="*/ 665573 h 1452563"/>
              <a:gd name="connsiteX20" fmla="*/ 737358 w 1208088"/>
              <a:gd name="connsiteY20" fmla="*/ 665573 h 1452563"/>
              <a:gd name="connsiteX21" fmla="*/ 597696 w 1208088"/>
              <a:gd name="connsiteY21" fmla="*/ 881918 h 1452563"/>
              <a:gd name="connsiteX22" fmla="*/ 458034 w 1208088"/>
              <a:gd name="connsiteY22" fmla="*/ 665573 h 1452563"/>
              <a:gd name="connsiteX23" fmla="*/ 331068 w 1208088"/>
              <a:gd name="connsiteY23" fmla="*/ 665573 h 1452563"/>
              <a:gd name="connsiteX24" fmla="*/ 719206 w 1208088"/>
              <a:gd name="connsiteY24" fmla="*/ 0 h 1452563"/>
              <a:gd name="connsiteX25" fmla="*/ 727454 w 1208088"/>
              <a:gd name="connsiteY25" fmla="*/ 317 h 1452563"/>
              <a:gd name="connsiteX26" fmla="*/ 736654 w 1208088"/>
              <a:gd name="connsiteY26" fmla="*/ 952 h 1452563"/>
              <a:gd name="connsiteX27" fmla="*/ 746172 w 1208088"/>
              <a:gd name="connsiteY27" fmla="*/ 2538 h 1452563"/>
              <a:gd name="connsiteX28" fmla="*/ 756641 w 1208088"/>
              <a:gd name="connsiteY28" fmla="*/ 4125 h 1452563"/>
              <a:gd name="connsiteX29" fmla="*/ 767428 w 1208088"/>
              <a:gd name="connsiteY29" fmla="*/ 6028 h 1452563"/>
              <a:gd name="connsiteX30" fmla="*/ 778849 w 1208088"/>
              <a:gd name="connsiteY30" fmla="*/ 8567 h 1452563"/>
              <a:gd name="connsiteX31" fmla="*/ 791222 w 1208088"/>
              <a:gd name="connsiteY31" fmla="*/ 11422 h 1452563"/>
              <a:gd name="connsiteX32" fmla="*/ 804546 w 1208088"/>
              <a:gd name="connsiteY32" fmla="*/ 14913 h 1452563"/>
              <a:gd name="connsiteX33" fmla="*/ 818822 w 1208088"/>
              <a:gd name="connsiteY33" fmla="*/ 18720 h 1452563"/>
              <a:gd name="connsiteX34" fmla="*/ 833416 w 1208088"/>
              <a:gd name="connsiteY34" fmla="*/ 23480 h 1452563"/>
              <a:gd name="connsiteX35" fmla="*/ 829609 w 1208088"/>
              <a:gd name="connsiteY35" fmla="*/ 36171 h 1452563"/>
              <a:gd name="connsiteX36" fmla="*/ 825802 w 1208088"/>
              <a:gd name="connsiteY36" fmla="*/ 48228 h 1452563"/>
              <a:gd name="connsiteX37" fmla="*/ 818188 w 1208088"/>
              <a:gd name="connsiteY37" fmla="*/ 70439 h 1452563"/>
              <a:gd name="connsiteX38" fmla="*/ 810256 w 1208088"/>
              <a:gd name="connsiteY38" fmla="*/ 91063 h 1452563"/>
              <a:gd name="connsiteX39" fmla="*/ 802960 w 1208088"/>
              <a:gd name="connsiteY39" fmla="*/ 108831 h 1452563"/>
              <a:gd name="connsiteX40" fmla="*/ 795663 w 1208088"/>
              <a:gd name="connsiteY40" fmla="*/ 125013 h 1452563"/>
              <a:gd name="connsiteX41" fmla="*/ 788684 w 1208088"/>
              <a:gd name="connsiteY41" fmla="*/ 138974 h 1452563"/>
              <a:gd name="connsiteX42" fmla="*/ 782021 w 1208088"/>
              <a:gd name="connsiteY42" fmla="*/ 151983 h 1452563"/>
              <a:gd name="connsiteX43" fmla="*/ 775994 w 1208088"/>
              <a:gd name="connsiteY43" fmla="*/ 163405 h 1452563"/>
              <a:gd name="connsiteX44" fmla="*/ 764572 w 1208088"/>
              <a:gd name="connsiteY44" fmla="*/ 183077 h 1452563"/>
              <a:gd name="connsiteX45" fmla="*/ 760131 w 1208088"/>
              <a:gd name="connsiteY45" fmla="*/ 191644 h 1452563"/>
              <a:gd name="connsiteX46" fmla="*/ 756007 w 1208088"/>
              <a:gd name="connsiteY46" fmla="*/ 200211 h 1452563"/>
              <a:gd name="connsiteX47" fmla="*/ 752517 w 1208088"/>
              <a:gd name="connsiteY47" fmla="*/ 207826 h 1452563"/>
              <a:gd name="connsiteX48" fmla="*/ 749662 w 1208088"/>
              <a:gd name="connsiteY48" fmla="*/ 215759 h 1452563"/>
              <a:gd name="connsiteX49" fmla="*/ 748393 w 1208088"/>
              <a:gd name="connsiteY49" fmla="*/ 219566 h 1452563"/>
              <a:gd name="connsiteX50" fmla="*/ 747441 w 1208088"/>
              <a:gd name="connsiteY50" fmla="*/ 223374 h 1452563"/>
              <a:gd name="connsiteX51" fmla="*/ 746806 w 1208088"/>
              <a:gd name="connsiteY51" fmla="*/ 227181 h 1452563"/>
              <a:gd name="connsiteX52" fmla="*/ 746489 w 1208088"/>
              <a:gd name="connsiteY52" fmla="*/ 231623 h 1452563"/>
              <a:gd name="connsiteX53" fmla="*/ 748076 w 1208088"/>
              <a:gd name="connsiteY53" fmla="*/ 231623 h 1452563"/>
              <a:gd name="connsiteX54" fmla="*/ 750931 w 1208088"/>
              <a:gd name="connsiteY54" fmla="*/ 231623 h 1452563"/>
              <a:gd name="connsiteX55" fmla="*/ 753786 w 1208088"/>
              <a:gd name="connsiteY55" fmla="*/ 231940 h 1452563"/>
              <a:gd name="connsiteX56" fmla="*/ 756324 w 1208088"/>
              <a:gd name="connsiteY56" fmla="*/ 232258 h 1452563"/>
              <a:gd name="connsiteX57" fmla="*/ 758862 w 1208088"/>
              <a:gd name="connsiteY57" fmla="*/ 233210 h 1452563"/>
              <a:gd name="connsiteX58" fmla="*/ 761400 w 1208088"/>
              <a:gd name="connsiteY58" fmla="*/ 233844 h 1452563"/>
              <a:gd name="connsiteX59" fmla="*/ 763621 w 1208088"/>
              <a:gd name="connsiteY59" fmla="*/ 234796 h 1452563"/>
              <a:gd name="connsiteX60" fmla="*/ 765842 w 1208088"/>
              <a:gd name="connsiteY60" fmla="*/ 236065 h 1452563"/>
              <a:gd name="connsiteX61" fmla="*/ 768062 w 1208088"/>
              <a:gd name="connsiteY61" fmla="*/ 237334 h 1452563"/>
              <a:gd name="connsiteX62" fmla="*/ 769966 w 1208088"/>
              <a:gd name="connsiteY62" fmla="*/ 238921 h 1452563"/>
              <a:gd name="connsiteX63" fmla="*/ 771552 w 1208088"/>
              <a:gd name="connsiteY63" fmla="*/ 240190 h 1452563"/>
              <a:gd name="connsiteX64" fmla="*/ 772821 w 1208088"/>
              <a:gd name="connsiteY64" fmla="*/ 242094 h 1452563"/>
              <a:gd name="connsiteX65" fmla="*/ 774090 w 1208088"/>
              <a:gd name="connsiteY65" fmla="*/ 243680 h 1452563"/>
              <a:gd name="connsiteX66" fmla="*/ 775042 w 1208088"/>
              <a:gd name="connsiteY66" fmla="*/ 245901 h 1452563"/>
              <a:gd name="connsiteX67" fmla="*/ 775676 w 1208088"/>
              <a:gd name="connsiteY67" fmla="*/ 247805 h 1452563"/>
              <a:gd name="connsiteX68" fmla="*/ 775994 w 1208088"/>
              <a:gd name="connsiteY68" fmla="*/ 249709 h 1452563"/>
              <a:gd name="connsiteX69" fmla="*/ 776311 w 1208088"/>
              <a:gd name="connsiteY69" fmla="*/ 251930 h 1452563"/>
              <a:gd name="connsiteX70" fmla="*/ 776311 w 1208088"/>
              <a:gd name="connsiteY70" fmla="*/ 253834 h 1452563"/>
              <a:gd name="connsiteX71" fmla="*/ 775676 w 1208088"/>
              <a:gd name="connsiteY71" fmla="*/ 255420 h 1452563"/>
              <a:gd name="connsiteX72" fmla="*/ 775359 w 1208088"/>
              <a:gd name="connsiteY72" fmla="*/ 257324 h 1452563"/>
              <a:gd name="connsiteX73" fmla="*/ 774407 w 1208088"/>
              <a:gd name="connsiteY73" fmla="*/ 258910 h 1452563"/>
              <a:gd name="connsiteX74" fmla="*/ 773456 w 1208088"/>
              <a:gd name="connsiteY74" fmla="*/ 260497 h 1452563"/>
              <a:gd name="connsiteX75" fmla="*/ 772186 w 1208088"/>
              <a:gd name="connsiteY75" fmla="*/ 262083 h 1452563"/>
              <a:gd name="connsiteX76" fmla="*/ 769331 w 1208088"/>
              <a:gd name="connsiteY76" fmla="*/ 265256 h 1452563"/>
              <a:gd name="connsiteX77" fmla="*/ 765524 w 1208088"/>
              <a:gd name="connsiteY77" fmla="*/ 267794 h 1452563"/>
              <a:gd name="connsiteX78" fmla="*/ 761717 w 1208088"/>
              <a:gd name="connsiteY78" fmla="*/ 269698 h 1452563"/>
              <a:gd name="connsiteX79" fmla="*/ 756958 w 1208088"/>
              <a:gd name="connsiteY79" fmla="*/ 270967 h 1452563"/>
              <a:gd name="connsiteX80" fmla="*/ 752200 w 1208088"/>
              <a:gd name="connsiteY80" fmla="*/ 271919 h 1452563"/>
              <a:gd name="connsiteX81" fmla="*/ 756324 w 1208088"/>
              <a:gd name="connsiteY81" fmla="*/ 284611 h 1452563"/>
              <a:gd name="connsiteX82" fmla="*/ 757910 w 1208088"/>
              <a:gd name="connsiteY82" fmla="*/ 289053 h 1452563"/>
              <a:gd name="connsiteX83" fmla="*/ 760448 w 1208088"/>
              <a:gd name="connsiteY83" fmla="*/ 293812 h 1452563"/>
              <a:gd name="connsiteX84" fmla="*/ 763621 w 1208088"/>
              <a:gd name="connsiteY84" fmla="*/ 299206 h 1452563"/>
              <a:gd name="connsiteX85" fmla="*/ 768062 w 1208088"/>
              <a:gd name="connsiteY85" fmla="*/ 304283 h 1452563"/>
              <a:gd name="connsiteX86" fmla="*/ 772504 w 1208088"/>
              <a:gd name="connsiteY86" fmla="*/ 309677 h 1452563"/>
              <a:gd name="connsiteX87" fmla="*/ 777580 w 1208088"/>
              <a:gd name="connsiteY87" fmla="*/ 315706 h 1452563"/>
              <a:gd name="connsiteX88" fmla="*/ 783608 w 1208088"/>
              <a:gd name="connsiteY88" fmla="*/ 321417 h 1452563"/>
              <a:gd name="connsiteX89" fmla="*/ 789952 w 1208088"/>
              <a:gd name="connsiteY89" fmla="*/ 327445 h 1452563"/>
              <a:gd name="connsiteX90" fmla="*/ 796615 w 1208088"/>
              <a:gd name="connsiteY90" fmla="*/ 333791 h 1452563"/>
              <a:gd name="connsiteX91" fmla="*/ 803912 w 1208088"/>
              <a:gd name="connsiteY91" fmla="*/ 339820 h 1452563"/>
              <a:gd name="connsiteX92" fmla="*/ 819774 w 1208088"/>
              <a:gd name="connsiteY92" fmla="*/ 353146 h 1452563"/>
              <a:gd name="connsiteX93" fmla="*/ 836588 w 1208088"/>
              <a:gd name="connsiteY93" fmla="*/ 366155 h 1452563"/>
              <a:gd name="connsiteX94" fmla="*/ 854672 w 1208088"/>
              <a:gd name="connsiteY94" fmla="*/ 379798 h 1452563"/>
              <a:gd name="connsiteX95" fmla="*/ 891472 w 1208088"/>
              <a:gd name="connsiteY95" fmla="*/ 407720 h 1452563"/>
              <a:gd name="connsiteX96" fmla="*/ 928274 w 1208088"/>
              <a:gd name="connsiteY96" fmla="*/ 435008 h 1452563"/>
              <a:gd name="connsiteX97" fmla="*/ 945405 w 1208088"/>
              <a:gd name="connsiteY97" fmla="*/ 448334 h 1452563"/>
              <a:gd name="connsiteX98" fmla="*/ 961902 w 1208088"/>
              <a:gd name="connsiteY98" fmla="*/ 461343 h 1452563"/>
              <a:gd name="connsiteX99" fmla="*/ 976496 w 1208088"/>
              <a:gd name="connsiteY99" fmla="*/ 474034 h 1452563"/>
              <a:gd name="connsiteX100" fmla="*/ 983158 w 1208088"/>
              <a:gd name="connsiteY100" fmla="*/ 479746 h 1452563"/>
              <a:gd name="connsiteX101" fmla="*/ 989186 w 1208088"/>
              <a:gd name="connsiteY101" fmla="*/ 485457 h 1452563"/>
              <a:gd name="connsiteX102" fmla="*/ 996482 w 1208088"/>
              <a:gd name="connsiteY102" fmla="*/ 493072 h 1452563"/>
              <a:gd name="connsiteX103" fmla="*/ 1003779 w 1208088"/>
              <a:gd name="connsiteY103" fmla="*/ 501004 h 1452563"/>
              <a:gd name="connsiteX104" fmla="*/ 1011393 w 1208088"/>
              <a:gd name="connsiteY104" fmla="*/ 510206 h 1452563"/>
              <a:gd name="connsiteX105" fmla="*/ 1019007 w 1208088"/>
              <a:gd name="connsiteY105" fmla="*/ 519725 h 1452563"/>
              <a:gd name="connsiteX106" fmla="*/ 1026938 w 1208088"/>
              <a:gd name="connsiteY106" fmla="*/ 530830 h 1452563"/>
              <a:gd name="connsiteX107" fmla="*/ 1034552 w 1208088"/>
              <a:gd name="connsiteY107" fmla="*/ 542252 h 1452563"/>
              <a:gd name="connsiteX108" fmla="*/ 1042801 w 1208088"/>
              <a:gd name="connsiteY108" fmla="*/ 554309 h 1452563"/>
              <a:gd name="connsiteX109" fmla="*/ 1050732 w 1208088"/>
              <a:gd name="connsiteY109" fmla="*/ 567318 h 1452563"/>
              <a:gd name="connsiteX110" fmla="*/ 1058663 w 1208088"/>
              <a:gd name="connsiteY110" fmla="*/ 581279 h 1452563"/>
              <a:gd name="connsiteX111" fmla="*/ 1066912 w 1208088"/>
              <a:gd name="connsiteY111" fmla="*/ 595557 h 1452563"/>
              <a:gd name="connsiteX112" fmla="*/ 1074843 w 1208088"/>
              <a:gd name="connsiteY112" fmla="*/ 610153 h 1452563"/>
              <a:gd name="connsiteX113" fmla="*/ 1083092 w 1208088"/>
              <a:gd name="connsiteY113" fmla="*/ 626017 h 1452563"/>
              <a:gd name="connsiteX114" fmla="*/ 1091023 w 1208088"/>
              <a:gd name="connsiteY114" fmla="*/ 641882 h 1452563"/>
              <a:gd name="connsiteX115" fmla="*/ 1098954 w 1208088"/>
              <a:gd name="connsiteY115" fmla="*/ 658698 h 1452563"/>
              <a:gd name="connsiteX116" fmla="*/ 1106568 w 1208088"/>
              <a:gd name="connsiteY116" fmla="*/ 675832 h 1452563"/>
              <a:gd name="connsiteX117" fmla="*/ 1114499 w 1208088"/>
              <a:gd name="connsiteY117" fmla="*/ 693283 h 1452563"/>
              <a:gd name="connsiteX118" fmla="*/ 1122113 w 1208088"/>
              <a:gd name="connsiteY118" fmla="*/ 711369 h 1452563"/>
              <a:gd name="connsiteX119" fmla="*/ 1129727 w 1208088"/>
              <a:gd name="connsiteY119" fmla="*/ 729772 h 1452563"/>
              <a:gd name="connsiteX120" fmla="*/ 1136707 w 1208088"/>
              <a:gd name="connsiteY120" fmla="*/ 748492 h 1452563"/>
              <a:gd name="connsiteX121" fmla="*/ 1143686 w 1208088"/>
              <a:gd name="connsiteY121" fmla="*/ 768164 h 1452563"/>
              <a:gd name="connsiteX122" fmla="*/ 1150348 w 1208088"/>
              <a:gd name="connsiteY122" fmla="*/ 787519 h 1452563"/>
              <a:gd name="connsiteX123" fmla="*/ 1157011 w 1208088"/>
              <a:gd name="connsiteY123" fmla="*/ 807191 h 1452563"/>
              <a:gd name="connsiteX124" fmla="*/ 1163038 w 1208088"/>
              <a:gd name="connsiteY124" fmla="*/ 826863 h 1452563"/>
              <a:gd name="connsiteX125" fmla="*/ 1169066 w 1208088"/>
              <a:gd name="connsiteY125" fmla="*/ 847170 h 1452563"/>
              <a:gd name="connsiteX126" fmla="*/ 1174460 w 1208088"/>
              <a:gd name="connsiteY126" fmla="*/ 867477 h 1452563"/>
              <a:gd name="connsiteX127" fmla="*/ 1179853 w 1208088"/>
              <a:gd name="connsiteY127" fmla="*/ 887783 h 1452563"/>
              <a:gd name="connsiteX128" fmla="*/ 1184929 w 1208088"/>
              <a:gd name="connsiteY128" fmla="*/ 908407 h 1452563"/>
              <a:gd name="connsiteX129" fmla="*/ 1189370 w 1208088"/>
              <a:gd name="connsiteY129" fmla="*/ 929031 h 1452563"/>
              <a:gd name="connsiteX130" fmla="*/ 1193177 w 1208088"/>
              <a:gd name="connsiteY130" fmla="*/ 949655 h 1452563"/>
              <a:gd name="connsiteX131" fmla="*/ 1196667 w 1208088"/>
              <a:gd name="connsiteY131" fmla="*/ 970279 h 1452563"/>
              <a:gd name="connsiteX132" fmla="*/ 1200157 w 1208088"/>
              <a:gd name="connsiteY132" fmla="*/ 990903 h 1452563"/>
              <a:gd name="connsiteX133" fmla="*/ 1202695 w 1208088"/>
              <a:gd name="connsiteY133" fmla="*/ 1011845 h 1452563"/>
              <a:gd name="connsiteX134" fmla="*/ 1204916 w 1208088"/>
              <a:gd name="connsiteY134" fmla="*/ 1032151 h 1452563"/>
              <a:gd name="connsiteX135" fmla="*/ 1206502 w 1208088"/>
              <a:gd name="connsiteY135" fmla="*/ 1052458 h 1452563"/>
              <a:gd name="connsiteX136" fmla="*/ 1207454 w 1208088"/>
              <a:gd name="connsiteY136" fmla="*/ 1072447 h 1452563"/>
              <a:gd name="connsiteX137" fmla="*/ 1208088 w 1208088"/>
              <a:gd name="connsiteY137" fmla="*/ 1092437 h 1452563"/>
              <a:gd name="connsiteX138" fmla="*/ 1207771 w 1208088"/>
              <a:gd name="connsiteY138" fmla="*/ 1112426 h 1452563"/>
              <a:gd name="connsiteX139" fmla="*/ 1207136 w 1208088"/>
              <a:gd name="connsiteY139" fmla="*/ 1131781 h 1452563"/>
              <a:gd name="connsiteX140" fmla="*/ 1205867 w 1208088"/>
              <a:gd name="connsiteY140" fmla="*/ 1151453 h 1452563"/>
              <a:gd name="connsiteX141" fmla="*/ 1203646 w 1208088"/>
              <a:gd name="connsiteY141" fmla="*/ 1170173 h 1452563"/>
              <a:gd name="connsiteX142" fmla="*/ 1201108 w 1208088"/>
              <a:gd name="connsiteY142" fmla="*/ 1188893 h 1452563"/>
              <a:gd name="connsiteX143" fmla="*/ 1199522 w 1208088"/>
              <a:gd name="connsiteY143" fmla="*/ 1197778 h 1452563"/>
              <a:gd name="connsiteX144" fmla="*/ 1197302 w 1208088"/>
              <a:gd name="connsiteY144" fmla="*/ 1206979 h 1452563"/>
              <a:gd name="connsiteX145" fmla="*/ 1195398 w 1208088"/>
              <a:gd name="connsiteY145" fmla="*/ 1215863 h 1452563"/>
              <a:gd name="connsiteX146" fmla="*/ 1193177 w 1208088"/>
              <a:gd name="connsiteY146" fmla="*/ 1224747 h 1452563"/>
              <a:gd name="connsiteX147" fmla="*/ 1190956 w 1208088"/>
              <a:gd name="connsiteY147" fmla="*/ 1233314 h 1452563"/>
              <a:gd name="connsiteX148" fmla="*/ 1188418 w 1208088"/>
              <a:gd name="connsiteY148" fmla="*/ 1242199 h 1452563"/>
              <a:gd name="connsiteX149" fmla="*/ 1185563 w 1208088"/>
              <a:gd name="connsiteY149" fmla="*/ 1250448 h 1452563"/>
              <a:gd name="connsiteX150" fmla="*/ 1182708 w 1208088"/>
              <a:gd name="connsiteY150" fmla="*/ 1259015 h 1452563"/>
              <a:gd name="connsiteX151" fmla="*/ 1179218 w 1208088"/>
              <a:gd name="connsiteY151" fmla="*/ 1266947 h 1452563"/>
              <a:gd name="connsiteX152" fmla="*/ 1175728 w 1208088"/>
              <a:gd name="connsiteY152" fmla="*/ 1275197 h 1452563"/>
              <a:gd name="connsiteX153" fmla="*/ 1172239 w 1208088"/>
              <a:gd name="connsiteY153" fmla="*/ 1283129 h 1452563"/>
              <a:gd name="connsiteX154" fmla="*/ 1168749 w 1208088"/>
              <a:gd name="connsiteY154" fmla="*/ 1291062 h 1452563"/>
              <a:gd name="connsiteX155" fmla="*/ 1164625 w 1208088"/>
              <a:gd name="connsiteY155" fmla="*/ 1298677 h 1452563"/>
              <a:gd name="connsiteX156" fmla="*/ 1160183 w 1208088"/>
              <a:gd name="connsiteY156" fmla="*/ 1305974 h 1452563"/>
              <a:gd name="connsiteX157" fmla="*/ 1155742 w 1208088"/>
              <a:gd name="connsiteY157" fmla="*/ 1313589 h 1452563"/>
              <a:gd name="connsiteX158" fmla="*/ 1151300 w 1208088"/>
              <a:gd name="connsiteY158" fmla="*/ 1320570 h 1452563"/>
              <a:gd name="connsiteX159" fmla="*/ 1146542 w 1208088"/>
              <a:gd name="connsiteY159" fmla="*/ 1327867 h 1452563"/>
              <a:gd name="connsiteX160" fmla="*/ 1141148 w 1208088"/>
              <a:gd name="connsiteY160" fmla="*/ 1334531 h 1452563"/>
              <a:gd name="connsiteX161" fmla="*/ 1135755 w 1208088"/>
              <a:gd name="connsiteY161" fmla="*/ 1341194 h 1452563"/>
              <a:gd name="connsiteX162" fmla="*/ 1130362 w 1208088"/>
              <a:gd name="connsiteY162" fmla="*/ 1347857 h 1452563"/>
              <a:gd name="connsiteX163" fmla="*/ 1124334 w 1208088"/>
              <a:gd name="connsiteY163" fmla="*/ 1354203 h 1452563"/>
              <a:gd name="connsiteX164" fmla="*/ 1118306 w 1208088"/>
              <a:gd name="connsiteY164" fmla="*/ 1360548 h 1452563"/>
              <a:gd name="connsiteX165" fmla="*/ 1112278 w 1208088"/>
              <a:gd name="connsiteY165" fmla="*/ 1366577 h 1452563"/>
              <a:gd name="connsiteX166" fmla="*/ 1105299 w 1208088"/>
              <a:gd name="connsiteY166" fmla="*/ 1372288 h 1452563"/>
              <a:gd name="connsiteX167" fmla="*/ 1098637 w 1208088"/>
              <a:gd name="connsiteY167" fmla="*/ 1378000 h 1452563"/>
              <a:gd name="connsiteX168" fmla="*/ 1091657 w 1208088"/>
              <a:gd name="connsiteY168" fmla="*/ 1383394 h 1452563"/>
              <a:gd name="connsiteX169" fmla="*/ 1084360 w 1208088"/>
              <a:gd name="connsiteY169" fmla="*/ 1388470 h 1452563"/>
              <a:gd name="connsiteX170" fmla="*/ 1076746 w 1208088"/>
              <a:gd name="connsiteY170" fmla="*/ 1393230 h 1452563"/>
              <a:gd name="connsiteX171" fmla="*/ 1068815 w 1208088"/>
              <a:gd name="connsiteY171" fmla="*/ 1398306 h 1452563"/>
              <a:gd name="connsiteX172" fmla="*/ 1061201 w 1208088"/>
              <a:gd name="connsiteY172" fmla="*/ 1402748 h 1452563"/>
              <a:gd name="connsiteX173" fmla="*/ 1052636 w 1208088"/>
              <a:gd name="connsiteY173" fmla="*/ 1407190 h 1452563"/>
              <a:gd name="connsiteX174" fmla="*/ 1044070 w 1208088"/>
              <a:gd name="connsiteY174" fmla="*/ 1411633 h 1452563"/>
              <a:gd name="connsiteX175" fmla="*/ 1035187 w 1208088"/>
              <a:gd name="connsiteY175" fmla="*/ 1415440 h 1452563"/>
              <a:gd name="connsiteX176" fmla="*/ 1025986 w 1208088"/>
              <a:gd name="connsiteY176" fmla="*/ 1418930 h 1452563"/>
              <a:gd name="connsiteX177" fmla="*/ 1016469 w 1208088"/>
              <a:gd name="connsiteY177" fmla="*/ 1422420 h 1452563"/>
              <a:gd name="connsiteX178" fmla="*/ 1006634 w 1208088"/>
              <a:gd name="connsiteY178" fmla="*/ 1425593 h 1452563"/>
              <a:gd name="connsiteX179" fmla="*/ 996800 w 1208088"/>
              <a:gd name="connsiteY179" fmla="*/ 1428766 h 1452563"/>
              <a:gd name="connsiteX180" fmla="*/ 986330 w 1208088"/>
              <a:gd name="connsiteY180" fmla="*/ 1431305 h 1452563"/>
              <a:gd name="connsiteX181" fmla="*/ 976178 w 1208088"/>
              <a:gd name="connsiteY181" fmla="*/ 1433843 h 1452563"/>
              <a:gd name="connsiteX182" fmla="*/ 965074 w 1208088"/>
              <a:gd name="connsiteY182" fmla="*/ 1436064 h 1452563"/>
              <a:gd name="connsiteX183" fmla="*/ 953971 w 1208088"/>
              <a:gd name="connsiteY183" fmla="*/ 1437968 h 1452563"/>
              <a:gd name="connsiteX184" fmla="*/ 942550 w 1208088"/>
              <a:gd name="connsiteY184" fmla="*/ 1439554 h 1452563"/>
              <a:gd name="connsiteX185" fmla="*/ 930812 w 1208088"/>
              <a:gd name="connsiteY185" fmla="*/ 1440823 h 1452563"/>
              <a:gd name="connsiteX186" fmla="*/ 918756 w 1208088"/>
              <a:gd name="connsiteY186" fmla="*/ 1442093 h 1452563"/>
              <a:gd name="connsiteX187" fmla="*/ 906383 w 1208088"/>
              <a:gd name="connsiteY187" fmla="*/ 1443044 h 1452563"/>
              <a:gd name="connsiteX188" fmla="*/ 893693 w 1208088"/>
              <a:gd name="connsiteY188" fmla="*/ 1443362 h 1452563"/>
              <a:gd name="connsiteX189" fmla="*/ 740144 w 1208088"/>
              <a:gd name="connsiteY189" fmla="*/ 1448756 h 1452563"/>
              <a:gd name="connsiteX190" fmla="*/ 652583 w 1208088"/>
              <a:gd name="connsiteY190" fmla="*/ 1451611 h 1452563"/>
              <a:gd name="connsiteX191" fmla="*/ 613244 w 1208088"/>
              <a:gd name="connsiteY191" fmla="*/ 1452563 h 1452563"/>
              <a:gd name="connsiteX192" fmla="*/ 604044 w 1208088"/>
              <a:gd name="connsiteY192" fmla="*/ 1452563 h 1452563"/>
              <a:gd name="connsiteX193" fmla="*/ 595161 w 1208088"/>
              <a:gd name="connsiteY193" fmla="*/ 1452563 h 1452563"/>
              <a:gd name="connsiteX194" fmla="*/ 555505 w 1208088"/>
              <a:gd name="connsiteY194" fmla="*/ 1451611 h 1452563"/>
              <a:gd name="connsiteX195" fmla="*/ 467944 w 1208088"/>
              <a:gd name="connsiteY195" fmla="*/ 1448756 h 1452563"/>
              <a:gd name="connsiteX196" fmla="*/ 314395 w 1208088"/>
              <a:gd name="connsiteY196" fmla="*/ 1443362 h 1452563"/>
              <a:gd name="connsiteX197" fmla="*/ 302022 w 1208088"/>
              <a:gd name="connsiteY197" fmla="*/ 1443044 h 1452563"/>
              <a:gd name="connsiteX198" fmla="*/ 289332 w 1208088"/>
              <a:gd name="connsiteY198" fmla="*/ 1442093 h 1452563"/>
              <a:gd name="connsiteX199" fmla="*/ 277276 w 1208088"/>
              <a:gd name="connsiteY199" fmla="*/ 1440823 h 1452563"/>
              <a:gd name="connsiteX200" fmla="*/ 265856 w 1208088"/>
              <a:gd name="connsiteY200" fmla="*/ 1439554 h 1452563"/>
              <a:gd name="connsiteX201" fmla="*/ 254117 w 1208088"/>
              <a:gd name="connsiteY201" fmla="*/ 1437968 h 1452563"/>
              <a:gd name="connsiteX202" fmla="*/ 243014 w 1208088"/>
              <a:gd name="connsiteY202" fmla="*/ 1436064 h 1452563"/>
              <a:gd name="connsiteX203" fmla="*/ 232227 w 1208088"/>
              <a:gd name="connsiteY203" fmla="*/ 1433843 h 1452563"/>
              <a:gd name="connsiteX204" fmla="*/ 221758 w 1208088"/>
              <a:gd name="connsiteY204" fmla="*/ 1431305 h 1452563"/>
              <a:gd name="connsiteX205" fmla="*/ 211288 w 1208088"/>
              <a:gd name="connsiteY205" fmla="*/ 1428766 h 1452563"/>
              <a:gd name="connsiteX206" fmla="*/ 201454 w 1208088"/>
              <a:gd name="connsiteY206" fmla="*/ 1425593 h 1452563"/>
              <a:gd name="connsiteX207" fmla="*/ 191619 w 1208088"/>
              <a:gd name="connsiteY207" fmla="*/ 1422420 h 1452563"/>
              <a:gd name="connsiteX208" fmla="*/ 182419 w 1208088"/>
              <a:gd name="connsiteY208" fmla="*/ 1418930 h 1452563"/>
              <a:gd name="connsiteX209" fmla="*/ 172901 w 1208088"/>
              <a:gd name="connsiteY209" fmla="*/ 1415440 h 1452563"/>
              <a:gd name="connsiteX210" fmla="*/ 164336 w 1208088"/>
              <a:gd name="connsiteY210" fmla="*/ 1411633 h 1452563"/>
              <a:gd name="connsiteX211" fmla="*/ 155452 w 1208088"/>
              <a:gd name="connsiteY211" fmla="*/ 1407190 h 1452563"/>
              <a:gd name="connsiteX212" fmla="*/ 147521 w 1208088"/>
              <a:gd name="connsiteY212" fmla="*/ 1402748 h 1452563"/>
              <a:gd name="connsiteX213" fmla="*/ 139273 w 1208088"/>
              <a:gd name="connsiteY213" fmla="*/ 1398306 h 1452563"/>
              <a:gd name="connsiteX214" fmla="*/ 131342 w 1208088"/>
              <a:gd name="connsiteY214" fmla="*/ 1393230 h 1452563"/>
              <a:gd name="connsiteX215" fmla="*/ 123728 w 1208088"/>
              <a:gd name="connsiteY215" fmla="*/ 1388470 h 1452563"/>
              <a:gd name="connsiteX216" fmla="*/ 116431 w 1208088"/>
              <a:gd name="connsiteY216" fmla="*/ 1383394 h 1452563"/>
              <a:gd name="connsiteX217" fmla="*/ 109768 w 1208088"/>
              <a:gd name="connsiteY217" fmla="*/ 1378000 h 1452563"/>
              <a:gd name="connsiteX218" fmla="*/ 102789 w 1208088"/>
              <a:gd name="connsiteY218" fmla="*/ 1372288 h 1452563"/>
              <a:gd name="connsiteX219" fmla="*/ 96127 w 1208088"/>
              <a:gd name="connsiteY219" fmla="*/ 1366577 h 1452563"/>
              <a:gd name="connsiteX220" fmla="*/ 89782 w 1208088"/>
              <a:gd name="connsiteY220" fmla="*/ 1360548 h 1452563"/>
              <a:gd name="connsiteX221" fmla="*/ 83754 w 1208088"/>
              <a:gd name="connsiteY221" fmla="*/ 1354203 h 1452563"/>
              <a:gd name="connsiteX222" fmla="*/ 78044 w 1208088"/>
              <a:gd name="connsiteY222" fmla="*/ 1347857 h 1452563"/>
              <a:gd name="connsiteX223" fmla="*/ 72333 w 1208088"/>
              <a:gd name="connsiteY223" fmla="*/ 1341194 h 1452563"/>
              <a:gd name="connsiteX224" fmla="*/ 66940 w 1208088"/>
              <a:gd name="connsiteY224" fmla="*/ 1334531 h 1452563"/>
              <a:gd name="connsiteX225" fmla="*/ 61864 w 1208088"/>
              <a:gd name="connsiteY225" fmla="*/ 1327867 h 1452563"/>
              <a:gd name="connsiteX226" fmla="*/ 56788 w 1208088"/>
              <a:gd name="connsiteY226" fmla="*/ 1320570 h 1452563"/>
              <a:gd name="connsiteX227" fmla="*/ 52346 w 1208088"/>
              <a:gd name="connsiteY227" fmla="*/ 1313589 h 1452563"/>
              <a:gd name="connsiteX228" fmla="*/ 47905 w 1208088"/>
              <a:gd name="connsiteY228" fmla="*/ 1305974 h 1452563"/>
              <a:gd name="connsiteX229" fmla="*/ 43780 w 1208088"/>
              <a:gd name="connsiteY229" fmla="*/ 1298677 h 1452563"/>
              <a:gd name="connsiteX230" fmla="*/ 39339 w 1208088"/>
              <a:gd name="connsiteY230" fmla="*/ 1291062 h 1452563"/>
              <a:gd name="connsiteX231" fmla="*/ 35849 w 1208088"/>
              <a:gd name="connsiteY231" fmla="*/ 1283129 h 1452563"/>
              <a:gd name="connsiteX232" fmla="*/ 32360 w 1208088"/>
              <a:gd name="connsiteY232" fmla="*/ 1275197 h 1452563"/>
              <a:gd name="connsiteX233" fmla="*/ 28870 w 1208088"/>
              <a:gd name="connsiteY233" fmla="*/ 1266947 h 1452563"/>
              <a:gd name="connsiteX234" fmla="*/ 25697 w 1208088"/>
              <a:gd name="connsiteY234" fmla="*/ 1259015 h 1452563"/>
              <a:gd name="connsiteX235" fmla="*/ 22525 w 1208088"/>
              <a:gd name="connsiteY235" fmla="*/ 1250448 h 1452563"/>
              <a:gd name="connsiteX236" fmla="*/ 19670 w 1208088"/>
              <a:gd name="connsiteY236" fmla="*/ 1242199 h 1452563"/>
              <a:gd name="connsiteX237" fmla="*/ 17132 w 1208088"/>
              <a:gd name="connsiteY237" fmla="*/ 1233314 h 1452563"/>
              <a:gd name="connsiteX238" fmla="*/ 14911 w 1208088"/>
              <a:gd name="connsiteY238" fmla="*/ 1224747 h 1452563"/>
              <a:gd name="connsiteX239" fmla="*/ 12690 w 1208088"/>
              <a:gd name="connsiteY239" fmla="*/ 1215863 h 1452563"/>
              <a:gd name="connsiteX240" fmla="*/ 10786 w 1208088"/>
              <a:gd name="connsiteY240" fmla="*/ 1206979 h 1452563"/>
              <a:gd name="connsiteX241" fmla="*/ 8883 w 1208088"/>
              <a:gd name="connsiteY241" fmla="*/ 1197778 h 1452563"/>
              <a:gd name="connsiteX242" fmla="*/ 7297 w 1208088"/>
              <a:gd name="connsiteY242" fmla="*/ 1188893 h 1452563"/>
              <a:gd name="connsiteX243" fmla="*/ 4442 w 1208088"/>
              <a:gd name="connsiteY243" fmla="*/ 1170173 h 1452563"/>
              <a:gd name="connsiteX244" fmla="*/ 2221 w 1208088"/>
              <a:gd name="connsiteY244" fmla="*/ 1151453 h 1452563"/>
              <a:gd name="connsiteX245" fmla="*/ 952 w 1208088"/>
              <a:gd name="connsiteY245" fmla="*/ 1131781 h 1452563"/>
              <a:gd name="connsiteX246" fmla="*/ 317 w 1208088"/>
              <a:gd name="connsiteY246" fmla="*/ 1112426 h 1452563"/>
              <a:gd name="connsiteX247" fmla="*/ 0 w 1208088"/>
              <a:gd name="connsiteY247" fmla="*/ 1092437 h 1452563"/>
              <a:gd name="connsiteX248" fmla="*/ 634 w 1208088"/>
              <a:gd name="connsiteY248" fmla="*/ 1072447 h 1452563"/>
              <a:gd name="connsiteX249" fmla="*/ 1586 w 1208088"/>
              <a:gd name="connsiteY249" fmla="*/ 1052458 h 1452563"/>
              <a:gd name="connsiteX250" fmla="*/ 3172 w 1208088"/>
              <a:gd name="connsiteY250" fmla="*/ 1032151 h 1452563"/>
              <a:gd name="connsiteX251" fmla="*/ 5393 w 1208088"/>
              <a:gd name="connsiteY251" fmla="*/ 1011845 h 1452563"/>
              <a:gd name="connsiteX252" fmla="*/ 8248 w 1208088"/>
              <a:gd name="connsiteY252" fmla="*/ 990903 h 1452563"/>
              <a:gd name="connsiteX253" fmla="*/ 11421 w 1208088"/>
              <a:gd name="connsiteY253" fmla="*/ 970279 h 1452563"/>
              <a:gd name="connsiteX254" fmla="*/ 14911 w 1208088"/>
              <a:gd name="connsiteY254" fmla="*/ 949655 h 1452563"/>
              <a:gd name="connsiteX255" fmla="*/ 19035 w 1208088"/>
              <a:gd name="connsiteY255" fmla="*/ 929031 h 1452563"/>
              <a:gd name="connsiteX256" fmla="*/ 23476 w 1208088"/>
              <a:gd name="connsiteY256" fmla="*/ 908407 h 1452563"/>
              <a:gd name="connsiteX257" fmla="*/ 28235 w 1208088"/>
              <a:gd name="connsiteY257" fmla="*/ 887783 h 1452563"/>
              <a:gd name="connsiteX258" fmla="*/ 33628 w 1208088"/>
              <a:gd name="connsiteY258" fmla="*/ 867477 h 1452563"/>
              <a:gd name="connsiteX259" fmla="*/ 39022 w 1208088"/>
              <a:gd name="connsiteY259" fmla="*/ 847170 h 1452563"/>
              <a:gd name="connsiteX260" fmla="*/ 45050 w 1208088"/>
              <a:gd name="connsiteY260" fmla="*/ 826863 h 1452563"/>
              <a:gd name="connsiteX261" fmla="*/ 51077 w 1208088"/>
              <a:gd name="connsiteY261" fmla="*/ 807191 h 1452563"/>
              <a:gd name="connsiteX262" fmla="*/ 58057 w 1208088"/>
              <a:gd name="connsiteY262" fmla="*/ 787519 h 1452563"/>
              <a:gd name="connsiteX263" fmla="*/ 64402 w 1208088"/>
              <a:gd name="connsiteY263" fmla="*/ 768164 h 1452563"/>
              <a:gd name="connsiteX264" fmla="*/ 71381 w 1208088"/>
              <a:gd name="connsiteY264" fmla="*/ 748492 h 1452563"/>
              <a:gd name="connsiteX265" fmla="*/ 78678 w 1208088"/>
              <a:gd name="connsiteY265" fmla="*/ 729772 h 1452563"/>
              <a:gd name="connsiteX266" fmla="*/ 85975 w 1208088"/>
              <a:gd name="connsiteY266" fmla="*/ 711369 h 1452563"/>
              <a:gd name="connsiteX267" fmla="*/ 93906 w 1208088"/>
              <a:gd name="connsiteY267" fmla="*/ 693283 h 1452563"/>
              <a:gd name="connsiteX268" fmla="*/ 101520 w 1208088"/>
              <a:gd name="connsiteY268" fmla="*/ 675832 h 1452563"/>
              <a:gd name="connsiteX269" fmla="*/ 109134 w 1208088"/>
              <a:gd name="connsiteY269" fmla="*/ 658698 h 1452563"/>
              <a:gd name="connsiteX270" fmla="*/ 117065 w 1208088"/>
              <a:gd name="connsiteY270" fmla="*/ 641882 h 1452563"/>
              <a:gd name="connsiteX271" fmla="*/ 124996 w 1208088"/>
              <a:gd name="connsiteY271" fmla="*/ 626017 h 1452563"/>
              <a:gd name="connsiteX272" fmla="*/ 133245 w 1208088"/>
              <a:gd name="connsiteY272" fmla="*/ 610153 h 1452563"/>
              <a:gd name="connsiteX273" fmla="*/ 141176 w 1208088"/>
              <a:gd name="connsiteY273" fmla="*/ 595557 h 1452563"/>
              <a:gd name="connsiteX274" fmla="*/ 149425 w 1208088"/>
              <a:gd name="connsiteY274" fmla="*/ 581279 h 1452563"/>
              <a:gd name="connsiteX275" fmla="*/ 157356 w 1208088"/>
              <a:gd name="connsiteY275" fmla="*/ 567318 h 1452563"/>
              <a:gd name="connsiteX276" fmla="*/ 165604 w 1208088"/>
              <a:gd name="connsiteY276" fmla="*/ 554309 h 1452563"/>
              <a:gd name="connsiteX277" fmla="*/ 173536 w 1208088"/>
              <a:gd name="connsiteY277" fmla="*/ 542252 h 1452563"/>
              <a:gd name="connsiteX278" fmla="*/ 181467 w 1208088"/>
              <a:gd name="connsiteY278" fmla="*/ 530830 h 1452563"/>
              <a:gd name="connsiteX279" fmla="*/ 189081 w 1208088"/>
              <a:gd name="connsiteY279" fmla="*/ 519725 h 1452563"/>
              <a:gd name="connsiteX280" fmla="*/ 197012 w 1208088"/>
              <a:gd name="connsiteY280" fmla="*/ 510206 h 1452563"/>
              <a:gd name="connsiteX281" fmla="*/ 204309 w 1208088"/>
              <a:gd name="connsiteY281" fmla="*/ 501004 h 1452563"/>
              <a:gd name="connsiteX282" fmla="*/ 211606 w 1208088"/>
              <a:gd name="connsiteY282" fmla="*/ 493072 h 1452563"/>
              <a:gd name="connsiteX283" fmla="*/ 218902 w 1208088"/>
              <a:gd name="connsiteY283" fmla="*/ 485457 h 1452563"/>
              <a:gd name="connsiteX284" fmla="*/ 225248 w 1208088"/>
              <a:gd name="connsiteY284" fmla="*/ 479428 h 1452563"/>
              <a:gd name="connsiteX285" fmla="*/ 232862 w 1208088"/>
              <a:gd name="connsiteY285" fmla="*/ 473083 h 1452563"/>
              <a:gd name="connsiteX286" fmla="*/ 248407 w 1208088"/>
              <a:gd name="connsiteY286" fmla="*/ 460074 h 1452563"/>
              <a:gd name="connsiteX287" fmla="*/ 265538 w 1208088"/>
              <a:gd name="connsiteY287" fmla="*/ 446430 h 1452563"/>
              <a:gd name="connsiteX288" fmla="*/ 283622 w 1208088"/>
              <a:gd name="connsiteY288" fmla="*/ 432469 h 1452563"/>
              <a:gd name="connsiteX289" fmla="*/ 322009 w 1208088"/>
              <a:gd name="connsiteY289" fmla="*/ 404548 h 1452563"/>
              <a:gd name="connsiteX290" fmla="*/ 360396 w 1208088"/>
              <a:gd name="connsiteY290" fmla="*/ 375991 h 1452563"/>
              <a:gd name="connsiteX291" fmla="*/ 379114 w 1208088"/>
              <a:gd name="connsiteY291" fmla="*/ 362030 h 1452563"/>
              <a:gd name="connsiteX292" fmla="*/ 396562 w 1208088"/>
              <a:gd name="connsiteY292" fmla="*/ 348387 h 1452563"/>
              <a:gd name="connsiteX293" fmla="*/ 412742 w 1208088"/>
              <a:gd name="connsiteY293" fmla="*/ 335060 h 1452563"/>
              <a:gd name="connsiteX294" fmla="*/ 420039 w 1208088"/>
              <a:gd name="connsiteY294" fmla="*/ 328397 h 1452563"/>
              <a:gd name="connsiteX295" fmla="*/ 427018 w 1208088"/>
              <a:gd name="connsiteY295" fmla="*/ 322369 h 1452563"/>
              <a:gd name="connsiteX296" fmla="*/ 433364 w 1208088"/>
              <a:gd name="connsiteY296" fmla="*/ 316340 h 1452563"/>
              <a:gd name="connsiteX297" fmla="*/ 439391 w 1208088"/>
              <a:gd name="connsiteY297" fmla="*/ 309994 h 1452563"/>
              <a:gd name="connsiteX298" fmla="*/ 444784 w 1208088"/>
              <a:gd name="connsiteY298" fmla="*/ 304283 h 1452563"/>
              <a:gd name="connsiteX299" fmla="*/ 449226 w 1208088"/>
              <a:gd name="connsiteY299" fmla="*/ 298572 h 1452563"/>
              <a:gd name="connsiteX300" fmla="*/ 453033 w 1208088"/>
              <a:gd name="connsiteY300" fmla="*/ 293178 h 1452563"/>
              <a:gd name="connsiteX301" fmla="*/ 456523 w 1208088"/>
              <a:gd name="connsiteY301" fmla="*/ 287784 h 1452563"/>
              <a:gd name="connsiteX302" fmla="*/ 459061 w 1208088"/>
              <a:gd name="connsiteY302" fmla="*/ 283024 h 1452563"/>
              <a:gd name="connsiteX303" fmla="*/ 460647 w 1208088"/>
              <a:gd name="connsiteY303" fmla="*/ 277948 h 1452563"/>
              <a:gd name="connsiteX304" fmla="*/ 461282 w 1208088"/>
              <a:gd name="connsiteY304" fmla="*/ 274775 h 1452563"/>
              <a:gd name="connsiteX305" fmla="*/ 461916 w 1208088"/>
              <a:gd name="connsiteY305" fmla="*/ 271919 h 1452563"/>
              <a:gd name="connsiteX306" fmla="*/ 456840 w 1208088"/>
              <a:gd name="connsiteY306" fmla="*/ 270967 h 1452563"/>
              <a:gd name="connsiteX307" fmla="*/ 452081 w 1208088"/>
              <a:gd name="connsiteY307" fmla="*/ 269698 h 1452563"/>
              <a:gd name="connsiteX308" fmla="*/ 448274 w 1208088"/>
              <a:gd name="connsiteY308" fmla="*/ 267794 h 1452563"/>
              <a:gd name="connsiteX309" fmla="*/ 444784 w 1208088"/>
              <a:gd name="connsiteY309" fmla="*/ 265256 h 1452563"/>
              <a:gd name="connsiteX310" fmla="*/ 441929 w 1208088"/>
              <a:gd name="connsiteY310" fmla="*/ 262083 h 1452563"/>
              <a:gd name="connsiteX311" fmla="*/ 440660 w 1208088"/>
              <a:gd name="connsiteY311" fmla="*/ 260497 h 1452563"/>
              <a:gd name="connsiteX312" fmla="*/ 439708 w 1208088"/>
              <a:gd name="connsiteY312" fmla="*/ 258910 h 1452563"/>
              <a:gd name="connsiteX313" fmla="*/ 438757 w 1208088"/>
              <a:gd name="connsiteY313" fmla="*/ 257324 h 1452563"/>
              <a:gd name="connsiteX314" fmla="*/ 438440 w 1208088"/>
              <a:gd name="connsiteY314" fmla="*/ 255420 h 1452563"/>
              <a:gd name="connsiteX315" fmla="*/ 438122 w 1208088"/>
              <a:gd name="connsiteY315" fmla="*/ 253834 h 1452563"/>
              <a:gd name="connsiteX316" fmla="*/ 437488 w 1208088"/>
              <a:gd name="connsiteY316" fmla="*/ 251930 h 1452563"/>
              <a:gd name="connsiteX317" fmla="*/ 438122 w 1208088"/>
              <a:gd name="connsiteY317" fmla="*/ 250026 h 1452563"/>
              <a:gd name="connsiteX318" fmla="*/ 438440 w 1208088"/>
              <a:gd name="connsiteY318" fmla="*/ 248122 h 1452563"/>
              <a:gd name="connsiteX319" fmla="*/ 438757 w 1208088"/>
              <a:gd name="connsiteY319" fmla="*/ 246536 h 1452563"/>
              <a:gd name="connsiteX320" fmla="*/ 439708 w 1208088"/>
              <a:gd name="connsiteY320" fmla="*/ 244315 h 1452563"/>
              <a:gd name="connsiteX321" fmla="*/ 440660 w 1208088"/>
              <a:gd name="connsiteY321" fmla="*/ 242728 h 1452563"/>
              <a:gd name="connsiteX322" fmla="*/ 441929 w 1208088"/>
              <a:gd name="connsiteY322" fmla="*/ 241142 h 1452563"/>
              <a:gd name="connsiteX323" fmla="*/ 444784 w 1208088"/>
              <a:gd name="connsiteY323" fmla="*/ 238286 h 1452563"/>
              <a:gd name="connsiteX324" fmla="*/ 448274 w 1208088"/>
              <a:gd name="connsiteY324" fmla="*/ 236065 h 1452563"/>
              <a:gd name="connsiteX325" fmla="*/ 452081 w 1208088"/>
              <a:gd name="connsiteY325" fmla="*/ 234161 h 1452563"/>
              <a:gd name="connsiteX326" fmla="*/ 456840 w 1208088"/>
              <a:gd name="connsiteY326" fmla="*/ 232575 h 1452563"/>
              <a:gd name="connsiteX327" fmla="*/ 461916 w 1208088"/>
              <a:gd name="connsiteY327" fmla="*/ 231940 h 1452563"/>
              <a:gd name="connsiteX328" fmla="*/ 460647 w 1208088"/>
              <a:gd name="connsiteY328" fmla="*/ 227498 h 1452563"/>
              <a:gd name="connsiteX329" fmla="*/ 459378 w 1208088"/>
              <a:gd name="connsiteY329" fmla="*/ 223374 h 1452563"/>
              <a:gd name="connsiteX330" fmla="*/ 457792 w 1208088"/>
              <a:gd name="connsiteY330" fmla="*/ 219249 h 1452563"/>
              <a:gd name="connsiteX331" fmla="*/ 456206 w 1208088"/>
              <a:gd name="connsiteY331" fmla="*/ 215124 h 1452563"/>
              <a:gd name="connsiteX332" fmla="*/ 451764 w 1208088"/>
              <a:gd name="connsiteY332" fmla="*/ 206874 h 1452563"/>
              <a:gd name="connsiteX333" fmla="*/ 447005 w 1208088"/>
              <a:gd name="connsiteY333" fmla="*/ 198307 h 1452563"/>
              <a:gd name="connsiteX334" fmla="*/ 441295 w 1208088"/>
              <a:gd name="connsiteY334" fmla="*/ 189423 h 1452563"/>
              <a:gd name="connsiteX335" fmla="*/ 434632 w 1208088"/>
              <a:gd name="connsiteY335" fmla="*/ 180222 h 1452563"/>
              <a:gd name="connsiteX336" fmla="*/ 420039 w 1208088"/>
              <a:gd name="connsiteY336" fmla="*/ 159598 h 1452563"/>
              <a:gd name="connsiteX337" fmla="*/ 412108 w 1208088"/>
              <a:gd name="connsiteY337" fmla="*/ 147541 h 1452563"/>
              <a:gd name="connsiteX338" fmla="*/ 403542 w 1208088"/>
              <a:gd name="connsiteY338" fmla="*/ 134532 h 1452563"/>
              <a:gd name="connsiteX339" fmla="*/ 394024 w 1208088"/>
              <a:gd name="connsiteY339" fmla="*/ 120254 h 1452563"/>
              <a:gd name="connsiteX340" fmla="*/ 384190 w 1208088"/>
              <a:gd name="connsiteY340" fmla="*/ 104706 h 1452563"/>
              <a:gd name="connsiteX341" fmla="*/ 374355 w 1208088"/>
              <a:gd name="connsiteY341" fmla="*/ 87573 h 1452563"/>
              <a:gd name="connsiteX342" fmla="*/ 363886 w 1208088"/>
              <a:gd name="connsiteY342" fmla="*/ 68535 h 1452563"/>
              <a:gd name="connsiteX343" fmla="*/ 353099 w 1208088"/>
              <a:gd name="connsiteY343" fmla="*/ 47911 h 1452563"/>
              <a:gd name="connsiteX344" fmla="*/ 341996 w 1208088"/>
              <a:gd name="connsiteY344" fmla="*/ 25066 h 1452563"/>
              <a:gd name="connsiteX345" fmla="*/ 352782 w 1208088"/>
              <a:gd name="connsiteY345" fmla="*/ 20307 h 1452563"/>
              <a:gd name="connsiteX346" fmla="*/ 362617 w 1208088"/>
              <a:gd name="connsiteY346" fmla="*/ 15865 h 1452563"/>
              <a:gd name="connsiteX347" fmla="*/ 372134 w 1208088"/>
              <a:gd name="connsiteY347" fmla="*/ 13009 h 1452563"/>
              <a:gd name="connsiteX348" fmla="*/ 380700 w 1208088"/>
              <a:gd name="connsiteY348" fmla="*/ 11105 h 1452563"/>
              <a:gd name="connsiteX349" fmla="*/ 388948 w 1208088"/>
              <a:gd name="connsiteY349" fmla="*/ 9836 h 1452563"/>
              <a:gd name="connsiteX350" fmla="*/ 396562 w 1208088"/>
              <a:gd name="connsiteY350" fmla="*/ 9519 h 1452563"/>
              <a:gd name="connsiteX351" fmla="*/ 403859 w 1208088"/>
              <a:gd name="connsiteY351" fmla="*/ 9519 h 1452563"/>
              <a:gd name="connsiteX352" fmla="*/ 410522 w 1208088"/>
              <a:gd name="connsiteY352" fmla="*/ 10471 h 1452563"/>
              <a:gd name="connsiteX353" fmla="*/ 416549 w 1208088"/>
              <a:gd name="connsiteY353" fmla="*/ 12057 h 1452563"/>
              <a:gd name="connsiteX354" fmla="*/ 422894 w 1208088"/>
              <a:gd name="connsiteY354" fmla="*/ 14278 h 1452563"/>
              <a:gd name="connsiteX355" fmla="*/ 428288 w 1208088"/>
              <a:gd name="connsiteY355" fmla="*/ 16816 h 1452563"/>
              <a:gd name="connsiteX356" fmla="*/ 433681 w 1208088"/>
              <a:gd name="connsiteY356" fmla="*/ 19989 h 1452563"/>
              <a:gd name="connsiteX357" fmla="*/ 439074 w 1208088"/>
              <a:gd name="connsiteY357" fmla="*/ 23162 h 1452563"/>
              <a:gd name="connsiteX358" fmla="*/ 443833 w 1208088"/>
              <a:gd name="connsiteY358" fmla="*/ 26970 h 1452563"/>
              <a:gd name="connsiteX359" fmla="*/ 448592 w 1208088"/>
              <a:gd name="connsiteY359" fmla="*/ 30777 h 1452563"/>
              <a:gd name="connsiteX360" fmla="*/ 453033 w 1208088"/>
              <a:gd name="connsiteY360" fmla="*/ 34585 h 1452563"/>
              <a:gd name="connsiteX361" fmla="*/ 462550 w 1208088"/>
              <a:gd name="connsiteY361" fmla="*/ 43152 h 1452563"/>
              <a:gd name="connsiteX362" fmla="*/ 471434 w 1208088"/>
              <a:gd name="connsiteY362" fmla="*/ 51401 h 1452563"/>
              <a:gd name="connsiteX363" fmla="*/ 476510 w 1208088"/>
              <a:gd name="connsiteY363" fmla="*/ 55843 h 1452563"/>
              <a:gd name="connsiteX364" fmla="*/ 481268 w 1208088"/>
              <a:gd name="connsiteY364" fmla="*/ 59651 h 1452563"/>
              <a:gd name="connsiteX365" fmla="*/ 486027 w 1208088"/>
              <a:gd name="connsiteY365" fmla="*/ 63141 h 1452563"/>
              <a:gd name="connsiteX366" fmla="*/ 491738 w 1208088"/>
              <a:gd name="connsiteY366" fmla="*/ 66314 h 1452563"/>
              <a:gd name="connsiteX367" fmla="*/ 497131 w 1208088"/>
              <a:gd name="connsiteY367" fmla="*/ 69170 h 1452563"/>
              <a:gd name="connsiteX368" fmla="*/ 502841 w 1208088"/>
              <a:gd name="connsiteY368" fmla="*/ 72025 h 1452563"/>
              <a:gd name="connsiteX369" fmla="*/ 509186 w 1208088"/>
              <a:gd name="connsiteY369" fmla="*/ 73929 h 1452563"/>
              <a:gd name="connsiteX370" fmla="*/ 515531 w 1208088"/>
              <a:gd name="connsiteY370" fmla="*/ 75198 h 1452563"/>
              <a:gd name="connsiteX371" fmla="*/ 522194 w 1208088"/>
              <a:gd name="connsiteY371" fmla="*/ 76150 h 1452563"/>
              <a:gd name="connsiteX372" fmla="*/ 529808 w 1208088"/>
              <a:gd name="connsiteY372" fmla="*/ 76150 h 1452563"/>
              <a:gd name="connsiteX373" fmla="*/ 537739 w 1208088"/>
              <a:gd name="connsiteY373" fmla="*/ 75515 h 1452563"/>
              <a:gd name="connsiteX374" fmla="*/ 546304 w 1208088"/>
              <a:gd name="connsiteY374" fmla="*/ 74246 h 1452563"/>
              <a:gd name="connsiteX375" fmla="*/ 557408 w 1208088"/>
              <a:gd name="connsiteY375" fmla="*/ 68218 h 1452563"/>
              <a:gd name="connsiteX376" fmla="*/ 568195 w 1208088"/>
              <a:gd name="connsiteY376" fmla="*/ 62824 h 1452563"/>
              <a:gd name="connsiteX377" fmla="*/ 587864 w 1208088"/>
              <a:gd name="connsiteY377" fmla="*/ 51719 h 1452563"/>
              <a:gd name="connsiteX378" fmla="*/ 605313 w 1208088"/>
              <a:gd name="connsiteY378" fmla="*/ 41882 h 1452563"/>
              <a:gd name="connsiteX379" fmla="*/ 620858 w 1208088"/>
              <a:gd name="connsiteY379" fmla="*/ 32681 h 1452563"/>
              <a:gd name="connsiteX380" fmla="*/ 635452 w 1208088"/>
              <a:gd name="connsiteY380" fmla="*/ 24749 h 1452563"/>
              <a:gd name="connsiteX381" fmla="*/ 648776 w 1208088"/>
              <a:gd name="connsiteY381" fmla="*/ 17134 h 1452563"/>
              <a:gd name="connsiteX382" fmla="*/ 655438 w 1208088"/>
              <a:gd name="connsiteY382" fmla="*/ 13961 h 1452563"/>
              <a:gd name="connsiteX383" fmla="*/ 661784 w 1208088"/>
              <a:gd name="connsiteY383" fmla="*/ 11422 h 1452563"/>
              <a:gd name="connsiteX384" fmla="*/ 668446 w 1208088"/>
              <a:gd name="connsiteY384" fmla="*/ 8884 h 1452563"/>
              <a:gd name="connsiteX385" fmla="*/ 675108 w 1208088"/>
              <a:gd name="connsiteY385" fmla="*/ 6663 h 1452563"/>
              <a:gd name="connsiteX386" fmla="*/ 682088 w 1208088"/>
              <a:gd name="connsiteY386" fmla="*/ 4759 h 1452563"/>
              <a:gd name="connsiteX387" fmla="*/ 688750 w 1208088"/>
              <a:gd name="connsiteY387" fmla="*/ 3173 h 1452563"/>
              <a:gd name="connsiteX388" fmla="*/ 695729 w 1208088"/>
              <a:gd name="connsiteY388" fmla="*/ 1586 h 1452563"/>
              <a:gd name="connsiteX389" fmla="*/ 703343 w 1208088"/>
              <a:gd name="connsiteY389" fmla="*/ 635 h 1452563"/>
              <a:gd name="connsiteX390" fmla="*/ 710957 w 1208088"/>
              <a:gd name="connsiteY390" fmla="*/ 317 h 145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</a:cxnLst>
            <a:rect l="l" t="t" r="r" b="b"/>
            <a:pathLst>
              <a:path w="1208088" h="1452563">
                <a:moveTo>
                  <a:pt x="331068" y="665573"/>
                </a:moveTo>
                <a:cubicBezTo>
                  <a:pt x="331068" y="665573"/>
                  <a:pt x="331068" y="665573"/>
                  <a:pt x="508820" y="932822"/>
                </a:cubicBezTo>
                <a:cubicBezTo>
                  <a:pt x="508820" y="932822"/>
                  <a:pt x="508820" y="932822"/>
                  <a:pt x="369158" y="932822"/>
                </a:cubicBezTo>
                <a:cubicBezTo>
                  <a:pt x="369158" y="932822"/>
                  <a:pt x="369158" y="932822"/>
                  <a:pt x="369158" y="983727"/>
                </a:cubicBezTo>
                <a:cubicBezTo>
                  <a:pt x="369158" y="983727"/>
                  <a:pt x="369158" y="983727"/>
                  <a:pt x="534213" y="983727"/>
                </a:cubicBezTo>
                <a:cubicBezTo>
                  <a:pt x="534213" y="983727"/>
                  <a:pt x="534213" y="983727"/>
                  <a:pt x="534213" y="1034632"/>
                </a:cubicBezTo>
                <a:cubicBezTo>
                  <a:pt x="534213" y="1034632"/>
                  <a:pt x="534213" y="1034632"/>
                  <a:pt x="369158" y="1034632"/>
                </a:cubicBezTo>
                <a:cubicBezTo>
                  <a:pt x="369158" y="1034632"/>
                  <a:pt x="369158" y="1034632"/>
                  <a:pt x="369158" y="1085536"/>
                </a:cubicBezTo>
                <a:cubicBezTo>
                  <a:pt x="369158" y="1085536"/>
                  <a:pt x="369158" y="1085536"/>
                  <a:pt x="534213" y="1085536"/>
                </a:cubicBezTo>
                <a:cubicBezTo>
                  <a:pt x="534213" y="1085536"/>
                  <a:pt x="534213" y="1085536"/>
                  <a:pt x="534213" y="1238250"/>
                </a:cubicBezTo>
                <a:cubicBezTo>
                  <a:pt x="534213" y="1238250"/>
                  <a:pt x="534213" y="1238250"/>
                  <a:pt x="673875" y="1238250"/>
                </a:cubicBezTo>
                <a:cubicBezTo>
                  <a:pt x="673875" y="1238250"/>
                  <a:pt x="673875" y="1238250"/>
                  <a:pt x="673875" y="1085536"/>
                </a:cubicBezTo>
                <a:cubicBezTo>
                  <a:pt x="673875" y="1085536"/>
                  <a:pt x="673875" y="1085536"/>
                  <a:pt x="864324" y="1085536"/>
                </a:cubicBezTo>
                <a:cubicBezTo>
                  <a:pt x="864324" y="1085536"/>
                  <a:pt x="864324" y="1085536"/>
                  <a:pt x="864324" y="1034632"/>
                </a:cubicBezTo>
                <a:cubicBezTo>
                  <a:pt x="864324" y="1034632"/>
                  <a:pt x="864324" y="1034632"/>
                  <a:pt x="673875" y="1034632"/>
                </a:cubicBezTo>
                <a:cubicBezTo>
                  <a:pt x="673875" y="1034632"/>
                  <a:pt x="673875" y="1034632"/>
                  <a:pt x="673875" y="983727"/>
                </a:cubicBezTo>
                <a:cubicBezTo>
                  <a:pt x="673875" y="983727"/>
                  <a:pt x="673875" y="983727"/>
                  <a:pt x="864324" y="983727"/>
                </a:cubicBezTo>
                <a:cubicBezTo>
                  <a:pt x="864324" y="983727"/>
                  <a:pt x="864324" y="983727"/>
                  <a:pt x="864324" y="932822"/>
                </a:cubicBezTo>
                <a:cubicBezTo>
                  <a:pt x="864324" y="932822"/>
                  <a:pt x="864324" y="932822"/>
                  <a:pt x="699268" y="932822"/>
                </a:cubicBezTo>
                <a:cubicBezTo>
                  <a:pt x="699268" y="932822"/>
                  <a:pt x="699268" y="932822"/>
                  <a:pt x="877020" y="665573"/>
                </a:cubicBezTo>
                <a:cubicBezTo>
                  <a:pt x="877020" y="665573"/>
                  <a:pt x="877020" y="665573"/>
                  <a:pt x="737358" y="665573"/>
                </a:cubicBezTo>
                <a:cubicBezTo>
                  <a:pt x="737358" y="665573"/>
                  <a:pt x="737358" y="665573"/>
                  <a:pt x="597696" y="881918"/>
                </a:cubicBezTo>
                <a:cubicBezTo>
                  <a:pt x="597696" y="881918"/>
                  <a:pt x="597696" y="881918"/>
                  <a:pt x="458034" y="665573"/>
                </a:cubicBezTo>
                <a:cubicBezTo>
                  <a:pt x="458034" y="665573"/>
                  <a:pt x="458034" y="665573"/>
                  <a:pt x="331068" y="665573"/>
                </a:cubicBezTo>
                <a:close/>
                <a:moveTo>
                  <a:pt x="719206" y="0"/>
                </a:moveTo>
                <a:lnTo>
                  <a:pt x="727454" y="317"/>
                </a:lnTo>
                <a:lnTo>
                  <a:pt x="736654" y="952"/>
                </a:lnTo>
                <a:lnTo>
                  <a:pt x="746172" y="2538"/>
                </a:lnTo>
                <a:lnTo>
                  <a:pt x="756641" y="4125"/>
                </a:lnTo>
                <a:lnTo>
                  <a:pt x="767428" y="6028"/>
                </a:lnTo>
                <a:lnTo>
                  <a:pt x="778849" y="8567"/>
                </a:lnTo>
                <a:lnTo>
                  <a:pt x="791222" y="11422"/>
                </a:lnTo>
                <a:lnTo>
                  <a:pt x="804546" y="14913"/>
                </a:lnTo>
                <a:lnTo>
                  <a:pt x="818822" y="18720"/>
                </a:lnTo>
                <a:lnTo>
                  <a:pt x="833416" y="23480"/>
                </a:lnTo>
                <a:lnTo>
                  <a:pt x="829609" y="36171"/>
                </a:lnTo>
                <a:lnTo>
                  <a:pt x="825802" y="48228"/>
                </a:lnTo>
                <a:lnTo>
                  <a:pt x="818188" y="70439"/>
                </a:lnTo>
                <a:lnTo>
                  <a:pt x="810256" y="91063"/>
                </a:lnTo>
                <a:lnTo>
                  <a:pt x="802960" y="108831"/>
                </a:lnTo>
                <a:lnTo>
                  <a:pt x="795663" y="125013"/>
                </a:lnTo>
                <a:lnTo>
                  <a:pt x="788684" y="138974"/>
                </a:lnTo>
                <a:lnTo>
                  <a:pt x="782021" y="151983"/>
                </a:lnTo>
                <a:lnTo>
                  <a:pt x="775994" y="163405"/>
                </a:lnTo>
                <a:lnTo>
                  <a:pt x="764572" y="183077"/>
                </a:lnTo>
                <a:lnTo>
                  <a:pt x="760131" y="191644"/>
                </a:lnTo>
                <a:lnTo>
                  <a:pt x="756007" y="200211"/>
                </a:lnTo>
                <a:lnTo>
                  <a:pt x="752517" y="207826"/>
                </a:lnTo>
                <a:lnTo>
                  <a:pt x="749662" y="215759"/>
                </a:lnTo>
                <a:lnTo>
                  <a:pt x="748393" y="219566"/>
                </a:lnTo>
                <a:lnTo>
                  <a:pt x="747441" y="223374"/>
                </a:lnTo>
                <a:lnTo>
                  <a:pt x="746806" y="227181"/>
                </a:lnTo>
                <a:lnTo>
                  <a:pt x="746489" y="231623"/>
                </a:lnTo>
                <a:lnTo>
                  <a:pt x="748076" y="231623"/>
                </a:lnTo>
                <a:lnTo>
                  <a:pt x="750931" y="231623"/>
                </a:lnTo>
                <a:lnTo>
                  <a:pt x="753786" y="231940"/>
                </a:lnTo>
                <a:lnTo>
                  <a:pt x="756324" y="232258"/>
                </a:lnTo>
                <a:lnTo>
                  <a:pt x="758862" y="233210"/>
                </a:lnTo>
                <a:lnTo>
                  <a:pt x="761400" y="233844"/>
                </a:lnTo>
                <a:lnTo>
                  <a:pt x="763621" y="234796"/>
                </a:lnTo>
                <a:lnTo>
                  <a:pt x="765842" y="236065"/>
                </a:lnTo>
                <a:lnTo>
                  <a:pt x="768062" y="237334"/>
                </a:lnTo>
                <a:lnTo>
                  <a:pt x="769966" y="238921"/>
                </a:lnTo>
                <a:lnTo>
                  <a:pt x="771552" y="240190"/>
                </a:lnTo>
                <a:lnTo>
                  <a:pt x="772821" y="242094"/>
                </a:lnTo>
                <a:lnTo>
                  <a:pt x="774090" y="243680"/>
                </a:lnTo>
                <a:lnTo>
                  <a:pt x="775042" y="245901"/>
                </a:lnTo>
                <a:lnTo>
                  <a:pt x="775676" y="247805"/>
                </a:lnTo>
                <a:lnTo>
                  <a:pt x="775994" y="249709"/>
                </a:lnTo>
                <a:lnTo>
                  <a:pt x="776311" y="251930"/>
                </a:lnTo>
                <a:lnTo>
                  <a:pt x="776311" y="253834"/>
                </a:lnTo>
                <a:lnTo>
                  <a:pt x="775676" y="255420"/>
                </a:lnTo>
                <a:lnTo>
                  <a:pt x="775359" y="257324"/>
                </a:lnTo>
                <a:lnTo>
                  <a:pt x="774407" y="258910"/>
                </a:lnTo>
                <a:lnTo>
                  <a:pt x="773456" y="260497"/>
                </a:lnTo>
                <a:lnTo>
                  <a:pt x="772186" y="262083"/>
                </a:lnTo>
                <a:lnTo>
                  <a:pt x="769331" y="265256"/>
                </a:lnTo>
                <a:lnTo>
                  <a:pt x="765524" y="267794"/>
                </a:lnTo>
                <a:lnTo>
                  <a:pt x="761717" y="269698"/>
                </a:lnTo>
                <a:lnTo>
                  <a:pt x="756958" y="270967"/>
                </a:lnTo>
                <a:lnTo>
                  <a:pt x="752200" y="271919"/>
                </a:lnTo>
                <a:lnTo>
                  <a:pt x="756324" y="284611"/>
                </a:lnTo>
                <a:lnTo>
                  <a:pt x="757910" y="289053"/>
                </a:lnTo>
                <a:lnTo>
                  <a:pt x="760448" y="293812"/>
                </a:lnTo>
                <a:lnTo>
                  <a:pt x="763621" y="299206"/>
                </a:lnTo>
                <a:lnTo>
                  <a:pt x="768062" y="304283"/>
                </a:lnTo>
                <a:lnTo>
                  <a:pt x="772504" y="309677"/>
                </a:lnTo>
                <a:lnTo>
                  <a:pt x="777580" y="315706"/>
                </a:lnTo>
                <a:lnTo>
                  <a:pt x="783608" y="321417"/>
                </a:lnTo>
                <a:lnTo>
                  <a:pt x="789952" y="327445"/>
                </a:lnTo>
                <a:lnTo>
                  <a:pt x="796615" y="333791"/>
                </a:lnTo>
                <a:lnTo>
                  <a:pt x="803912" y="339820"/>
                </a:lnTo>
                <a:lnTo>
                  <a:pt x="819774" y="353146"/>
                </a:lnTo>
                <a:lnTo>
                  <a:pt x="836588" y="366155"/>
                </a:lnTo>
                <a:lnTo>
                  <a:pt x="854672" y="379798"/>
                </a:lnTo>
                <a:lnTo>
                  <a:pt x="891472" y="407720"/>
                </a:lnTo>
                <a:lnTo>
                  <a:pt x="928274" y="435008"/>
                </a:lnTo>
                <a:lnTo>
                  <a:pt x="945405" y="448334"/>
                </a:lnTo>
                <a:lnTo>
                  <a:pt x="961902" y="461343"/>
                </a:lnTo>
                <a:lnTo>
                  <a:pt x="976496" y="474034"/>
                </a:lnTo>
                <a:lnTo>
                  <a:pt x="983158" y="479746"/>
                </a:lnTo>
                <a:lnTo>
                  <a:pt x="989186" y="485457"/>
                </a:lnTo>
                <a:lnTo>
                  <a:pt x="996482" y="493072"/>
                </a:lnTo>
                <a:lnTo>
                  <a:pt x="1003779" y="501004"/>
                </a:lnTo>
                <a:lnTo>
                  <a:pt x="1011393" y="510206"/>
                </a:lnTo>
                <a:lnTo>
                  <a:pt x="1019007" y="519725"/>
                </a:lnTo>
                <a:lnTo>
                  <a:pt x="1026938" y="530830"/>
                </a:lnTo>
                <a:lnTo>
                  <a:pt x="1034552" y="542252"/>
                </a:lnTo>
                <a:lnTo>
                  <a:pt x="1042801" y="554309"/>
                </a:lnTo>
                <a:lnTo>
                  <a:pt x="1050732" y="567318"/>
                </a:lnTo>
                <a:lnTo>
                  <a:pt x="1058663" y="581279"/>
                </a:lnTo>
                <a:lnTo>
                  <a:pt x="1066912" y="595557"/>
                </a:lnTo>
                <a:lnTo>
                  <a:pt x="1074843" y="610153"/>
                </a:lnTo>
                <a:lnTo>
                  <a:pt x="1083092" y="626017"/>
                </a:lnTo>
                <a:lnTo>
                  <a:pt x="1091023" y="641882"/>
                </a:lnTo>
                <a:lnTo>
                  <a:pt x="1098954" y="658698"/>
                </a:lnTo>
                <a:lnTo>
                  <a:pt x="1106568" y="675832"/>
                </a:lnTo>
                <a:lnTo>
                  <a:pt x="1114499" y="693283"/>
                </a:lnTo>
                <a:lnTo>
                  <a:pt x="1122113" y="711369"/>
                </a:lnTo>
                <a:lnTo>
                  <a:pt x="1129727" y="729772"/>
                </a:lnTo>
                <a:lnTo>
                  <a:pt x="1136707" y="748492"/>
                </a:lnTo>
                <a:lnTo>
                  <a:pt x="1143686" y="768164"/>
                </a:lnTo>
                <a:lnTo>
                  <a:pt x="1150348" y="787519"/>
                </a:lnTo>
                <a:lnTo>
                  <a:pt x="1157011" y="807191"/>
                </a:lnTo>
                <a:lnTo>
                  <a:pt x="1163038" y="826863"/>
                </a:lnTo>
                <a:lnTo>
                  <a:pt x="1169066" y="847170"/>
                </a:lnTo>
                <a:lnTo>
                  <a:pt x="1174460" y="867477"/>
                </a:lnTo>
                <a:lnTo>
                  <a:pt x="1179853" y="887783"/>
                </a:lnTo>
                <a:lnTo>
                  <a:pt x="1184929" y="908407"/>
                </a:lnTo>
                <a:lnTo>
                  <a:pt x="1189370" y="929031"/>
                </a:lnTo>
                <a:lnTo>
                  <a:pt x="1193177" y="949655"/>
                </a:lnTo>
                <a:lnTo>
                  <a:pt x="1196667" y="970279"/>
                </a:lnTo>
                <a:lnTo>
                  <a:pt x="1200157" y="990903"/>
                </a:lnTo>
                <a:lnTo>
                  <a:pt x="1202695" y="1011845"/>
                </a:lnTo>
                <a:lnTo>
                  <a:pt x="1204916" y="1032151"/>
                </a:lnTo>
                <a:lnTo>
                  <a:pt x="1206502" y="1052458"/>
                </a:lnTo>
                <a:lnTo>
                  <a:pt x="1207454" y="1072447"/>
                </a:lnTo>
                <a:lnTo>
                  <a:pt x="1208088" y="1092437"/>
                </a:lnTo>
                <a:lnTo>
                  <a:pt x="1207771" y="1112426"/>
                </a:lnTo>
                <a:lnTo>
                  <a:pt x="1207136" y="1131781"/>
                </a:lnTo>
                <a:lnTo>
                  <a:pt x="1205867" y="1151453"/>
                </a:lnTo>
                <a:lnTo>
                  <a:pt x="1203646" y="1170173"/>
                </a:lnTo>
                <a:lnTo>
                  <a:pt x="1201108" y="1188893"/>
                </a:lnTo>
                <a:lnTo>
                  <a:pt x="1199522" y="1197778"/>
                </a:lnTo>
                <a:lnTo>
                  <a:pt x="1197302" y="1206979"/>
                </a:lnTo>
                <a:lnTo>
                  <a:pt x="1195398" y="1215863"/>
                </a:lnTo>
                <a:lnTo>
                  <a:pt x="1193177" y="1224747"/>
                </a:lnTo>
                <a:lnTo>
                  <a:pt x="1190956" y="1233314"/>
                </a:lnTo>
                <a:lnTo>
                  <a:pt x="1188418" y="1242199"/>
                </a:lnTo>
                <a:lnTo>
                  <a:pt x="1185563" y="1250448"/>
                </a:lnTo>
                <a:lnTo>
                  <a:pt x="1182708" y="1259015"/>
                </a:lnTo>
                <a:lnTo>
                  <a:pt x="1179218" y="1266947"/>
                </a:lnTo>
                <a:lnTo>
                  <a:pt x="1175728" y="1275197"/>
                </a:lnTo>
                <a:lnTo>
                  <a:pt x="1172239" y="1283129"/>
                </a:lnTo>
                <a:lnTo>
                  <a:pt x="1168749" y="1291062"/>
                </a:lnTo>
                <a:lnTo>
                  <a:pt x="1164625" y="1298677"/>
                </a:lnTo>
                <a:lnTo>
                  <a:pt x="1160183" y="1305974"/>
                </a:lnTo>
                <a:lnTo>
                  <a:pt x="1155742" y="1313589"/>
                </a:lnTo>
                <a:lnTo>
                  <a:pt x="1151300" y="1320570"/>
                </a:lnTo>
                <a:lnTo>
                  <a:pt x="1146542" y="1327867"/>
                </a:lnTo>
                <a:lnTo>
                  <a:pt x="1141148" y="1334531"/>
                </a:lnTo>
                <a:lnTo>
                  <a:pt x="1135755" y="1341194"/>
                </a:lnTo>
                <a:lnTo>
                  <a:pt x="1130362" y="1347857"/>
                </a:lnTo>
                <a:lnTo>
                  <a:pt x="1124334" y="1354203"/>
                </a:lnTo>
                <a:lnTo>
                  <a:pt x="1118306" y="1360548"/>
                </a:lnTo>
                <a:lnTo>
                  <a:pt x="1112278" y="1366577"/>
                </a:lnTo>
                <a:lnTo>
                  <a:pt x="1105299" y="1372288"/>
                </a:lnTo>
                <a:lnTo>
                  <a:pt x="1098637" y="1378000"/>
                </a:lnTo>
                <a:lnTo>
                  <a:pt x="1091657" y="1383394"/>
                </a:lnTo>
                <a:lnTo>
                  <a:pt x="1084360" y="1388470"/>
                </a:lnTo>
                <a:lnTo>
                  <a:pt x="1076746" y="1393230"/>
                </a:lnTo>
                <a:lnTo>
                  <a:pt x="1068815" y="1398306"/>
                </a:lnTo>
                <a:lnTo>
                  <a:pt x="1061201" y="1402748"/>
                </a:lnTo>
                <a:lnTo>
                  <a:pt x="1052636" y="1407190"/>
                </a:lnTo>
                <a:lnTo>
                  <a:pt x="1044070" y="1411633"/>
                </a:lnTo>
                <a:lnTo>
                  <a:pt x="1035187" y="1415440"/>
                </a:lnTo>
                <a:lnTo>
                  <a:pt x="1025986" y="1418930"/>
                </a:lnTo>
                <a:lnTo>
                  <a:pt x="1016469" y="1422420"/>
                </a:lnTo>
                <a:lnTo>
                  <a:pt x="1006634" y="1425593"/>
                </a:lnTo>
                <a:lnTo>
                  <a:pt x="996800" y="1428766"/>
                </a:lnTo>
                <a:lnTo>
                  <a:pt x="986330" y="1431305"/>
                </a:lnTo>
                <a:lnTo>
                  <a:pt x="976178" y="1433843"/>
                </a:lnTo>
                <a:lnTo>
                  <a:pt x="965074" y="1436064"/>
                </a:lnTo>
                <a:lnTo>
                  <a:pt x="953971" y="1437968"/>
                </a:lnTo>
                <a:lnTo>
                  <a:pt x="942550" y="1439554"/>
                </a:lnTo>
                <a:lnTo>
                  <a:pt x="930812" y="1440823"/>
                </a:lnTo>
                <a:lnTo>
                  <a:pt x="918756" y="1442093"/>
                </a:lnTo>
                <a:lnTo>
                  <a:pt x="906383" y="1443044"/>
                </a:lnTo>
                <a:lnTo>
                  <a:pt x="893693" y="1443362"/>
                </a:lnTo>
                <a:lnTo>
                  <a:pt x="740144" y="1448756"/>
                </a:lnTo>
                <a:lnTo>
                  <a:pt x="652583" y="1451611"/>
                </a:lnTo>
                <a:lnTo>
                  <a:pt x="613244" y="1452563"/>
                </a:lnTo>
                <a:lnTo>
                  <a:pt x="604044" y="1452563"/>
                </a:lnTo>
                <a:lnTo>
                  <a:pt x="595161" y="1452563"/>
                </a:lnTo>
                <a:lnTo>
                  <a:pt x="555505" y="1451611"/>
                </a:lnTo>
                <a:lnTo>
                  <a:pt x="467944" y="1448756"/>
                </a:lnTo>
                <a:lnTo>
                  <a:pt x="314395" y="1443362"/>
                </a:lnTo>
                <a:lnTo>
                  <a:pt x="302022" y="1443044"/>
                </a:lnTo>
                <a:lnTo>
                  <a:pt x="289332" y="1442093"/>
                </a:lnTo>
                <a:lnTo>
                  <a:pt x="277276" y="1440823"/>
                </a:lnTo>
                <a:lnTo>
                  <a:pt x="265856" y="1439554"/>
                </a:lnTo>
                <a:lnTo>
                  <a:pt x="254117" y="1437968"/>
                </a:lnTo>
                <a:lnTo>
                  <a:pt x="243014" y="1436064"/>
                </a:lnTo>
                <a:lnTo>
                  <a:pt x="232227" y="1433843"/>
                </a:lnTo>
                <a:lnTo>
                  <a:pt x="221758" y="1431305"/>
                </a:lnTo>
                <a:lnTo>
                  <a:pt x="211288" y="1428766"/>
                </a:lnTo>
                <a:lnTo>
                  <a:pt x="201454" y="1425593"/>
                </a:lnTo>
                <a:lnTo>
                  <a:pt x="191619" y="1422420"/>
                </a:lnTo>
                <a:lnTo>
                  <a:pt x="182419" y="1418930"/>
                </a:lnTo>
                <a:lnTo>
                  <a:pt x="172901" y="1415440"/>
                </a:lnTo>
                <a:lnTo>
                  <a:pt x="164336" y="1411633"/>
                </a:lnTo>
                <a:lnTo>
                  <a:pt x="155452" y="1407190"/>
                </a:lnTo>
                <a:lnTo>
                  <a:pt x="147521" y="1402748"/>
                </a:lnTo>
                <a:lnTo>
                  <a:pt x="139273" y="1398306"/>
                </a:lnTo>
                <a:lnTo>
                  <a:pt x="131342" y="1393230"/>
                </a:lnTo>
                <a:lnTo>
                  <a:pt x="123728" y="1388470"/>
                </a:lnTo>
                <a:lnTo>
                  <a:pt x="116431" y="1383394"/>
                </a:lnTo>
                <a:lnTo>
                  <a:pt x="109768" y="1378000"/>
                </a:lnTo>
                <a:lnTo>
                  <a:pt x="102789" y="1372288"/>
                </a:lnTo>
                <a:lnTo>
                  <a:pt x="96127" y="1366577"/>
                </a:lnTo>
                <a:lnTo>
                  <a:pt x="89782" y="1360548"/>
                </a:lnTo>
                <a:lnTo>
                  <a:pt x="83754" y="1354203"/>
                </a:lnTo>
                <a:lnTo>
                  <a:pt x="78044" y="1347857"/>
                </a:lnTo>
                <a:lnTo>
                  <a:pt x="72333" y="1341194"/>
                </a:lnTo>
                <a:lnTo>
                  <a:pt x="66940" y="1334531"/>
                </a:lnTo>
                <a:lnTo>
                  <a:pt x="61864" y="1327867"/>
                </a:lnTo>
                <a:lnTo>
                  <a:pt x="56788" y="1320570"/>
                </a:lnTo>
                <a:lnTo>
                  <a:pt x="52346" y="1313589"/>
                </a:lnTo>
                <a:lnTo>
                  <a:pt x="47905" y="1305974"/>
                </a:lnTo>
                <a:lnTo>
                  <a:pt x="43780" y="1298677"/>
                </a:lnTo>
                <a:lnTo>
                  <a:pt x="39339" y="1291062"/>
                </a:lnTo>
                <a:lnTo>
                  <a:pt x="35849" y="1283129"/>
                </a:lnTo>
                <a:lnTo>
                  <a:pt x="32360" y="1275197"/>
                </a:lnTo>
                <a:lnTo>
                  <a:pt x="28870" y="1266947"/>
                </a:lnTo>
                <a:lnTo>
                  <a:pt x="25697" y="1259015"/>
                </a:lnTo>
                <a:lnTo>
                  <a:pt x="22525" y="1250448"/>
                </a:lnTo>
                <a:lnTo>
                  <a:pt x="19670" y="1242199"/>
                </a:lnTo>
                <a:lnTo>
                  <a:pt x="17132" y="1233314"/>
                </a:lnTo>
                <a:lnTo>
                  <a:pt x="14911" y="1224747"/>
                </a:lnTo>
                <a:lnTo>
                  <a:pt x="12690" y="1215863"/>
                </a:lnTo>
                <a:lnTo>
                  <a:pt x="10786" y="1206979"/>
                </a:lnTo>
                <a:lnTo>
                  <a:pt x="8883" y="1197778"/>
                </a:lnTo>
                <a:lnTo>
                  <a:pt x="7297" y="1188893"/>
                </a:lnTo>
                <a:lnTo>
                  <a:pt x="4442" y="1170173"/>
                </a:lnTo>
                <a:lnTo>
                  <a:pt x="2221" y="1151453"/>
                </a:lnTo>
                <a:lnTo>
                  <a:pt x="952" y="1131781"/>
                </a:lnTo>
                <a:lnTo>
                  <a:pt x="317" y="1112426"/>
                </a:lnTo>
                <a:lnTo>
                  <a:pt x="0" y="1092437"/>
                </a:lnTo>
                <a:lnTo>
                  <a:pt x="634" y="1072447"/>
                </a:lnTo>
                <a:lnTo>
                  <a:pt x="1586" y="1052458"/>
                </a:lnTo>
                <a:lnTo>
                  <a:pt x="3172" y="1032151"/>
                </a:lnTo>
                <a:lnTo>
                  <a:pt x="5393" y="1011845"/>
                </a:lnTo>
                <a:lnTo>
                  <a:pt x="8248" y="990903"/>
                </a:lnTo>
                <a:lnTo>
                  <a:pt x="11421" y="970279"/>
                </a:lnTo>
                <a:lnTo>
                  <a:pt x="14911" y="949655"/>
                </a:lnTo>
                <a:lnTo>
                  <a:pt x="19035" y="929031"/>
                </a:lnTo>
                <a:lnTo>
                  <a:pt x="23476" y="908407"/>
                </a:lnTo>
                <a:lnTo>
                  <a:pt x="28235" y="887783"/>
                </a:lnTo>
                <a:lnTo>
                  <a:pt x="33628" y="867477"/>
                </a:lnTo>
                <a:lnTo>
                  <a:pt x="39022" y="847170"/>
                </a:lnTo>
                <a:lnTo>
                  <a:pt x="45050" y="826863"/>
                </a:lnTo>
                <a:lnTo>
                  <a:pt x="51077" y="807191"/>
                </a:lnTo>
                <a:lnTo>
                  <a:pt x="58057" y="787519"/>
                </a:lnTo>
                <a:lnTo>
                  <a:pt x="64402" y="768164"/>
                </a:lnTo>
                <a:lnTo>
                  <a:pt x="71381" y="748492"/>
                </a:lnTo>
                <a:lnTo>
                  <a:pt x="78678" y="729772"/>
                </a:lnTo>
                <a:lnTo>
                  <a:pt x="85975" y="711369"/>
                </a:lnTo>
                <a:lnTo>
                  <a:pt x="93906" y="693283"/>
                </a:lnTo>
                <a:lnTo>
                  <a:pt x="101520" y="675832"/>
                </a:lnTo>
                <a:lnTo>
                  <a:pt x="109134" y="658698"/>
                </a:lnTo>
                <a:lnTo>
                  <a:pt x="117065" y="641882"/>
                </a:lnTo>
                <a:lnTo>
                  <a:pt x="124996" y="626017"/>
                </a:lnTo>
                <a:lnTo>
                  <a:pt x="133245" y="610153"/>
                </a:lnTo>
                <a:lnTo>
                  <a:pt x="141176" y="595557"/>
                </a:lnTo>
                <a:lnTo>
                  <a:pt x="149425" y="581279"/>
                </a:lnTo>
                <a:lnTo>
                  <a:pt x="157356" y="567318"/>
                </a:lnTo>
                <a:lnTo>
                  <a:pt x="165604" y="554309"/>
                </a:lnTo>
                <a:lnTo>
                  <a:pt x="173536" y="542252"/>
                </a:lnTo>
                <a:lnTo>
                  <a:pt x="181467" y="530830"/>
                </a:lnTo>
                <a:lnTo>
                  <a:pt x="189081" y="519725"/>
                </a:lnTo>
                <a:lnTo>
                  <a:pt x="197012" y="510206"/>
                </a:lnTo>
                <a:lnTo>
                  <a:pt x="204309" y="501004"/>
                </a:lnTo>
                <a:lnTo>
                  <a:pt x="211606" y="493072"/>
                </a:lnTo>
                <a:lnTo>
                  <a:pt x="218902" y="485457"/>
                </a:lnTo>
                <a:lnTo>
                  <a:pt x="225248" y="479428"/>
                </a:lnTo>
                <a:lnTo>
                  <a:pt x="232862" y="473083"/>
                </a:lnTo>
                <a:lnTo>
                  <a:pt x="248407" y="460074"/>
                </a:lnTo>
                <a:lnTo>
                  <a:pt x="265538" y="446430"/>
                </a:lnTo>
                <a:lnTo>
                  <a:pt x="283622" y="432469"/>
                </a:lnTo>
                <a:lnTo>
                  <a:pt x="322009" y="404548"/>
                </a:lnTo>
                <a:lnTo>
                  <a:pt x="360396" y="375991"/>
                </a:lnTo>
                <a:lnTo>
                  <a:pt x="379114" y="362030"/>
                </a:lnTo>
                <a:lnTo>
                  <a:pt x="396562" y="348387"/>
                </a:lnTo>
                <a:lnTo>
                  <a:pt x="412742" y="335060"/>
                </a:lnTo>
                <a:lnTo>
                  <a:pt x="420039" y="328397"/>
                </a:lnTo>
                <a:lnTo>
                  <a:pt x="427018" y="322369"/>
                </a:lnTo>
                <a:lnTo>
                  <a:pt x="433364" y="316340"/>
                </a:lnTo>
                <a:lnTo>
                  <a:pt x="439391" y="309994"/>
                </a:lnTo>
                <a:lnTo>
                  <a:pt x="444784" y="304283"/>
                </a:lnTo>
                <a:lnTo>
                  <a:pt x="449226" y="298572"/>
                </a:lnTo>
                <a:lnTo>
                  <a:pt x="453033" y="293178"/>
                </a:lnTo>
                <a:lnTo>
                  <a:pt x="456523" y="287784"/>
                </a:lnTo>
                <a:lnTo>
                  <a:pt x="459061" y="283024"/>
                </a:lnTo>
                <a:lnTo>
                  <a:pt x="460647" y="277948"/>
                </a:lnTo>
                <a:lnTo>
                  <a:pt x="461282" y="274775"/>
                </a:lnTo>
                <a:lnTo>
                  <a:pt x="461916" y="271919"/>
                </a:lnTo>
                <a:lnTo>
                  <a:pt x="456840" y="270967"/>
                </a:lnTo>
                <a:lnTo>
                  <a:pt x="452081" y="269698"/>
                </a:lnTo>
                <a:lnTo>
                  <a:pt x="448274" y="267794"/>
                </a:lnTo>
                <a:lnTo>
                  <a:pt x="444784" y="265256"/>
                </a:lnTo>
                <a:lnTo>
                  <a:pt x="441929" y="262083"/>
                </a:lnTo>
                <a:lnTo>
                  <a:pt x="440660" y="260497"/>
                </a:lnTo>
                <a:lnTo>
                  <a:pt x="439708" y="258910"/>
                </a:lnTo>
                <a:lnTo>
                  <a:pt x="438757" y="257324"/>
                </a:lnTo>
                <a:lnTo>
                  <a:pt x="438440" y="255420"/>
                </a:lnTo>
                <a:lnTo>
                  <a:pt x="438122" y="253834"/>
                </a:lnTo>
                <a:lnTo>
                  <a:pt x="437488" y="251930"/>
                </a:lnTo>
                <a:lnTo>
                  <a:pt x="438122" y="250026"/>
                </a:lnTo>
                <a:lnTo>
                  <a:pt x="438440" y="248122"/>
                </a:lnTo>
                <a:lnTo>
                  <a:pt x="438757" y="246536"/>
                </a:lnTo>
                <a:lnTo>
                  <a:pt x="439708" y="244315"/>
                </a:lnTo>
                <a:lnTo>
                  <a:pt x="440660" y="242728"/>
                </a:lnTo>
                <a:lnTo>
                  <a:pt x="441929" y="241142"/>
                </a:lnTo>
                <a:lnTo>
                  <a:pt x="444784" y="238286"/>
                </a:lnTo>
                <a:lnTo>
                  <a:pt x="448274" y="236065"/>
                </a:lnTo>
                <a:lnTo>
                  <a:pt x="452081" y="234161"/>
                </a:lnTo>
                <a:lnTo>
                  <a:pt x="456840" y="232575"/>
                </a:lnTo>
                <a:lnTo>
                  <a:pt x="461916" y="231940"/>
                </a:lnTo>
                <a:lnTo>
                  <a:pt x="460647" y="227498"/>
                </a:lnTo>
                <a:lnTo>
                  <a:pt x="459378" y="223374"/>
                </a:lnTo>
                <a:lnTo>
                  <a:pt x="457792" y="219249"/>
                </a:lnTo>
                <a:lnTo>
                  <a:pt x="456206" y="215124"/>
                </a:lnTo>
                <a:lnTo>
                  <a:pt x="451764" y="206874"/>
                </a:lnTo>
                <a:lnTo>
                  <a:pt x="447005" y="198307"/>
                </a:lnTo>
                <a:lnTo>
                  <a:pt x="441295" y="189423"/>
                </a:lnTo>
                <a:lnTo>
                  <a:pt x="434632" y="180222"/>
                </a:lnTo>
                <a:lnTo>
                  <a:pt x="420039" y="159598"/>
                </a:lnTo>
                <a:lnTo>
                  <a:pt x="412108" y="147541"/>
                </a:lnTo>
                <a:lnTo>
                  <a:pt x="403542" y="134532"/>
                </a:lnTo>
                <a:lnTo>
                  <a:pt x="394024" y="120254"/>
                </a:lnTo>
                <a:lnTo>
                  <a:pt x="384190" y="104706"/>
                </a:lnTo>
                <a:lnTo>
                  <a:pt x="374355" y="87573"/>
                </a:lnTo>
                <a:lnTo>
                  <a:pt x="363886" y="68535"/>
                </a:lnTo>
                <a:lnTo>
                  <a:pt x="353099" y="47911"/>
                </a:lnTo>
                <a:lnTo>
                  <a:pt x="341996" y="25066"/>
                </a:lnTo>
                <a:lnTo>
                  <a:pt x="352782" y="20307"/>
                </a:lnTo>
                <a:lnTo>
                  <a:pt x="362617" y="15865"/>
                </a:lnTo>
                <a:lnTo>
                  <a:pt x="372134" y="13009"/>
                </a:lnTo>
                <a:lnTo>
                  <a:pt x="380700" y="11105"/>
                </a:lnTo>
                <a:lnTo>
                  <a:pt x="388948" y="9836"/>
                </a:lnTo>
                <a:lnTo>
                  <a:pt x="396562" y="9519"/>
                </a:lnTo>
                <a:lnTo>
                  <a:pt x="403859" y="9519"/>
                </a:lnTo>
                <a:lnTo>
                  <a:pt x="410522" y="10471"/>
                </a:lnTo>
                <a:lnTo>
                  <a:pt x="416549" y="12057"/>
                </a:lnTo>
                <a:lnTo>
                  <a:pt x="422894" y="14278"/>
                </a:lnTo>
                <a:lnTo>
                  <a:pt x="428288" y="16816"/>
                </a:lnTo>
                <a:lnTo>
                  <a:pt x="433681" y="19989"/>
                </a:lnTo>
                <a:lnTo>
                  <a:pt x="439074" y="23162"/>
                </a:lnTo>
                <a:lnTo>
                  <a:pt x="443833" y="26970"/>
                </a:lnTo>
                <a:lnTo>
                  <a:pt x="448592" y="30777"/>
                </a:lnTo>
                <a:lnTo>
                  <a:pt x="453033" y="34585"/>
                </a:lnTo>
                <a:lnTo>
                  <a:pt x="462550" y="43152"/>
                </a:lnTo>
                <a:lnTo>
                  <a:pt x="471434" y="51401"/>
                </a:lnTo>
                <a:lnTo>
                  <a:pt x="476510" y="55843"/>
                </a:lnTo>
                <a:lnTo>
                  <a:pt x="481268" y="59651"/>
                </a:lnTo>
                <a:lnTo>
                  <a:pt x="486027" y="63141"/>
                </a:lnTo>
                <a:lnTo>
                  <a:pt x="491738" y="66314"/>
                </a:lnTo>
                <a:lnTo>
                  <a:pt x="497131" y="69170"/>
                </a:lnTo>
                <a:lnTo>
                  <a:pt x="502841" y="72025"/>
                </a:lnTo>
                <a:lnTo>
                  <a:pt x="509186" y="73929"/>
                </a:lnTo>
                <a:lnTo>
                  <a:pt x="515531" y="75198"/>
                </a:lnTo>
                <a:lnTo>
                  <a:pt x="522194" y="76150"/>
                </a:lnTo>
                <a:lnTo>
                  <a:pt x="529808" y="76150"/>
                </a:lnTo>
                <a:lnTo>
                  <a:pt x="537739" y="75515"/>
                </a:lnTo>
                <a:lnTo>
                  <a:pt x="546304" y="74246"/>
                </a:lnTo>
                <a:lnTo>
                  <a:pt x="557408" y="68218"/>
                </a:lnTo>
                <a:lnTo>
                  <a:pt x="568195" y="62824"/>
                </a:lnTo>
                <a:lnTo>
                  <a:pt x="587864" y="51719"/>
                </a:lnTo>
                <a:lnTo>
                  <a:pt x="605313" y="41882"/>
                </a:lnTo>
                <a:lnTo>
                  <a:pt x="620858" y="32681"/>
                </a:lnTo>
                <a:lnTo>
                  <a:pt x="635452" y="24749"/>
                </a:lnTo>
                <a:lnTo>
                  <a:pt x="648776" y="17134"/>
                </a:lnTo>
                <a:lnTo>
                  <a:pt x="655438" y="13961"/>
                </a:lnTo>
                <a:lnTo>
                  <a:pt x="661784" y="11422"/>
                </a:lnTo>
                <a:lnTo>
                  <a:pt x="668446" y="8884"/>
                </a:lnTo>
                <a:lnTo>
                  <a:pt x="675108" y="6663"/>
                </a:lnTo>
                <a:lnTo>
                  <a:pt x="682088" y="4759"/>
                </a:lnTo>
                <a:lnTo>
                  <a:pt x="688750" y="3173"/>
                </a:lnTo>
                <a:lnTo>
                  <a:pt x="695729" y="1586"/>
                </a:lnTo>
                <a:lnTo>
                  <a:pt x="703343" y="635"/>
                </a:lnTo>
                <a:lnTo>
                  <a:pt x="710957" y="3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2" name="KSO_Shape"/>
          <p:cNvSpPr/>
          <p:nvPr/>
        </p:nvSpPr>
        <p:spPr bwMode="auto">
          <a:xfrm>
            <a:off x="2268538" y="2655888"/>
            <a:ext cx="571500" cy="569912"/>
          </a:xfrm>
          <a:custGeom>
            <a:avLst/>
            <a:gdLst>
              <a:gd name="T0" fmla="*/ 346433 w 5026"/>
              <a:gd name="T1" fmla="*/ 0 h 5027"/>
              <a:gd name="T2" fmla="*/ 293748 w 5026"/>
              <a:gd name="T3" fmla="*/ 4164 h 5027"/>
              <a:gd name="T4" fmla="*/ 243337 w 5026"/>
              <a:gd name="T5" fmla="*/ 15897 h 5027"/>
              <a:gd name="T6" fmla="*/ 196337 w 5026"/>
              <a:gd name="T7" fmla="*/ 34065 h 5027"/>
              <a:gd name="T8" fmla="*/ 153128 w 5026"/>
              <a:gd name="T9" fmla="*/ 59046 h 5027"/>
              <a:gd name="T10" fmla="*/ 113709 w 5026"/>
              <a:gd name="T11" fmla="*/ 90083 h 5027"/>
              <a:gd name="T12" fmla="*/ 79217 w 5026"/>
              <a:gd name="T13" fmla="*/ 126041 h 5027"/>
              <a:gd name="T14" fmla="*/ 50411 w 5026"/>
              <a:gd name="T15" fmla="*/ 166541 h 5027"/>
              <a:gd name="T16" fmla="*/ 27290 w 5026"/>
              <a:gd name="T17" fmla="*/ 211204 h 5027"/>
              <a:gd name="T18" fmla="*/ 10992 w 5026"/>
              <a:gd name="T19" fmla="*/ 259652 h 5027"/>
              <a:gd name="T20" fmla="*/ 1895 w 5026"/>
              <a:gd name="T21" fmla="*/ 310750 h 5027"/>
              <a:gd name="T22" fmla="*/ 0 w 5026"/>
              <a:gd name="T23" fmla="*/ 1556777 h 5027"/>
              <a:gd name="T24" fmla="*/ 1895 w 5026"/>
              <a:gd name="T25" fmla="*/ 1591978 h 5027"/>
              <a:gd name="T26" fmla="*/ 10992 w 5026"/>
              <a:gd name="T27" fmla="*/ 1643076 h 5027"/>
              <a:gd name="T28" fmla="*/ 27290 w 5026"/>
              <a:gd name="T29" fmla="*/ 1691524 h 5027"/>
              <a:gd name="T30" fmla="*/ 50411 w 5026"/>
              <a:gd name="T31" fmla="*/ 1736566 h 5027"/>
              <a:gd name="T32" fmla="*/ 79217 w 5026"/>
              <a:gd name="T33" fmla="*/ 1777065 h 5027"/>
              <a:gd name="T34" fmla="*/ 113709 w 5026"/>
              <a:gd name="T35" fmla="*/ 1812645 h 5027"/>
              <a:gd name="T36" fmla="*/ 153128 w 5026"/>
              <a:gd name="T37" fmla="*/ 1843682 h 5027"/>
              <a:gd name="T38" fmla="*/ 196337 w 5026"/>
              <a:gd name="T39" fmla="*/ 1868663 h 5027"/>
              <a:gd name="T40" fmla="*/ 243337 w 5026"/>
              <a:gd name="T41" fmla="*/ 1887209 h 5027"/>
              <a:gd name="T42" fmla="*/ 293748 w 5026"/>
              <a:gd name="T43" fmla="*/ 1898564 h 5027"/>
              <a:gd name="T44" fmla="*/ 346433 w 5026"/>
              <a:gd name="T45" fmla="*/ 1902728 h 5027"/>
              <a:gd name="T46" fmla="*/ 1576761 w 5026"/>
              <a:gd name="T47" fmla="*/ 1901971 h 5027"/>
              <a:gd name="T48" fmla="*/ 1628688 w 5026"/>
              <a:gd name="T49" fmla="*/ 1895536 h 5027"/>
              <a:gd name="T50" fmla="*/ 1677962 w 5026"/>
              <a:gd name="T51" fmla="*/ 1881532 h 5027"/>
              <a:gd name="T52" fmla="*/ 1723824 w 5026"/>
              <a:gd name="T53" fmla="*/ 1861093 h 5027"/>
              <a:gd name="T54" fmla="*/ 1766275 w 5026"/>
              <a:gd name="T55" fmla="*/ 1834219 h 5027"/>
              <a:gd name="T56" fmla="*/ 1803799 w 5026"/>
              <a:gd name="T57" fmla="*/ 1801290 h 5027"/>
              <a:gd name="T58" fmla="*/ 1836396 w 5026"/>
              <a:gd name="T59" fmla="*/ 1763818 h 5027"/>
              <a:gd name="T60" fmla="*/ 1863686 w 5026"/>
              <a:gd name="T61" fmla="*/ 1721426 h 5027"/>
              <a:gd name="T62" fmla="*/ 1884153 w 5026"/>
              <a:gd name="T63" fmla="*/ 1675627 h 5027"/>
              <a:gd name="T64" fmla="*/ 1898177 w 5026"/>
              <a:gd name="T65" fmla="*/ 1626422 h 5027"/>
              <a:gd name="T66" fmla="*/ 1904621 w 5026"/>
              <a:gd name="T67" fmla="*/ 1574567 h 5027"/>
              <a:gd name="T68" fmla="*/ 1905000 w 5026"/>
              <a:gd name="T69" fmla="*/ 345951 h 5027"/>
              <a:gd name="T70" fmla="*/ 1901210 w 5026"/>
              <a:gd name="T71" fmla="*/ 293339 h 5027"/>
              <a:gd name="T72" fmla="*/ 1889839 w 5026"/>
              <a:gd name="T73" fmla="*/ 242998 h 5027"/>
              <a:gd name="T74" fmla="*/ 1870887 w 5026"/>
              <a:gd name="T75" fmla="*/ 196064 h 5027"/>
              <a:gd name="T76" fmla="*/ 1846250 w 5026"/>
              <a:gd name="T77" fmla="*/ 152915 h 5027"/>
              <a:gd name="T78" fmla="*/ 1815170 w 5026"/>
              <a:gd name="T79" fmla="*/ 113551 h 5027"/>
              <a:gd name="T80" fmla="*/ 1779162 w 5026"/>
              <a:gd name="T81" fmla="*/ 79107 h 5027"/>
              <a:gd name="T82" fmla="*/ 1738606 w 5026"/>
              <a:gd name="T83" fmla="*/ 50341 h 5027"/>
              <a:gd name="T84" fmla="*/ 1693881 w 5026"/>
              <a:gd name="T85" fmla="*/ 27252 h 5027"/>
              <a:gd name="T86" fmla="*/ 1645744 w 5026"/>
              <a:gd name="T87" fmla="*/ 10977 h 5027"/>
              <a:gd name="T88" fmla="*/ 1594196 w 5026"/>
              <a:gd name="T89" fmla="*/ 1893 h 5027"/>
              <a:gd name="T90" fmla="*/ 1559326 w 5026"/>
              <a:gd name="T91" fmla="*/ 1124529 h 5027"/>
              <a:gd name="T92" fmla="*/ 779663 w 5026"/>
              <a:gd name="T93" fmla="*/ 1557156 h 5027"/>
              <a:gd name="T94" fmla="*/ 346433 w 5026"/>
              <a:gd name="T95" fmla="*/ 778578 h 5027"/>
              <a:gd name="T96" fmla="*/ 1126095 w 5026"/>
              <a:gd name="T97" fmla="*/ 345951 h 5027"/>
              <a:gd name="T98" fmla="*/ 1559326 w 5026"/>
              <a:gd name="T99" fmla="*/ 1124529 h 502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5026" h="5027">
                <a:moveTo>
                  <a:pt x="4113" y="0"/>
                </a:moveTo>
                <a:lnTo>
                  <a:pt x="914" y="0"/>
                </a:lnTo>
                <a:lnTo>
                  <a:pt x="867" y="1"/>
                </a:lnTo>
                <a:lnTo>
                  <a:pt x="821" y="5"/>
                </a:lnTo>
                <a:lnTo>
                  <a:pt x="775" y="11"/>
                </a:lnTo>
                <a:lnTo>
                  <a:pt x="730" y="19"/>
                </a:lnTo>
                <a:lnTo>
                  <a:pt x="686" y="29"/>
                </a:lnTo>
                <a:lnTo>
                  <a:pt x="642" y="42"/>
                </a:lnTo>
                <a:lnTo>
                  <a:pt x="599" y="56"/>
                </a:lnTo>
                <a:lnTo>
                  <a:pt x="558" y="72"/>
                </a:lnTo>
                <a:lnTo>
                  <a:pt x="518" y="90"/>
                </a:lnTo>
                <a:lnTo>
                  <a:pt x="478" y="111"/>
                </a:lnTo>
                <a:lnTo>
                  <a:pt x="440" y="133"/>
                </a:lnTo>
                <a:lnTo>
                  <a:pt x="404" y="156"/>
                </a:lnTo>
                <a:lnTo>
                  <a:pt x="368" y="182"/>
                </a:lnTo>
                <a:lnTo>
                  <a:pt x="333" y="209"/>
                </a:lnTo>
                <a:lnTo>
                  <a:pt x="300" y="238"/>
                </a:lnTo>
                <a:lnTo>
                  <a:pt x="268" y="268"/>
                </a:lnTo>
                <a:lnTo>
                  <a:pt x="238" y="300"/>
                </a:lnTo>
                <a:lnTo>
                  <a:pt x="209" y="333"/>
                </a:lnTo>
                <a:lnTo>
                  <a:pt x="181" y="368"/>
                </a:lnTo>
                <a:lnTo>
                  <a:pt x="156" y="404"/>
                </a:lnTo>
                <a:lnTo>
                  <a:pt x="133" y="440"/>
                </a:lnTo>
                <a:lnTo>
                  <a:pt x="111" y="478"/>
                </a:lnTo>
                <a:lnTo>
                  <a:pt x="90" y="518"/>
                </a:lnTo>
                <a:lnTo>
                  <a:pt x="72" y="558"/>
                </a:lnTo>
                <a:lnTo>
                  <a:pt x="56" y="599"/>
                </a:lnTo>
                <a:lnTo>
                  <a:pt x="42" y="642"/>
                </a:lnTo>
                <a:lnTo>
                  <a:pt x="29" y="686"/>
                </a:lnTo>
                <a:lnTo>
                  <a:pt x="19" y="730"/>
                </a:lnTo>
                <a:lnTo>
                  <a:pt x="11" y="775"/>
                </a:lnTo>
                <a:lnTo>
                  <a:pt x="5" y="821"/>
                </a:lnTo>
                <a:lnTo>
                  <a:pt x="1" y="867"/>
                </a:lnTo>
                <a:lnTo>
                  <a:pt x="0" y="914"/>
                </a:lnTo>
                <a:lnTo>
                  <a:pt x="0" y="4113"/>
                </a:lnTo>
                <a:lnTo>
                  <a:pt x="1" y="4160"/>
                </a:lnTo>
                <a:lnTo>
                  <a:pt x="5" y="4206"/>
                </a:lnTo>
                <a:lnTo>
                  <a:pt x="11" y="4252"/>
                </a:lnTo>
                <a:lnTo>
                  <a:pt x="19" y="4297"/>
                </a:lnTo>
                <a:lnTo>
                  <a:pt x="29" y="4341"/>
                </a:lnTo>
                <a:lnTo>
                  <a:pt x="42" y="4385"/>
                </a:lnTo>
                <a:lnTo>
                  <a:pt x="56" y="4427"/>
                </a:lnTo>
                <a:lnTo>
                  <a:pt x="72" y="4469"/>
                </a:lnTo>
                <a:lnTo>
                  <a:pt x="90" y="4509"/>
                </a:lnTo>
                <a:lnTo>
                  <a:pt x="111" y="4548"/>
                </a:lnTo>
                <a:lnTo>
                  <a:pt x="133" y="4588"/>
                </a:lnTo>
                <a:lnTo>
                  <a:pt x="156" y="4624"/>
                </a:lnTo>
                <a:lnTo>
                  <a:pt x="181" y="4660"/>
                </a:lnTo>
                <a:lnTo>
                  <a:pt x="209" y="4695"/>
                </a:lnTo>
                <a:lnTo>
                  <a:pt x="238" y="4728"/>
                </a:lnTo>
                <a:lnTo>
                  <a:pt x="268" y="4759"/>
                </a:lnTo>
                <a:lnTo>
                  <a:pt x="300" y="4789"/>
                </a:lnTo>
                <a:lnTo>
                  <a:pt x="333" y="4818"/>
                </a:lnTo>
                <a:lnTo>
                  <a:pt x="368" y="4846"/>
                </a:lnTo>
                <a:lnTo>
                  <a:pt x="404" y="4871"/>
                </a:lnTo>
                <a:lnTo>
                  <a:pt x="440" y="4895"/>
                </a:lnTo>
                <a:lnTo>
                  <a:pt x="478" y="4917"/>
                </a:lnTo>
                <a:lnTo>
                  <a:pt x="518" y="4937"/>
                </a:lnTo>
                <a:lnTo>
                  <a:pt x="558" y="4955"/>
                </a:lnTo>
                <a:lnTo>
                  <a:pt x="599" y="4971"/>
                </a:lnTo>
                <a:lnTo>
                  <a:pt x="642" y="4986"/>
                </a:lnTo>
                <a:lnTo>
                  <a:pt x="686" y="4999"/>
                </a:lnTo>
                <a:lnTo>
                  <a:pt x="730" y="5008"/>
                </a:lnTo>
                <a:lnTo>
                  <a:pt x="775" y="5016"/>
                </a:lnTo>
                <a:lnTo>
                  <a:pt x="821" y="5022"/>
                </a:lnTo>
                <a:lnTo>
                  <a:pt x="867" y="5025"/>
                </a:lnTo>
                <a:lnTo>
                  <a:pt x="914" y="5027"/>
                </a:lnTo>
                <a:lnTo>
                  <a:pt x="4113" y="5027"/>
                </a:lnTo>
                <a:lnTo>
                  <a:pt x="4160" y="5025"/>
                </a:lnTo>
                <a:lnTo>
                  <a:pt x="4206" y="5022"/>
                </a:lnTo>
                <a:lnTo>
                  <a:pt x="4252" y="5016"/>
                </a:lnTo>
                <a:lnTo>
                  <a:pt x="4297" y="5008"/>
                </a:lnTo>
                <a:lnTo>
                  <a:pt x="4342" y="4999"/>
                </a:lnTo>
                <a:lnTo>
                  <a:pt x="4384" y="4986"/>
                </a:lnTo>
                <a:lnTo>
                  <a:pt x="4427" y="4971"/>
                </a:lnTo>
                <a:lnTo>
                  <a:pt x="4469" y="4955"/>
                </a:lnTo>
                <a:lnTo>
                  <a:pt x="4509" y="4937"/>
                </a:lnTo>
                <a:lnTo>
                  <a:pt x="4548" y="4917"/>
                </a:lnTo>
                <a:lnTo>
                  <a:pt x="4587" y="4895"/>
                </a:lnTo>
                <a:lnTo>
                  <a:pt x="4624" y="4871"/>
                </a:lnTo>
                <a:lnTo>
                  <a:pt x="4660" y="4846"/>
                </a:lnTo>
                <a:lnTo>
                  <a:pt x="4694" y="4818"/>
                </a:lnTo>
                <a:lnTo>
                  <a:pt x="4728" y="4789"/>
                </a:lnTo>
                <a:lnTo>
                  <a:pt x="4759" y="4759"/>
                </a:lnTo>
                <a:lnTo>
                  <a:pt x="4789" y="4728"/>
                </a:lnTo>
                <a:lnTo>
                  <a:pt x="4818" y="4695"/>
                </a:lnTo>
                <a:lnTo>
                  <a:pt x="4845" y="4660"/>
                </a:lnTo>
                <a:lnTo>
                  <a:pt x="4871" y="4624"/>
                </a:lnTo>
                <a:lnTo>
                  <a:pt x="4895" y="4588"/>
                </a:lnTo>
                <a:lnTo>
                  <a:pt x="4917" y="4548"/>
                </a:lnTo>
                <a:lnTo>
                  <a:pt x="4936" y="4509"/>
                </a:lnTo>
                <a:lnTo>
                  <a:pt x="4955" y="4469"/>
                </a:lnTo>
                <a:lnTo>
                  <a:pt x="4971" y="4427"/>
                </a:lnTo>
                <a:lnTo>
                  <a:pt x="4986" y="4385"/>
                </a:lnTo>
                <a:lnTo>
                  <a:pt x="4997" y="4341"/>
                </a:lnTo>
                <a:lnTo>
                  <a:pt x="5008" y="4297"/>
                </a:lnTo>
                <a:lnTo>
                  <a:pt x="5016" y="4252"/>
                </a:lnTo>
                <a:lnTo>
                  <a:pt x="5022" y="4206"/>
                </a:lnTo>
                <a:lnTo>
                  <a:pt x="5025" y="4160"/>
                </a:lnTo>
                <a:lnTo>
                  <a:pt x="5026" y="4113"/>
                </a:lnTo>
                <a:lnTo>
                  <a:pt x="5026" y="914"/>
                </a:lnTo>
                <a:lnTo>
                  <a:pt x="5025" y="867"/>
                </a:lnTo>
                <a:lnTo>
                  <a:pt x="5022" y="821"/>
                </a:lnTo>
                <a:lnTo>
                  <a:pt x="5016" y="775"/>
                </a:lnTo>
                <a:lnTo>
                  <a:pt x="5008" y="730"/>
                </a:lnTo>
                <a:lnTo>
                  <a:pt x="4997" y="686"/>
                </a:lnTo>
                <a:lnTo>
                  <a:pt x="4986" y="642"/>
                </a:lnTo>
                <a:lnTo>
                  <a:pt x="4971" y="599"/>
                </a:lnTo>
                <a:lnTo>
                  <a:pt x="4955" y="558"/>
                </a:lnTo>
                <a:lnTo>
                  <a:pt x="4936" y="518"/>
                </a:lnTo>
                <a:lnTo>
                  <a:pt x="4917" y="478"/>
                </a:lnTo>
                <a:lnTo>
                  <a:pt x="4895" y="440"/>
                </a:lnTo>
                <a:lnTo>
                  <a:pt x="4871" y="404"/>
                </a:lnTo>
                <a:lnTo>
                  <a:pt x="4845" y="368"/>
                </a:lnTo>
                <a:lnTo>
                  <a:pt x="4818" y="333"/>
                </a:lnTo>
                <a:lnTo>
                  <a:pt x="4789" y="300"/>
                </a:lnTo>
                <a:lnTo>
                  <a:pt x="4759" y="268"/>
                </a:lnTo>
                <a:lnTo>
                  <a:pt x="4728" y="238"/>
                </a:lnTo>
                <a:lnTo>
                  <a:pt x="4694" y="209"/>
                </a:lnTo>
                <a:lnTo>
                  <a:pt x="4660" y="182"/>
                </a:lnTo>
                <a:lnTo>
                  <a:pt x="4624" y="156"/>
                </a:lnTo>
                <a:lnTo>
                  <a:pt x="4587" y="133"/>
                </a:lnTo>
                <a:lnTo>
                  <a:pt x="4548" y="111"/>
                </a:lnTo>
                <a:lnTo>
                  <a:pt x="4509" y="90"/>
                </a:lnTo>
                <a:lnTo>
                  <a:pt x="4469" y="72"/>
                </a:lnTo>
                <a:lnTo>
                  <a:pt x="4427" y="56"/>
                </a:lnTo>
                <a:lnTo>
                  <a:pt x="4384" y="42"/>
                </a:lnTo>
                <a:lnTo>
                  <a:pt x="4342" y="29"/>
                </a:lnTo>
                <a:lnTo>
                  <a:pt x="4297" y="19"/>
                </a:lnTo>
                <a:lnTo>
                  <a:pt x="4252" y="11"/>
                </a:lnTo>
                <a:lnTo>
                  <a:pt x="4206" y="5"/>
                </a:lnTo>
                <a:lnTo>
                  <a:pt x="4160" y="1"/>
                </a:lnTo>
                <a:lnTo>
                  <a:pt x="4113" y="0"/>
                </a:lnTo>
                <a:close/>
                <a:moveTo>
                  <a:pt x="4114" y="2971"/>
                </a:moveTo>
                <a:lnTo>
                  <a:pt x="2971" y="2971"/>
                </a:lnTo>
                <a:lnTo>
                  <a:pt x="2971" y="4114"/>
                </a:lnTo>
                <a:lnTo>
                  <a:pt x="2057" y="4114"/>
                </a:lnTo>
                <a:lnTo>
                  <a:pt x="2057" y="2971"/>
                </a:lnTo>
                <a:lnTo>
                  <a:pt x="914" y="2971"/>
                </a:lnTo>
                <a:lnTo>
                  <a:pt x="914" y="2057"/>
                </a:lnTo>
                <a:lnTo>
                  <a:pt x="2057" y="2057"/>
                </a:lnTo>
                <a:lnTo>
                  <a:pt x="2057" y="914"/>
                </a:lnTo>
                <a:lnTo>
                  <a:pt x="2971" y="914"/>
                </a:lnTo>
                <a:lnTo>
                  <a:pt x="2971" y="2057"/>
                </a:lnTo>
                <a:lnTo>
                  <a:pt x="4114" y="2057"/>
                </a:lnTo>
                <a:lnTo>
                  <a:pt x="4114" y="29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KSO_Shape"/>
          <p:cNvSpPr/>
          <p:nvPr/>
        </p:nvSpPr>
        <p:spPr>
          <a:xfrm>
            <a:off x="8937625" y="2655888"/>
            <a:ext cx="677863" cy="569912"/>
          </a:xfrm>
          <a:custGeom>
            <a:avLst/>
            <a:gdLst>
              <a:gd name="connsiteX0" fmla="*/ 2733675 w 5559425"/>
              <a:gd name="connsiteY0" fmla="*/ 1498599 h 4676774"/>
              <a:gd name="connsiteX1" fmla="*/ 2708275 w 5559425"/>
              <a:gd name="connsiteY1" fmla="*/ 1501774 h 4676774"/>
              <a:gd name="connsiteX2" fmla="*/ 2689225 w 5559425"/>
              <a:gd name="connsiteY2" fmla="*/ 1511299 h 4676774"/>
              <a:gd name="connsiteX3" fmla="*/ 2673350 w 5559425"/>
              <a:gd name="connsiteY3" fmla="*/ 1520824 h 4676774"/>
              <a:gd name="connsiteX4" fmla="*/ 2663825 w 5559425"/>
              <a:gd name="connsiteY4" fmla="*/ 1536699 h 4676774"/>
              <a:gd name="connsiteX5" fmla="*/ 2657475 w 5559425"/>
              <a:gd name="connsiteY5" fmla="*/ 1555749 h 4676774"/>
              <a:gd name="connsiteX6" fmla="*/ 2654300 w 5559425"/>
              <a:gd name="connsiteY6" fmla="*/ 1577974 h 4676774"/>
              <a:gd name="connsiteX7" fmla="*/ 2654300 w 5559425"/>
              <a:gd name="connsiteY7" fmla="*/ 1603374 h 4676774"/>
              <a:gd name="connsiteX8" fmla="*/ 2654300 w 5559425"/>
              <a:gd name="connsiteY8" fmla="*/ 1758949 h 4676774"/>
              <a:gd name="connsiteX9" fmla="*/ 2593975 w 5559425"/>
              <a:gd name="connsiteY9" fmla="*/ 1771649 h 4676774"/>
              <a:gd name="connsiteX10" fmla="*/ 2540000 w 5559425"/>
              <a:gd name="connsiteY10" fmla="*/ 1787524 h 4676774"/>
              <a:gd name="connsiteX11" fmla="*/ 2492375 w 5559425"/>
              <a:gd name="connsiteY11" fmla="*/ 1806574 h 4676774"/>
              <a:gd name="connsiteX12" fmla="*/ 2444750 w 5559425"/>
              <a:gd name="connsiteY12" fmla="*/ 1828799 h 4676774"/>
              <a:gd name="connsiteX13" fmla="*/ 2400300 w 5559425"/>
              <a:gd name="connsiteY13" fmla="*/ 1854199 h 4676774"/>
              <a:gd name="connsiteX14" fmla="*/ 2362200 w 5559425"/>
              <a:gd name="connsiteY14" fmla="*/ 1879599 h 4676774"/>
              <a:gd name="connsiteX15" fmla="*/ 2327275 w 5559425"/>
              <a:gd name="connsiteY15" fmla="*/ 1911349 h 4676774"/>
              <a:gd name="connsiteX16" fmla="*/ 2292350 w 5559425"/>
              <a:gd name="connsiteY16" fmla="*/ 1943099 h 4676774"/>
              <a:gd name="connsiteX17" fmla="*/ 2266950 w 5559425"/>
              <a:gd name="connsiteY17" fmla="*/ 1978024 h 4676774"/>
              <a:gd name="connsiteX18" fmla="*/ 2241550 w 5559425"/>
              <a:gd name="connsiteY18" fmla="*/ 2016124 h 4676774"/>
              <a:gd name="connsiteX19" fmla="*/ 2219325 w 5559425"/>
              <a:gd name="connsiteY19" fmla="*/ 2054224 h 4676774"/>
              <a:gd name="connsiteX20" fmla="*/ 2203450 w 5559425"/>
              <a:gd name="connsiteY20" fmla="*/ 2092324 h 4676774"/>
              <a:gd name="connsiteX21" fmla="*/ 2190750 w 5559425"/>
              <a:gd name="connsiteY21" fmla="*/ 2130424 h 4676774"/>
              <a:gd name="connsiteX22" fmla="*/ 2181225 w 5559425"/>
              <a:gd name="connsiteY22" fmla="*/ 2168524 h 4676774"/>
              <a:gd name="connsiteX23" fmla="*/ 2174875 w 5559425"/>
              <a:gd name="connsiteY23" fmla="*/ 2209799 h 4676774"/>
              <a:gd name="connsiteX24" fmla="*/ 2171700 w 5559425"/>
              <a:gd name="connsiteY24" fmla="*/ 2251074 h 4676774"/>
              <a:gd name="connsiteX25" fmla="*/ 2174875 w 5559425"/>
              <a:gd name="connsiteY25" fmla="*/ 2314574 h 4676774"/>
              <a:gd name="connsiteX26" fmla="*/ 2184400 w 5559425"/>
              <a:gd name="connsiteY26" fmla="*/ 2371724 h 4676774"/>
              <a:gd name="connsiteX27" fmla="*/ 2197100 w 5559425"/>
              <a:gd name="connsiteY27" fmla="*/ 2425699 h 4676774"/>
              <a:gd name="connsiteX28" fmla="*/ 2216150 w 5559425"/>
              <a:gd name="connsiteY28" fmla="*/ 2476499 h 4676774"/>
              <a:gd name="connsiteX29" fmla="*/ 2238375 w 5559425"/>
              <a:gd name="connsiteY29" fmla="*/ 2520949 h 4676774"/>
              <a:gd name="connsiteX30" fmla="*/ 2266950 w 5559425"/>
              <a:gd name="connsiteY30" fmla="*/ 2562224 h 4676774"/>
              <a:gd name="connsiteX31" fmla="*/ 2298700 w 5559425"/>
              <a:gd name="connsiteY31" fmla="*/ 2603499 h 4676774"/>
              <a:gd name="connsiteX32" fmla="*/ 2333625 w 5559425"/>
              <a:gd name="connsiteY32" fmla="*/ 2638424 h 4676774"/>
              <a:gd name="connsiteX33" fmla="*/ 2371725 w 5559425"/>
              <a:gd name="connsiteY33" fmla="*/ 2670174 h 4676774"/>
              <a:gd name="connsiteX34" fmla="*/ 2413000 w 5559425"/>
              <a:gd name="connsiteY34" fmla="*/ 2701924 h 4676774"/>
              <a:gd name="connsiteX35" fmla="*/ 2457450 w 5559425"/>
              <a:gd name="connsiteY35" fmla="*/ 2730499 h 4676774"/>
              <a:gd name="connsiteX36" fmla="*/ 2501900 w 5559425"/>
              <a:gd name="connsiteY36" fmla="*/ 2755899 h 4676774"/>
              <a:gd name="connsiteX37" fmla="*/ 2600325 w 5559425"/>
              <a:gd name="connsiteY37" fmla="*/ 2803524 h 4676774"/>
              <a:gd name="connsiteX38" fmla="*/ 2701925 w 5559425"/>
              <a:gd name="connsiteY38" fmla="*/ 2844799 h 4676774"/>
              <a:gd name="connsiteX39" fmla="*/ 2790825 w 5559425"/>
              <a:gd name="connsiteY39" fmla="*/ 2882899 h 4676774"/>
              <a:gd name="connsiteX40" fmla="*/ 2863850 w 5559425"/>
              <a:gd name="connsiteY40" fmla="*/ 2920999 h 4676774"/>
              <a:gd name="connsiteX41" fmla="*/ 2924175 w 5559425"/>
              <a:gd name="connsiteY41" fmla="*/ 2955924 h 4676774"/>
              <a:gd name="connsiteX42" fmla="*/ 2946400 w 5559425"/>
              <a:gd name="connsiteY42" fmla="*/ 2974974 h 4676774"/>
              <a:gd name="connsiteX43" fmla="*/ 2968625 w 5559425"/>
              <a:gd name="connsiteY43" fmla="*/ 2994024 h 4676774"/>
              <a:gd name="connsiteX44" fmla="*/ 2984500 w 5559425"/>
              <a:gd name="connsiteY44" fmla="*/ 3009899 h 4676774"/>
              <a:gd name="connsiteX45" fmla="*/ 3000375 w 5559425"/>
              <a:gd name="connsiteY45" fmla="*/ 3032124 h 4676774"/>
              <a:gd name="connsiteX46" fmla="*/ 3013075 w 5559425"/>
              <a:gd name="connsiteY46" fmla="*/ 3051174 h 4676774"/>
              <a:gd name="connsiteX47" fmla="*/ 3022600 w 5559425"/>
              <a:gd name="connsiteY47" fmla="*/ 3073399 h 4676774"/>
              <a:gd name="connsiteX48" fmla="*/ 3028950 w 5559425"/>
              <a:gd name="connsiteY48" fmla="*/ 3095624 h 4676774"/>
              <a:gd name="connsiteX49" fmla="*/ 3035300 w 5559425"/>
              <a:gd name="connsiteY49" fmla="*/ 3121024 h 4676774"/>
              <a:gd name="connsiteX50" fmla="*/ 3038475 w 5559425"/>
              <a:gd name="connsiteY50" fmla="*/ 3146424 h 4676774"/>
              <a:gd name="connsiteX51" fmla="*/ 3041650 w 5559425"/>
              <a:gd name="connsiteY51" fmla="*/ 3171824 h 4676774"/>
              <a:gd name="connsiteX52" fmla="*/ 3038475 w 5559425"/>
              <a:gd name="connsiteY52" fmla="*/ 3203574 h 4676774"/>
              <a:gd name="connsiteX53" fmla="*/ 3032125 w 5559425"/>
              <a:gd name="connsiteY53" fmla="*/ 3232149 h 4676774"/>
              <a:gd name="connsiteX54" fmla="*/ 3025775 w 5559425"/>
              <a:gd name="connsiteY54" fmla="*/ 3257549 h 4676774"/>
              <a:gd name="connsiteX55" fmla="*/ 3013075 w 5559425"/>
              <a:gd name="connsiteY55" fmla="*/ 3279774 h 4676774"/>
              <a:gd name="connsiteX56" fmla="*/ 2997200 w 5559425"/>
              <a:gd name="connsiteY56" fmla="*/ 3301999 h 4676774"/>
              <a:gd name="connsiteX57" fmla="*/ 2978150 w 5559425"/>
              <a:gd name="connsiteY57" fmla="*/ 3317874 h 4676774"/>
              <a:gd name="connsiteX58" fmla="*/ 2955925 w 5559425"/>
              <a:gd name="connsiteY58" fmla="*/ 3333749 h 4676774"/>
              <a:gd name="connsiteX59" fmla="*/ 2927350 w 5559425"/>
              <a:gd name="connsiteY59" fmla="*/ 3349624 h 4676774"/>
              <a:gd name="connsiteX60" fmla="*/ 2898775 w 5559425"/>
              <a:gd name="connsiteY60" fmla="*/ 3359149 h 4676774"/>
              <a:gd name="connsiteX61" fmla="*/ 2870200 w 5559425"/>
              <a:gd name="connsiteY61" fmla="*/ 3371849 h 4676774"/>
              <a:gd name="connsiteX62" fmla="*/ 2803525 w 5559425"/>
              <a:gd name="connsiteY62" fmla="*/ 3384549 h 4676774"/>
              <a:gd name="connsiteX63" fmla="*/ 2733675 w 5559425"/>
              <a:gd name="connsiteY63" fmla="*/ 3394074 h 4676774"/>
              <a:gd name="connsiteX64" fmla="*/ 2657475 w 5559425"/>
              <a:gd name="connsiteY64" fmla="*/ 3397249 h 4676774"/>
              <a:gd name="connsiteX65" fmla="*/ 2581275 w 5559425"/>
              <a:gd name="connsiteY65" fmla="*/ 3397249 h 4676774"/>
              <a:gd name="connsiteX66" fmla="*/ 2517775 w 5559425"/>
              <a:gd name="connsiteY66" fmla="*/ 3390899 h 4676774"/>
              <a:gd name="connsiteX67" fmla="*/ 2457450 w 5559425"/>
              <a:gd name="connsiteY67" fmla="*/ 3384549 h 4676774"/>
              <a:gd name="connsiteX68" fmla="*/ 2406650 w 5559425"/>
              <a:gd name="connsiteY68" fmla="*/ 3375024 h 4676774"/>
              <a:gd name="connsiteX69" fmla="*/ 2324100 w 5559425"/>
              <a:gd name="connsiteY69" fmla="*/ 3349624 h 4676774"/>
              <a:gd name="connsiteX70" fmla="*/ 2257425 w 5559425"/>
              <a:gd name="connsiteY70" fmla="*/ 3324224 h 4676774"/>
              <a:gd name="connsiteX71" fmla="*/ 2232025 w 5559425"/>
              <a:gd name="connsiteY71" fmla="*/ 3314699 h 4676774"/>
              <a:gd name="connsiteX72" fmla="*/ 2212975 w 5559425"/>
              <a:gd name="connsiteY72" fmla="*/ 3308349 h 4676774"/>
              <a:gd name="connsiteX73" fmla="*/ 2203450 w 5559425"/>
              <a:gd name="connsiteY73" fmla="*/ 3311524 h 4676774"/>
              <a:gd name="connsiteX74" fmla="*/ 2193925 w 5559425"/>
              <a:gd name="connsiteY74" fmla="*/ 3317874 h 4676774"/>
              <a:gd name="connsiteX75" fmla="*/ 2184400 w 5559425"/>
              <a:gd name="connsiteY75" fmla="*/ 3330574 h 4676774"/>
              <a:gd name="connsiteX76" fmla="*/ 2174875 w 5559425"/>
              <a:gd name="connsiteY76" fmla="*/ 3346449 h 4676774"/>
              <a:gd name="connsiteX77" fmla="*/ 2159000 w 5559425"/>
              <a:gd name="connsiteY77" fmla="*/ 3390899 h 4676774"/>
              <a:gd name="connsiteX78" fmla="*/ 2146300 w 5559425"/>
              <a:gd name="connsiteY78" fmla="*/ 3441699 h 4676774"/>
              <a:gd name="connsiteX79" fmla="*/ 2133600 w 5559425"/>
              <a:gd name="connsiteY79" fmla="*/ 3495674 h 4676774"/>
              <a:gd name="connsiteX80" fmla="*/ 2130425 w 5559425"/>
              <a:gd name="connsiteY80" fmla="*/ 3546474 h 4676774"/>
              <a:gd name="connsiteX81" fmla="*/ 2130425 w 5559425"/>
              <a:gd name="connsiteY81" fmla="*/ 3568699 h 4676774"/>
              <a:gd name="connsiteX82" fmla="*/ 2130425 w 5559425"/>
              <a:gd name="connsiteY82" fmla="*/ 3587749 h 4676774"/>
              <a:gd name="connsiteX83" fmla="*/ 2133600 w 5559425"/>
              <a:gd name="connsiteY83" fmla="*/ 3600449 h 4676774"/>
              <a:gd name="connsiteX84" fmla="*/ 2139950 w 5559425"/>
              <a:gd name="connsiteY84" fmla="*/ 3606799 h 4676774"/>
              <a:gd name="connsiteX85" fmla="*/ 2168525 w 5559425"/>
              <a:gd name="connsiteY85" fmla="*/ 3622674 h 4676774"/>
              <a:gd name="connsiteX86" fmla="*/ 2203450 w 5559425"/>
              <a:gd name="connsiteY86" fmla="*/ 3641724 h 4676774"/>
              <a:gd name="connsiteX87" fmla="*/ 2247900 w 5559425"/>
              <a:gd name="connsiteY87" fmla="*/ 3657599 h 4676774"/>
              <a:gd name="connsiteX88" fmla="*/ 2301875 w 5559425"/>
              <a:gd name="connsiteY88" fmla="*/ 3673474 h 4676774"/>
              <a:gd name="connsiteX89" fmla="*/ 2362200 w 5559425"/>
              <a:gd name="connsiteY89" fmla="*/ 3689349 h 4676774"/>
              <a:gd name="connsiteX90" fmla="*/ 2432050 w 5559425"/>
              <a:gd name="connsiteY90" fmla="*/ 3702049 h 4676774"/>
              <a:gd name="connsiteX91" fmla="*/ 2511425 w 5559425"/>
              <a:gd name="connsiteY91" fmla="*/ 3711574 h 4676774"/>
              <a:gd name="connsiteX92" fmla="*/ 2597150 w 5559425"/>
              <a:gd name="connsiteY92" fmla="*/ 3717924 h 4676774"/>
              <a:gd name="connsiteX93" fmla="*/ 2597150 w 5559425"/>
              <a:gd name="connsiteY93" fmla="*/ 3829049 h 4676774"/>
              <a:gd name="connsiteX94" fmla="*/ 2597150 w 5559425"/>
              <a:gd name="connsiteY94" fmla="*/ 3860799 h 4676774"/>
              <a:gd name="connsiteX95" fmla="*/ 2603500 w 5559425"/>
              <a:gd name="connsiteY95" fmla="*/ 3886199 h 4676774"/>
              <a:gd name="connsiteX96" fmla="*/ 2609850 w 5559425"/>
              <a:gd name="connsiteY96" fmla="*/ 3905249 h 4676774"/>
              <a:gd name="connsiteX97" fmla="*/ 2619375 w 5559425"/>
              <a:gd name="connsiteY97" fmla="*/ 3921124 h 4676774"/>
              <a:gd name="connsiteX98" fmla="*/ 2632075 w 5559425"/>
              <a:gd name="connsiteY98" fmla="*/ 3930649 h 4676774"/>
              <a:gd name="connsiteX99" fmla="*/ 2647950 w 5559425"/>
              <a:gd name="connsiteY99" fmla="*/ 3936999 h 4676774"/>
              <a:gd name="connsiteX100" fmla="*/ 2670175 w 5559425"/>
              <a:gd name="connsiteY100" fmla="*/ 3940174 h 4676774"/>
              <a:gd name="connsiteX101" fmla="*/ 2695575 w 5559425"/>
              <a:gd name="connsiteY101" fmla="*/ 3940174 h 4676774"/>
              <a:gd name="connsiteX102" fmla="*/ 2879725 w 5559425"/>
              <a:gd name="connsiteY102" fmla="*/ 3940174 h 4676774"/>
              <a:gd name="connsiteX103" fmla="*/ 2905125 w 5559425"/>
              <a:gd name="connsiteY103" fmla="*/ 3940174 h 4676774"/>
              <a:gd name="connsiteX104" fmla="*/ 2924175 w 5559425"/>
              <a:gd name="connsiteY104" fmla="*/ 3936999 h 4676774"/>
              <a:gd name="connsiteX105" fmla="*/ 2940050 w 5559425"/>
              <a:gd name="connsiteY105" fmla="*/ 3930649 h 4676774"/>
              <a:gd name="connsiteX106" fmla="*/ 2946400 w 5559425"/>
              <a:gd name="connsiteY106" fmla="*/ 3924299 h 4676774"/>
              <a:gd name="connsiteX107" fmla="*/ 2952750 w 5559425"/>
              <a:gd name="connsiteY107" fmla="*/ 3911599 h 4676774"/>
              <a:gd name="connsiteX108" fmla="*/ 2959100 w 5559425"/>
              <a:gd name="connsiteY108" fmla="*/ 3892549 h 4676774"/>
              <a:gd name="connsiteX109" fmla="*/ 2959100 w 5559425"/>
              <a:gd name="connsiteY109" fmla="*/ 3870324 h 4676774"/>
              <a:gd name="connsiteX110" fmla="*/ 2962275 w 5559425"/>
              <a:gd name="connsiteY110" fmla="*/ 3841749 h 4676774"/>
              <a:gd name="connsiteX111" fmla="*/ 2962275 w 5559425"/>
              <a:gd name="connsiteY111" fmla="*/ 3689349 h 4676774"/>
              <a:gd name="connsiteX112" fmla="*/ 3009900 w 5559425"/>
              <a:gd name="connsiteY112" fmla="*/ 3679824 h 4676774"/>
              <a:gd name="connsiteX113" fmla="*/ 3057525 w 5559425"/>
              <a:gd name="connsiteY113" fmla="*/ 3663949 h 4676774"/>
              <a:gd name="connsiteX114" fmla="*/ 3101975 w 5559425"/>
              <a:gd name="connsiteY114" fmla="*/ 3648074 h 4676774"/>
              <a:gd name="connsiteX115" fmla="*/ 3146425 w 5559425"/>
              <a:gd name="connsiteY115" fmla="*/ 3629024 h 4676774"/>
              <a:gd name="connsiteX116" fmla="*/ 3187700 w 5559425"/>
              <a:gd name="connsiteY116" fmla="*/ 3609974 h 4676774"/>
              <a:gd name="connsiteX117" fmla="*/ 3225800 w 5559425"/>
              <a:gd name="connsiteY117" fmla="*/ 3584574 h 4676774"/>
              <a:gd name="connsiteX118" fmla="*/ 3260725 w 5559425"/>
              <a:gd name="connsiteY118" fmla="*/ 3555999 h 4676774"/>
              <a:gd name="connsiteX119" fmla="*/ 3295650 w 5559425"/>
              <a:gd name="connsiteY119" fmla="*/ 3527424 h 4676774"/>
              <a:gd name="connsiteX120" fmla="*/ 3324225 w 5559425"/>
              <a:gd name="connsiteY120" fmla="*/ 3492499 h 4676774"/>
              <a:gd name="connsiteX121" fmla="*/ 3349625 w 5559425"/>
              <a:gd name="connsiteY121" fmla="*/ 3454399 h 4676774"/>
              <a:gd name="connsiteX122" fmla="*/ 3371850 w 5559425"/>
              <a:gd name="connsiteY122" fmla="*/ 3413124 h 4676774"/>
              <a:gd name="connsiteX123" fmla="*/ 3390900 w 5559425"/>
              <a:gd name="connsiteY123" fmla="*/ 3371849 h 4676774"/>
              <a:gd name="connsiteX124" fmla="*/ 3406775 w 5559425"/>
              <a:gd name="connsiteY124" fmla="*/ 3324224 h 4676774"/>
              <a:gd name="connsiteX125" fmla="*/ 3419475 w 5559425"/>
              <a:gd name="connsiteY125" fmla="*/ 3270249 h 4676774"/>
              <a:gd name="connsiteX126" fmla="*/ 3425825 w 5559425"/>
              <a:gd name="connsiteY126" fmla="*/ 3216274 h 4676774"/>
              <a:gd name="connsiteX127" fmla="*/ 3429000 w 5559425"/>
              <a:gd name="connsiteY127" fmla="*/ 3155949 h 4676774"/>
              <a:gd name="connsiteX128" fmla="*/ 3425825 w 5559425"/>
              <a:gd name="connsiteY128" fmla="*/ 3101974 h 4676774"/>
              <a:gd name="connsiteX129" fmla="*/ 3419475 w 5559425"/>
              <a:gd name="connsiteY129" fmla="*/ 3051174 h 4676774"/>
              <a:gd name="connsiteX130" fmla="*/ 3406775 w 5559425"/>
              <a:gd name="connsiteY130" fmla="*/ 3003549 h 4676774"/>
              <a:gd name="connsiteX131" fmla="*/ 3394075 w 5559425"/>
              <a:gd name="connsiteY131" fmla="*/ 2955924 h 4676774"/>
              <a:gd name="connsiteX132" fmla="*/ 3371850 w 5559425"/>
              <a:gd name="connsiteY132" fmla="*/ 2911474 h 4676774"/>
              <a:gd name="connsiteX133" fmla="*/ 3349625 w 5559425"/>
              <a:gd name="connsiteY133" fmla="*/ 2870199 h 4676774"/>
              <a:gd name="connsiteX134" fmla="*/ 3317875 w 5559425"/>
              <a:gd name="connsiteY134" fmla="*/ 2828924 h 4676774"/>
              <a:gd name="connsiteX135" fmla="*/ 3286125 w 5559425"/>
              <a:gd name="connsiteY135" fmla="*/ 2790824 h 4676774"/>
              <a:gd name="connsiteX136" fmla="*/ 3248025 w 5559425"/>
              <a:gd name="connsiteY136" fmla="*/ 2755899 h 4676774"/>
              <a:gd name="connsiteX137" fmla="*/ 3206750 w 5559425"/>
              <a:gd name="connsiteY137" fmla="*/ 2720974 h 4676774"/>
              <a:gd name="connsiteX138" fmla="*/ 3162300 w 5559425"/>
              <a:gd name="connsiteY138" fmla="*/ 2689224 h 4676774"/>
              <a:gd name="connsiteX139" fmla="*/ 3114675 w 5559425"/>
              <a:gd name="connsiteY139" fmla="*/ 2657474 h 4676774"/>
              <a:gd name="connsiteX140" fmla="*/ 3063875 w 5559425"/>
              <a:gd name="connsiteY140" fmla="*/ 2625724 h 4676774"/>
              <a:gd name="connsiteX141" fmla="*/ 3006725 w 5559425"/>
              <a:gd name="connsiteY141" fmla="*/ 2597149 h 4676774"/>
              <a:gd name="connsiteX142" fmla="*/ 2946400 w 5559425"/>
              <a:gd name="connsiteY142" fmla="*/ 2568574 h 4676774"/>
              <a:gd name="connsiteX143" fmla="*/ 2886075 w 5559425"/>
              <a:gd name="connsiteY143" fmla="*/ 2539999 h 4676774"/>
              <a:gd name="connsiteX144" fmla="*/ 2806700 w 5559425"/>
              <a:gd name="connsiteY144" fmla="*/ 2508249 h 4676774"/>
              <a:gd name="connsiteX145" fmla="*/ 2740025 w 5559425"/>
              <a:gd name="connsiteY145" fmla="*/ 2476499 h 4676774"/>
              <a:gd name="connsiteX146" fmla="*/ 2682875 w 5559425"/>
              <a:gd name="connsiteY146" fmla="*/ 2441574 h 4676774"/>
              <a:gd name="connsiteX147" fmla="*/ 2635250 w 5559425"/>
              <a:gd name="connsiteY147" fmla="*/ 2409824 h 4676774"/>
              <a:gd name="connsiteX148" fmla="*/ 2616200 w 5559425"/>
              <a:gd name="connsiteY148" fmla="*/ 2393949 h 4676774"/>
              <a:gd name="connsiteX149" fmla="*/ 2600325 w 5559425"/>
              <a:gd name="connsiteY149" fmla="*/ 2378074 h 4676774"/>
              <a:gd name="connsiteX150" fmla="*/ 2587625 w 5559425"/>
              <a:gd name="connsiteY150" fmla="*/ 2359024 h 4676774"/>
              <a:gd name="connsiteX151" fmla="*/ 2574925 w 5559425"/>
              <a:gd name="connsiteY151" fmla="*/ 2339974 h 4676774"/>
              <a:gd name="connsiteX152" fmla="*/ 2565400 w 5559425"/>
              <a:gd name="connsiteY152" fmla="*/ 2320924 h 4676774"/>
              <a:gd name="connsiteX153" fmla="*/ 2559050 w 5559425"/>
              <a:gd name="connsiteY153" fmla="*/ 2298699 h 4676774"/>
              <a:gd name="connsiteX154" fmla="*/ 2555875 w 5559425"/>
              <a:gd name="connsiteY154" fmla="*/ 2276474 h 4676774"/>
              <a:gd name="connsiteX155" fmla="*/ 2552700 w 5559425"/>
              <a:gd name="connsiteY155" fmla="*/ 2251074 h 4676774"/>
              <a:gd name="connsiteX156" fmla="*/ 2555875 w 5559425"/>
              <a:gd name="connsiteY156" fmla="*/ 2228849 h 4676774"/>
              <a:gd name="connsiteX157" fmla="*/ 2559050 w 5559425"/>
              <a:gd name="connsiteY157" fmla="*/ 2206624 h 4676774"/>
              <a:gd name="connsiteX158" fmla="*/ 2562225 w 5559425"/>
              <a:gd name="connsiteY158" fmla="*/ 2184399 h 4676774"/>
              <a:gd name="connsiteX159" fmla="*/ 2571750 w 5559425"/>
              <a:gd name="connsiteY159" fmla="*/ 2162174 h 4676774"/>
              <a:gd name="connsiteX160" fmla="*/ 2581275 w 5559425"/>
              <a:gd name="connsiteY160" fmla="*/ 2143124 h 4676774"/>
              <a:gd name="connsiteX161" fmla="*/ 2593975 w 5559425"/>
              <a:gd name="connsiteY161" fmla="*/ 2124074 h 4676774"/>
              <a:gd name="connsiteX162" fmla="*/ 2609850 w 5559425"/>
              <a:gd name="connsiteY162" fmla="*/ 2108199 h 4676774"/>
              <a:gd name="connsiteX163" fmla="*/ 2625725 w 5559425"/>
              <a:gd name="connsiteY163" fmla="*/ 2092324 h 4676774"/>
              <a:gd name="connsiteX164" fmla="*/ 2644775 w 5559425"/>
              <a:gd name="connsiteY164" fmla="*/ 2079624 h 4676774"/>
              <a:gd name="connsiteX165" fmla="*/ 2667000 w 5559425"/>
              <a:gd name="connsiteY165" fmla="*/ 2066924 h 4676774"/>
              <a:gd name="connsiteX166" fmla="*/ 2695575 w 5559425"/>
              <a:gd name="connsiteY166" fmla="*/ 2057399 h 4676774"/>
              <a:gd name="connsiteX167" fmla="*/ 2724150 w 5559425"/>
              <a:gd name="connsiteY167" fmla="*/ 2047874 h 4676774"/>
              <a:gd name="connsiteX168" fmla="*/ 2759075 w 5559425"/>
              <a:gd name="connsiteY168" fmla="*/ 2041524 h 4676774"/>
              <a:gd name="connsiteX169" fmla="*/ 2797175 w 5559425"/>
              <a:gd name="connsiteY169" fmla="*/ 2038349 h 4676774"/>
              <a:gd name="connsiteX170" fmla="*/ 2838450 w 5559425"/>
              <a:gd name="connsiteY170" fmla="*/ 2035174 h 4676774"/>
              <a:gd name="connsiteX171" fmla="*/ 2886075 w 5559425"/>
              <a:gd name="connsiteY171" fmla="*/ 2035174 h 4676774"/>
              <a:gd name="connsiteX172" fmla="*/ 2933700 w 5559425"/>
              <a:gd name="connsiteY172" fmla="*/ 2035174 h 4676774"/>
              <a:gd name="connsiteX173" fmla="*/ 2981325 w 5559425"/>
              <a:gd name="connsiteY173" fmla="*/ 2038349 h 4676774"/>
              <a:gd name="connsiteX174" fmla="*/ 3032125 w 5559425"/>
              <a:gd name="connsiteY174" fmla="*/ 2044699 h 4676774"/>
              <a:gd name="connsiteX175" fmla="*/ 3079750 w 5559425"/>
              <a:gd name="connsiteY175" fmla="*/ 2054224 h 4676774"/>
              <a:gd name="connsiteX176" fmla="*/ 3165475 w 5559425"/>
              <a:gd name="connsiteY176" fmla="*/ 2073274 h 4676774"/>
              <a:gd name="connsiteX177" fmla="*/ 3225800 w 5559425"/>
              <a:gd name="connsiteY177" fmla="*/ 2089149 h 4676774"/>
              <a:gd name="connsiteX178" fmla="*/ 3238500 w 5559425"/>
              <a:gd name="connsiteY178" fmla="*/ 2089149 h 4676774"/>
              <a:gd name="connsiteX179" fmla="*/ 3251200 w 5559425"/>
              <a:gd name="connsiteY179" fmla="*/ 2082799 h 4676774"/>
              <a:gd name="connsiteX180" fmla="*/ 3260725 w 5559425"/>
              <a:gd name="connsiteY180" fmla="*/ 2073274 h 4676774"/>
              <a:gd name="connsiteX181" fmla="*/ 3273425 w 5559425"/>
              <a:gd name="connsiteY181" fmla="*/ 2054224 h 4676774"/>
              <a:gd name="connsiteX182" fmla="*/ 3295650 w 5559425"/>
              <a:gd name="connsiteY182" fmla="*/ 2006599 h 4676774"/>
              <a:gd name="connsiteX183" fmla="*/ 3311525 w 5559425"/>
              <a:gd name="connsiteY183" fmla="*/ 1958974 h 4676774"/>
              <a:gd name="connsiteX184" fmla="*/ 3321050 w 5559425"/>
              <a:gd name="connsiteY184" fmla="*/ 1904999 h 4676774"/>
              <a:gd name="connsiteX185" fmla="*/ 3324225 w 5559425"/>
              <a:gd name="connsiteY185" fmla="*/ 1857374 h 4676774"/>
              <a:gd name="connsiteX186" fmla="*/ 3324225 w 5559425"/>
              <a:gd name="connsiteY186" fmla="*/ 1835149 h 4676774"/>
              <a:gd name="connsiteX187" fmla="*/ 3317875 w 5559425"/>
              <a:gd name="connsiteY187" fmla="*/ 1819274 h 4676774"/>
              <a:gd name="connsiteX188" fmla="*/ 3311525 w 5559425"/>
              <a:gd name="connsiteY188" fmla="*/ 1806574 h 4676774"/>
              <a:gd name="connsiteX189" fmla="*/ 3298825 w 5559425"/>
              <a:gd name="connsiteY189" fmla="*/ 1797049 h 4676774"/>
              <a:gd name="connsiteX190" fmla="*/ 3254375 w 5559425"/>
              <a:gd name="connsiteY190" fmla="*/ 1784349 h 4676774"/>
              <a:gd name="connsiteX191" fmla="*/ 3197225 w 5559425"/>
              <a:gd name="connsiteY191" fmla="*/ 1768474 h 4676774"/>
              <a:gd name="connsiteX192" fmla="*/ 3159125 w 5559425"/>
              <a:gd name="connsiteY192" fmla="*/ 1762124 h 4676774"/>
              <a:gd name="connsiteX193" fmla="*/ 3117850 w 5559425"/>
              <a:gd name="connsiteY193" fmla="*/ 1755774 h 4676774"/>
              <a:gd name="connsiteX194" fmla="*/ 3019425 w 5559425"/>
              <a:gd name="connsiteY194" fmla="*/ 1746249 h 4676774"/>
              <a:gd name="connsiteX195" fmla="*/ 3019425 w 5559425"/>
              <a:gd name="connsiteY195" fmla="*/ 1609724 h 4676774"/>
              <a:gd name="connsiteX196" fmla="*/ 3019425 w 5559425"/>
              <a:gd name="connsiteY196" fmla="*/ 1555749 h 4676774"/>
              <a:gd name="connsiteX197" fmla="*/ 3016250 w 5559425"/>
              <a:gd name="connsiteY197" fmla="*/ 1533524 h 4676774"/>
              <a:gd name="connsiteX198" fmla="*/ 3009900 w 5559425"/>
              <a:gd name="connsiteY198" fmla="*/ 1520824 h 4676774"/>
              <a:gd name="connsiteX199" fmla="*/ 3003550 w 5559425"/>
              <a:gd name="connsiteY199" fmla="*/ 1511299 h 4676774"/>
              <a:gd name="connsiteX200" fmla="*/ 2990850 w 5559425"/>
              <a:gd name="connsiteY200" fmla="*/ 1501774 h 4676774"/>
              <a:gd name="connsiteX201" fmla="*/ 2968625 w 5559425"/>
              <a:gd name="connsiteY201" fmla="*/ 1498599 h 4676774"/>
              <a:gd name="connsiteX202" fmla="*/ 2943225 w 5559425"/>
              <a:gd name="connsiteY202" fmla="*/ 1498599 h 4676774"/>
              <a:gd name="connsiteX203" fmla="*/ 2762250 w 5559425"/>
              <a:gd name="connsiteY203" fmla="*/ 1498599 h 4676774"/>
              <a:gd name="connsiteX204" fmla="*/ 2077933 w 5559425"/>
              <a:gd name="connsiteY204" fmla="*/ 438148 h 4676774"/>
              <a:gd name="connsiteX205" fmla="*/ 2048669 w 5559425"/>
              <a:gd name="connsiteY205" fmla="*/ 467412 h 4676774"/>
              <a:gd name="connsiteX206" fmla="*/ 2048669 w 5559425"/>
              <a:gd name="connsiteY206" fmla="*/ 769928 h 4676774"/>
              <a:gd name="connsiteX207" fmla="*/ 2075397 w 5559425"/>
              <a:gd name="connsiteY207" fmla="*/ 778225 h 4676774"/>
              <a:gd name="connsiteX208" fmla="*/ 2174524 w 5559425"/>
              <a:gd name="connsiteY208" fmla="*/ 877352 h 4676774"/>
              <a:gd name="connsiteX209" fmla="*/ 2184888 w 5559425"/>
              <a:gd name="connsiteY209" fmla="*/ 928686 h 4676774"/>
              <a:gd name="connsiteX210" fmla="*/ 3371361 w 5559425"/>
              <a:gd name="connsiteY210" fmla="*/ 928686 h 4676774"/>
              <a:gd name="connsiteX211" fmla="*/ 3381725 w 5559425"/>
              <a:gd name="connsiteY211" fmla="*/ 877352 h 4676774"/>
              <a:gd name="connsiteX212" fmla="*/ 3480853 w 5559425"/>
              <a:gd name="connsiteY212" fmla="*/ 778224 h 4676774"/>
              <a:gd name="connsiteX213" fmla="*/ 3507582 w 5559425"/>
              <a:gd name="connsiteY213" fmla="*/ 769927 h 4676774"/>
              <a:gd name="connsiteX214" fmla="*/ 3507582 w 5559425"/>
              <a:gd name="connsiteY214" fmla="*/ 467412 h 4676774"/>
              <a:gd name="connsiteX215" fmla="*/ 3478318 w 5559425"/>
              <a:gd name="connsiteY215" fmla="*/ 438148 h 4676774"/>
              <a:gd name="connsiteX216" fmla="*/ 2060754 w 5559425"/>
              <a:gd name="connsiteY216" fmla="*/ 0 h 4676774"/>
              <a:gd name="connsiteX217" fmla="*/ 3495494 w 5559425"/>
              <a:gd name="connsiteY217" fmla="*/ 0 h 4676774"/>
              <a:gd name="connsiteX218" fmla="*/ 3949699 w 5559425"/>
              <a:gd name="connsiteY218" fmla="*/ 454204 h 4676774"/>
              <a:gd name="connsiteX219" fmla="*/ 3949699 w 5559425"/>
              <a:gd name="connsiteY219" fmla="*/ 772638 h 4676774"/>
              <a:gd name="connsiteX220" fmla="*/ 3967697 w 5559425"/>
              <a:gd name="connsiteY220" fmla="*/ 778224 h 4676774"/>
              <a:gd name="connsiteX221" fmla="*/ 4066824 w 5559425"/>
              <a:gd name="connsiteY221" fmla="*/ 877352 h 4676774"/>
              <a:gd name="connsiteX222" fmla="*/ 4077188 w 5559425"/>
              <a:gd name="connsiteY222" fmla="*/ 928686 h 4676774"/>
              <a:gd name="connsiteX223" fmla="*/ 5316011 w 5559425"/>
              <a:gd name="connsiteY223" fmla="*/ 928686 h 4676774"/>
              <a:gd name="connsiteX224" fmla="*/ 5559425 w 5559425"/>
              <a:gd name="connsiteY224" fmla="*/ 1172100 h 4676774"/>
              <a:gd name="connsiteX225" fmla="*/ 5559425 w 5559425"/>
              <a:gd name="connsiteY225" fmla="*/ 4355572 h 4676774"/>
              <a:gd name="connsiteX226" fmla="*/ 5316011 w 5559425"/>
              <a:gd name="connsiteY226" fmla="*/ 4598986 h 4676774"/>
              <a:gd name="connsiteX227" fmla="*/ 4950129 w 5559425"/>
              <a:gd name="connsiteY227" fmla="*/ 4598986 h 4676774"/>
              <a:gd name="connsiteX228" fmla="*/ 4924434 w 5559425"/>
              <a:gd name="connsiteY228" fmla="*/ 4637096 h 4676774"/>
              <a:gd name="connsiteX229" fmla="*/ 4828643 w 5559425"/>
              <a:gd name="connsiteY229" fmla="*/ 4676774 h 4676774"/>
              <a:gd name="connsiteX230" fmla="*/ 4572531 w 5559425"/>
              <a:gd name="connsiteY230" fmla="*/ 4676774 h 4676774"/>
              <a:gd name="connsiteX231" fmla="*/ 4476740 w 5559425"/>
              <a:gd name="connsiteY231" fmla="*/ 4637096 h 4676774"/>
              <a:gd name="connsiteX232" fmla="*/ 4451046 w 5559425"/>
              <a:gd name="connsiteY232" fmla="*/ 4598986 h 4676774"/>
              <a:gd name="connsiteX233" fmla="*/ 1063928 w 5559425"/>
              <a:gd name="connsiteY233" fmla="*/ 4598986 h 4676774"/>
              <a:gd name="connsiteX234" fmla="*/ 1038234 w 5559425"/>
              <a:gd name="connsiteY234" fmla="*/ 4637096 h 4676774"/>
              <a:gd name="connsiteX235" fmla="*/ 942443 w 5559425"/>
              <a:gd name="connsiteY235" fmla="*/ 4676774 h 4676774"/>
              <a:gd name="connsiteX236" fmla="*/ 686331 w 5559425"/>
              <a:gd name="connsiteY236" fmla="*/ 4676774 h 4676774"/>
              <a:gd name="connsiteX237" fmla="*/ 590540 w 5559425"/>
              <a:gd name="connsiteY237" fmla="*/ 4637096 h 4676774"/>
              <a:gd name="connsiteX238" fmla="*/ 564846 w 5559425"/>
              <a:gd name="connsiteY238" fmla="*/ 4598986 h 4676774"/>
              <a:gd name="connsiteX239" fmla="*/ 243414 w 5559425"/>
              <a:gd name="connsiteY239" fmla="*/ 4598986 h 4676774"/>
              <a:gd name="connsiteX240" fmla="*/ 0 w 5559425"/>
              <a:gd name="connsiteY240" fmla="*/ 4355572 h 4676774"/>
              <a:gd name="connsiteX241" fmla="*/ 0 w 5559425"/>
              <a:gd name="connsiteY241" fmla="*/ 1172100 h 4676774"/>
              <a:gd name="connsiteX242" fmla="*/ 243414 w 5559425"/>
              <a:gd name="connsiteY242" fmla="*/ 928686 h 4676774"/>
              <a:gd name="connsiteX243" fmla="*/ 1479061 w 5559425"/>
              <a:gd name="connsiteY243" fmla="*/ 928686 h 4676774"/>
              <a:gd name="connsiteX244" fmla="*/ 1489425 w 5559425"/>
              <a:gd name="connsiteY244" fmla="*/ 877352 h 4676774"/>
              <a:gd name="connsiteX245" fmla="*/ 1588552 w 5559425"/>
              <a:gd name="connsiteY245" fmla="*/ 778225 h 4676774"/>
              <a:gd name="connsiteX246" fmla="*/ 1606549 w 5559425"/>
              <a:gd name="connsiteY246" fmla="*/ 772638 h 4676774"/>
              <a:gd name="connsiteX247" fmla="*/ 1606549 w 5559425"/>
              <a:gd name="connsiteY247" fmla="*/ 454204 h 4676774"/>
              <a:gd name="connsiteX248" fmla="*/ 2060754 w 5559425"/>
              <a:gd name="connsiteY248" fmla="*/ 0 h 4676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5559425" h="4676774">
                <a:moveTo>
                  <a:pt x="2733675" y="1498599"/>
                </a:moveTo>
                <a:lnTo>
                  <a:pt x="2708275" y="1501774"/>
                </a:lnTo>
                <a:lnTo>
                  <a:pt x="2689225" y="1511299"/>
                </a:lnTo>
                <a:lnTo>
                  <a:pt x="2673350" y="1520824"/>
                </a:lnTo>
                <a:lnTo>
                  <a:pt x="2663825" y="1536699"/>
                </a:lnTo>
                <a:lnTo>
                  <a:pt x="2657475" y="1555749"/>
                </a:lnTo>
                <a:lnTo>
                  <a:pt x="2654300" y="1577974"/>
                </a:lnTo>
                <a:lnTo>
                  <a:pt x="2654300" y="1603374"/>
                </a:lnTo>
                <a:lnTo>
                  <a:pt x="2654300" y="1758949"/>
                </a:lnTo>
                <a:lnTo>
                  <a:pt x="2593975" y="1771649"/>
                </a:lnTo>
                <a:lnTo>
                  <a:pt x="2540000" y="1787524"/>
                </a:lnTo>
                <a:lnTo>
                  <a:pt x="2492375" y="1806574"/>
                </a:lnTo>
                <a:lnTo>
                  <a:pt x="2444750" y="1828799"/>
                </a:lnTo>
                <a:lnTo>
                  <a:pt x="2400300" y="1854199"/>
                </a:lnTo>
                <a:lnTo>
                  <a:pt x="2362200" y="1879599"/>
                </a:lnTo>
                <a:lnTo>
                  <a:pt x="2327275" y="1911349"/>
                </a:lnTo>
                <a:lnTo>
                  <a:pt x="2292350" y="1943099"/>
                </a:lnTo>
                <a:lnTo>
                  <a:pt x="2266950" y="1978024"/>
                </a:lnTo>
                <a:lnTo>
                  <a:pt x="2241550" y="2016124"/>
                </a:lnTo>
                <a:lnTo>
                  <a:pt x="2219325" y="2054224"/>
                </a:lnTo>
                <a:lnTo>
                  <a:pt x="2203450" y="2092324"/>
                </a:lnTo>
                <a:lnTo>
                  <a:pt x="2190750" y="2130424"/>
                </a:lnTo>
                <a:lnTo>
                  <a:pt x="2181225" y="2168524"/>
                </a:lnTo>
                <a:lnTo>
                  <a:pt x="2174875" y="2209799"/>
                </a:lnTo>
                <a:lnTo>
                  <a:pt x="2171700" y="2251074"/>
                </a:lnTo>
                <a:lnTo>
                  <a:pt x="2174875" y="2314574"/>
                </a:lnTo>
                <a:lnTo>
                  <a:pt x="2184400" y="2371724"/>
                </a:lnTo>
                <a:lnTo>
                  <a:pt x="2197100" y="2425699"/>
                </a:lnTo>
                <a:lnTo>
                  <a:pt x="2216150" y="2476499"/>
                </a:lnTo>
                <a:lnTo>
                  <a:pt x="2238375" y="2520949"/>
                </a:lnTo>
                <a:lnTo>
                  <a:pt x="2266950" y="2562224"/>
                </a:lnTo>
                <a:lnTo>
                  <a:pt x="2298700" y="2603499"/>
                </a:lnTo>
                <a:lnTo>
                  <a:pt x="2333625" y="2638424"/>
                </a:lnTo>
                <a:lnTo>
                  <a:pt x="2371725" y="2670174"/>
                </a:lnTo>
                <a:lnTo>
                  <a:pt x="2413000" y="2701924"/>
                </a:lnTo>
                <a:lnTo>
                  <a:pt x="2457450" y="2730499"/>
                </a:lnTo>
                <a:lnTo>
                  <a:pt x="2501900" y="2755899"/>
                </a:lnTo>
                <a:lnTo>
                  <a:pt x="2600325" y="2803524"/>
                </a:lnTo>
                <a:lnTo>
                  <a:pt x="2701925" y="2844799"/>
                </a:lnTo>
                <a:lnTo>
                  <a:pt x="2790825" y="2882899"/>
                </a:lnTo>
                <a:lnTo>
                  <a:pt x="2863850" y="2920999"/>
                </a:lnTo>
                <a:lnTo>
                  <a:pt x="2924175" y="2955924"/>
                </a:lnTo>
                <a:lnTo>
                  <a:pt x="2946400" y="2974974"/>
                </a:lnTo>
                <a:lnTo>
                  <a:pt x="2968625" y="2994024"/>
                </a:lnTo>
                <a:lnTo>
                  <a:pt x="2984500" y="3009899"/>
                </a:lnTo>
                <a:lnTo>
                  <a:pt x="3000375" y="3032124"/>
                </a:lnTo>
                <a:lnTo>
                  <a:pt x="3013075" y="3051174"/>
                </a:lnTo>
                <a:lnTo>
                  <a:pt x="3022600" y="3073399"/>
                </a:lnTo>
                <a:lnTo>
                  <a:pt x="3028950" y="3095624"/>
                </a:lnTo>
                <a:lnTo>
                  <a:pt x="3035300" y="3121024"/>
                </a:lnTo>
                <a:lnTo>
                  <a:pt x="3038475" y="3146424"/>
                </a:lnTo>
                <a:lnTo>
                  <a:pt x="3041650" y="3171824"/>
                </a:lnTo>
                <a:lnTo>
                  <a:pt x="3038475" y="3203574"/>
                </a:lnTo>
                <a:lnTo>
                  <a:pt x="3032125" y="3232149"/>
                </a:lnTo>
                <a:lnTo>
                  <a:pt x="3025775" y="3257549"/>
                </a:lnTo>
                <a:lnTo>
                  <a:pt x="3013075" y="3279774"/>
                </a:lnTo>
                <a:lnTo>
                  <a:pt x="2997200" y="3301999"/>
                </a:lnTo>
                <a:lnTo>
                  <a:pt x="2978150" y="3317874"/>
                </a:lnTo>
                <a:lnTo>
                  <a:pt x="2955925" y="3333749"/>
                </a:lnTo>
                <a:lnTo>
                  <a:pt x="2927350" y="3349624"/>
                </a:lnTo>
                <a:lnTo>
                  <a:pt x="2898775" y="3359149"/>
                </a:lnTo>
                <a:lnTo>
                  <a:pt x="2870200" y="3371849"/>
                </a:lnTo>
                <a:lnTo>
                  <a:pt x="2803525" y="3384549"/>
                </a:lnTo>
                <a:lnTo>
                  <a:pt x="2733675" y="3394074"/>
                </a:lnTo>
                <a:lnTo>
                  <a:pt x="2657475" y="3397249"/>
                </a:lnTo>
                <a:lnTo>
                  <a:pt x="2581275" y="3397249"/>
                </a:lnTo>
                <a:lnTo>
                  <a:pt x="2517775" y="3390899"/>
                </a:lnTo>
                <a:lnTo>
                  <a:pt x="2457450" y="3384549"/>
                </a:lnTo>
                <a:lnTo>
                  <a:pt x="2406650" y="3375024"/>
                </a:lnTo>
                <a:lnTo>
                  <a:pt x="2324100" y="3349624"/>
                </a:lnTo>
                <a:lnTo>
                  <a:pt x="2257425" y="3324224"/>
                </a:lnTo>
                <a:lnTo>
                  <a:pt x="2232025" y="3314699"/>
                </a:lnTo>
                <a:lnTo>
                  <a:pt x="2212975" y="3308349"/>
                </a:lnTo>
                <a:lnTo>
                  <a:pt x="2203450" y="3311524"/>
                </a:lnTo>
                <a:lnTo>
                  <a:pt x="2193925" y="3317874"/>
                </a:lnTo>
                <a:lnTo>
                  <a:pt x="2184400" y="3330574"/>
                </a:lnTo>
                <a:lnTo>
                  <a:pt x="2174875" y="3346449"/>
                </a:lnTo>
                <a:lnTo>
                  <a:pt x="2159000" y="3390899"/>
                </a:lnTo>
                <a:lnTo>
                  <a:pt x="2146300" y="3441699"/>
                </a:lnTo>
                <a:lnTo>
                  <a:pt x="2133600" y="3495674"/>
                </a:lnTo>
                <a:lnTo>
                  <a:pt x="2130425" y="3546474"/>
                </a:lnTo>
                <a:lnTo>
                  <a:pt x="2130425" y="3568699"/>
                </a:lnTo>
                <a:lnTo>
                  <a:pt x="2130425" y="3587749"/>
                </a:lnTo>
                <a:lnTo>
                  <a:pt x="2133600" y="3600449"/>
                </a:lnTo>
                <a:lnTo>
                  <a:pt x="2139950" y="3606799"/>
                </a:lnTo>
                <a:lnTo>
                  <a:pt x="2168525" y="3622674"/>
                </a:lnTo>
                <a:lnTo>
                  <a:pt x="2203450" y="3641724"/>
                </a:lnTo>
                <a:lnTo>
                  <a:pt x="2247900" y="3657599"/>
                </a:lnTo>
                <a:lnTo>
                  <a:pt x="2301875" y="3673474"/>
                </a:lnTo>
                <a:lnTo>
                  <a:pt x="2362200" y="3689349"/>
                </a:lnTo>
                <a:lnTo>
                  <a:pt x="2432050" y="3702049"/>
                </a:lnTo>
                <a:lnTo>
                  <a:pt x="2511425" y="3711574"/>
                </a:lnTo>
                <a:lnTo>
                  <a:pt x="2597150" y="3717924"/>
                </a:lnTo>
                <a:lnTo>
                  <a:pt x="2597150" y="3829049"/>
                </a:lnTo>
                <a:lnTo>
                  <a:pt x="2597150" y="3860799"/>
                </a:lnTo>
                <a:lnTo>
                  <a:pt x="2603500" y="3886199"/>
                </a:lnTo>
                <a:lnTo>
                  <a:pt x="2609850" y="3905249"/>
                </a:lnTo>
                <a:lnTo>
                  <a:pt x="2619375" y="3921124"/>
                </a:lnTo>
                <a:lnTo>
                  <a:pt x="2632075" y="3930649"/>
                </a:lnTo>
                <a:lnTo>
                  <a:pt x="2647950" y="3936999"/>
                </a:lnTo>
                <a:lnTo>
                  <a:pt x="2670175" y="3940174"/>
                </a:lnTo>
                <a:lnTo>
                  <a:pt x="2695575" y="3940174"/>
                </a:lnTo>
                <a:lnTo>
                  <a:pt x="2879725" y="3940174"/>
                </a:lnTo>
                <a:lnTo>
                  <a:pt x="2905125" y="3940174"/>
                </a:lnTo>
                <a:lnTo>
                  <a:pt x="2924175" y="3936999"/>
                </a:lnTo>
                <a:lnTo>
                  <a:pt x="2940050" y="3930649"/>
                </a:lnTo>
                <a:lnTo>
                  <a:pt x="2946400" y="3924299"/>
                </a:lnTo>
                <a:lnTo>
                  <a:pt x="2952750" y="3911599"/>
                </a:lnTo>
                <a:lnTo>
                  <a:pt x="2959100" y="3892549"/>
                </a:lnTo>
                <a:lnTo>
                  <a:pt x="2959100" y="3870324"/>
                </a:lnTo>
                <a:lnTo>
                  <a:pt x="2962275" y="3841749"/>
                </a:lnTo>
                <a:lnTo>
                  <a:pt x="2962275" y="3689349"/>
                </a:lnTo>
                <a:lnTo>
                  <a:pt x="3009900" y="3679824"/>
                </a:lnTo>
                <a:lnTo>
                  <a:pt x="3057525" y="3663949"/>
                </a:lnTo>
                <a:lnTo>
                  <a:pt x="3101975" y="3648074"/>
                </a:lnTo>
                <a:lnTo>
                  <a:pt x="3146425" y="3629024"/>
                </a:lnTo>
                <a:lnTo>
                  <a:pt x="3187700" y="3609974"/>
                </a:lnTo>
                <a:lnTo>
                  <a:pt x="3225800" y="3584574"/>
                </a:lnTo>
                <a:lnTo>
                  <a:pt x="3260725" y="3555999"/>
                </a:lnTo>
                <a:lnTo>
                  <a:pt x="3295650" y="3527424"/>
                </a:lnTo>
                <a:lnTo>
                  <a:pt x="3324225" y="3492499"/>
                </a:lnTo>
                <a:lnTo>
                  <a:pt x="3349625" y="3454399"/>
                </a:lnTo>
                <a:lnTo>
                  <a:pt x="3371850" y="3413124"/>
                </a:lnTo>
                <a:lnTo>
                  <a:pt x="3390900" y="3371849"/>
                </a:lnTo>
                <a:lnTo>
                  <a:pt x="3406775" y="3324224"/>
                </a:lnTo>
                <a:lnTo>
                  <a:pt x="3419475" y="3270249"/>
                </a:lnTo>
                <a:lnTo>
                  <a:pt x="3425825" y="3216274"/>
                </a:lnTo>
                <a:lnTo>
                  <a:pt x="3429000" y="3155949"/>
                </a:lnTo>
                <a:lnTo>
                  <a:pt x="3425825" y="3101974"/>
                </a:lnTo>
                <a:lnTo>
                  <a:pt x="3419475" y="3051174"/>
                </a:lnTo>
                <a:lnTo>
                  <a:pt x="3406775" y="3003549"/>
                </a:lnTo>
                <a:lnTo>
                  <a:pt x="3394075" y="2955924"/>
                </a:lnTo>
                <a:lnTo>
                  <a:pt x="3371850" y="2911474"/>
                </a:lnTo>
                <a:lnTo>
                  <a:pt x="3349625" y="2870199"/>
                </a:lnTo>
                <a:lnTo>
                  <a:pt x="3317875" y="2828924"/>
                </a:lnTo>
                <a:lnTo>
                  <a:pt x="3286125" y="2790824"/>
                </a:lnTo>
                <a:lnTo>
                  <a:pt x="3248025" y="2755899"/>
                </a:lnTo>
                <a:lnTo>
                  <a:pt x="3206750" y="2720974"/>
                </a:lnTo>
                <a:lnTo>
                  <a:pt x="3162300" y="2689224"/>
                </a:lnTo>
                <a:lnTo>
                  <a:pt x="3114675" y="2657474"/>
                </a:lnTo>
                <a:lnTo>
                  <a:pt x="3063875" y="2625724"/>
                </a:lnTo>
                <a:lnTo>
                  <a:pt x="3006725" y="2597149"/>
                </a:lnTo>
                <a:lnTo>
                  <a:pt x="2946400" y="2568574"/>
                </a:lnTo>
                <a:lnTo>
                  <a:pt x="2886075" y="2539999"/>
                </a:lnTo>
                <a:lnTo>
                  <a:pt x="2806700" y="2508249"/>
                </a:lnTo>
                <a:lnTo>
                  <a:pt x="2740025" y="2476499"/>
                </a:lnTo>
                <a:lnTo>
                  <a:pt x="2682875" y="2441574"/>
                </a:lnTo>
                <a:lnTo>
                  <a:pt x="2635250" y="2409824"/>
                </a:lnTo>
                <a:lnTo>
                  <a:pt x="2616200" y="2393949"/>
                </a:lnTo>
                <a:lnTo>
                  <a:pt x="2600325" y="2378074"/>
                </a:lnTo>
                <a:lnTo>
                  <a:pt x="2587625" y="2359024"/>
                </a:lnTo>
                <a:lnTo>
                  <a:pt x="2574925" y="2339974"/>
                </a:lnTo>
                <a:lnTo>
                  <a:pt x="2565400" y="2320924"/>
                </a:lnTo>
                <a:lnTo>
                  <a:pt x="2559050" y="2298699"/>
                </a:lnTo>
                <a:lnTo>
                  <a:pt x="2555875" y="2276474"/>
                </a:lnTo>
                <a:lnTo>
                  <a:pt x="2552700" y="2251074"/>
                </a:lnTo>
                <a:lnTo>
                  <a:pt x="2555875" y="2228849"/>
                </a:lnTo>
                <a:lnTo>
                  <a:pt x="2559050" y="2206624"/>
                </a:lnTo>
                <a:lnTo>
                  <a:pt x="2562225" y="2184399"/>
                </a:lnTo>
                <a:lnTo>
                  <a:pt x="2571750" y="2162174"/>
                </a:lnTo>
                <a:lnTo>
                  <a:pt x="2581275" y="2143124"/>
                </a:lnTo>
                <a:lnTo>
                  <a:pt x="2593975" y="2124074"/>
                </a:lnTo>
                <a:lnTo>
                  <a:pt x="2609850" y="2108199"/>
                </a:lnTo>
                <a:lnTo>
                  <a:pt x="2625725" y="2092324"/>
                </a:lnTo>
                <a:lnTo>
                  <a:pt x="2644775" y="2079624"/>
                </a:lnTo>
                <a:lnTo>
                  <a:pt x="2667000" y="2066924"/>
                </a:lnTo>
                <a:lnTo>
                  <a:pt x="2695575" y="2057399"/>
                </a:lnTo>
                <a:lnTo>
                  <a:pt x="2724150" y="2047874"/>
                </a:lnTo>
                <a:lnTo>
                  <a:pt x="2759075" y="2041524"/>
                </a:lnTo>
                <a:lnTo>
                  <a:pt x="2797175" y="2038349"/>
                </a:lnTo>
                <a:lnTo>
                  <a:pt x="2838450" y="2035174"/>
                </a:lnTo>
                <a:lnTo>
                  <a:pt x="2886075" y="2035174"/>
                </a:lnTo>
                <a:lnTo>
                  <a:pt x="2933700" y="2035174"/>
                </a:lnTo>
                <a:lnTo>
                  <a:pt x="2981325" y="2038349"/>
                </a:lnTo>
                <a:lnTo>
                  <a:pt x="3032125" y="2044699"/>
                </a:lnTo>
                <a:lnTo>
                  <a:pt x="3079750" y="2054224"/>
                </a:lnTo>
                <a:lnTo>
                  <a:pt x="3165475" y="2073274"/>
                </a:lnTo>
                <a:lnTo>
                  <a:pt x="3225800" y="2089149"/>
                </a:lnTo>
                <a:lnTo>
                  <a:pt x="3238500" y="2089149"/>
                </a:lnTo>
                <a:lnTo>
                  <a:pt x="3251200" y="2082799"/>
                </a:lnTo>
                <a:lnTo>
                  <a:pt x="3260725" y="2073274"/>
                </a:lnTo>
                <a:lnTo>
                  <a:pt x="3273425" y="2054224"/>
                </a:lnTo>
                <a:lnTo>
                  <a:pt x="3295650" y="2006599"/>
                </a:lnTo>
                <a:lnTo>
                  <a:pt x="3311525" y="1958974"/>
                </a:lnTo>
                <a:lnTo>
                  <a:pt x="3321050" y="1904999"/>
                </a:lnTo>
                <a:lnTo>
                  <a:pt x="3324225" y="1857374"/>
                </a:lnTo>
                <a:lnTo>
                  <a:pt x="3324225" y="1835149"/>
                </a:lnTo>
                <a:lnTo>
                  <a:pt x="3317875" y="1819274"/>
                </a:lnTo>
                <a:lnTo>
                  <a:pt x="3311525" y="1806574"/>
                </a:lnTo>
                <a:lnTo>
                  <a:pt x="3298825" y="1797049"/>
                </a:lnTo>
                <a:lnTo>
                  <a:pt x="3254375" y="1784349"/>
                </a:lnTo>
                <a:lnTo>
                  <a:pt x="3197225" y="1768474"/>
                </a:lnTo>
                <a:lnTo>
                  <a:pt x="3159125" y="1762124"/>
                </a:lnTo>
                <a:lnTo>
                  <a:pt x="3117850" y="1755774"/>
                </a:lnTo>
                <a:lnTo>
                  <a:pt x="3019425" y="1746249"/>
                </a:lnTo>
                <a:lnTo>
                  <a:pt x="3019425" y="1609724"/>
                </a:lnTo>
                <a:lnTo>
                  <a:pt x="3019425" y="1555749"/>
                </a:lnTo>
                <a:lnTo>
                  <a:pt x="3016250" y="1533524"/>
                </a:lnTo>
                <a:lnTo>
                  <a:pt x="3009900" y="1520824"/>
                </a:lnTo>
                <a:lnTo>
                  <a:pt x="3003550" y="1511299"/>
                </a:lnTo>
                <a:lnTo>
                  <a:pt x="2990850" y="1501774"/>
                </a:lnTo>
                <a:lnTo>
                  <a:pt x="2968625" y="1498599"/>
                </a:lnTo>
                <a:lnTo>
                  <a:pt x="2943225" y="1498599"/>
                </a:lnTo>
                <a:lnTo>
                  <a:pt x="2762250" y="1498599"/>
                </a:lnTo>
                <a:close/>
                <a:moveTo>
                  <a:pt x="2077933" y="438148"/>
                </a:moveTo>
                <a:cubicBezTo>
                  <a:pt x="2061771" y="438148"/>
                  <a:pt x="2048669" y="451250"/>
                  <a:pt x="2048669" y="467412"/>
                </a:cubicBezTo>
                <a:lnTo>
                  <a:pt x="2048669" y="769928"/>
                </a:lnTo>
                <a:lnTo>
                  <a:pt x="2075397" y="778225"/>
                </a:lnTo>
                <a:cubicBezTo>
                  <a:pt x="2119967" y="797076"/>
                  <a:pt x="2155673" y="832782"/>
                  <a:pt x="2174524" y="877352"/>
                </a:cubicBezTo>
                <a:lnTo>
                  <a:pt x="2184888" y="928686"/>
                </a:lnTo>
                <a:lnTo>
                  <a:pt x="3371361" y="928686"/>
                </a:lnTo>
                <a:lnTo>
                  <a:pt x="3381725" y="877352"/>
                </a:lnTo>
                <a:cubicBezTo>
                  <a:pt x="3400577" y="832782"/>
                  <a:pt x="3436283" y="797076"/>
                  <a:pt x="3480853" y="778224"/>
                </a:cubicBezTo>
                <a:lnTo>
                  <a:pt x="3507582" y="769927"/>
                </a:lnTo>
                <a:lnTo>
                  <a:pt x="3507582" y="467412"/>
                </a:lnTo>
                <a:cubicBezTo>
                  <a:pt x="3507582" y="451250"/>
                  <a:pt x="3494480" y="438148"/>
                  <a:pt x="3478318" y="438148"/>
                </a:cubicBezTo>
                <a:close/>
                <a:moveTo>
                  <a:pt x="2060754" y="0"/>
                </a:moveTo>
                <a:lnTo>
                  <a:pt x="3495494" y="0"/>
                </a:lnTo>
                <a:cubicBezTo>
                  <a:pt x="3746344" y="0"/>
                  <a:pt x="3949699" y="203354"/>
                  <a:pt x="3949699" y="454204"/>
                </a:cubicBezTo>
                <a:lnTo>
                  <a:pt x="3949699" y="772638"/>
                </a:lnTo>
                <a:lnTo>
                  <a:pt x="3967697" y="778224"/>
                </a:lnTo>
                <a:cubicBezTo>
                  <a:pt x="4012267" y="797076"/>
                  <a:pt x="4047973" y="832782"/>
                  <a:pt x="4066824" y="877352"/>
                </a:cubicBezTo>
                <a:lnTo>
                  <a:pt x="4077188" y="928686"/>
                </a:lnTo>
                <a:lnTo>
                  <a:pt x="5316011" y="928686"/>
                </a:lnTo>
                <a:cubicBezTo>
                  <a:pt x="5450445" y="928686"/>
                  <a:pt x="5559425" y="1037666"/>
                  <a:pt x="5559425" y="1172100"/>
                </a:cubicBezTo>
                <a:lnTo>
                  <a:pt x="5559425" y="4355572"/>
                </a:lnTo>
                <a:cubicBezTo>
                  <a:pt x="5559425" y="4490006"/>
                  <a:pt x="5450445" y="4598986"/>
                  <a:pt x="5316011" y="4598986"/>
                </a:cubicBezTo>
                <a:lnTo>
                  <a:pt x="4950129" y="4598986"/>
                </a:lnTo>
                <a:lnTo>
                  <a:pt x="4924434" y="4637096"/>
                </a:lnTo>
                <a:cubicBezTo>
                  <a:pt x="4899919" y="4661611"/>
                  <a:pt x="4866052" y="4676774"/>
                  <a:pt x="4828643" y="4676774"/>
                </a:cubicBezTo>
                <a:lnTo>
                  <a:pt x="4572531" y="4676774"/>
                </a:lnTo>
                <a:cubicBezTo>
                  <a:pt x="4535123" y="4676774"/>
                  <a:pt x="4501256" y="4661611"/>
                  <a:pt x="4476740" y="4637096"/>
                </a:cubicBezTo>
                <a:lnTo>
                  <a:pt x="4451046" y="4598986"/>
                </a:lnTo>
                <a:lnTo>
                  <a:pt x="1063928" y="4598986"/>
                </a:lnTo>
                <a:lnTo>
                  <a:pt x="1038234" y="4637096"/>
                </a:lnTo>
                <a:cubicBezTo>
                  <a:pt x="1013719" y="4661611"/>
                  <a:pt x="979851" y="4676774"/>
                  <a:pt x="942443" y="4676774"/>
                </a:cubicBezTo>
                <a:lnTo>
                  <a:pt x="686331" y="4676774"/>
                </a:lnTo>
                <a:cubicBezTo>
                  <a:pt x="648922" y="4676774"/>
                  <a:pt x="615055" y="4661611"/>
                  <a:pt x="590540" y="4637096"/>
                </a:cubicBezTo>
                <a:lnTo>
                  <a:pt x="564846" y="4598986"/>
                </a:lnTo>
                <a:lnTo>
                  <a:pt x="243414" y="4598986"/>
                </a:lnTo>
                <a:cubicBezTo>
                  <a:pt x="108980" y="4598986"/>
                  <a:pt x="0" y="4490006"/>
                  <a:pt x="0" y="4355572"/>
                </a:cubicBezTo>
                <a:lnTo>
                  <a:pt x="0" y="1172100"/>
                </a:lnTo>
                <a:cubicBezTo>
                  <a:pt x="0" y="1037666"/>
                  <a:pt x="108980" y="928686"/>
                  <a:pt x="243414" y="928686"/>
                </a:cubicBezTo>
                <a:lnTo>
                  <a:pt x="1479061" y="928686"/>
                </a:lnTo>
                <a:lnTo>
                  <a:pt x="1489425" y="877352"/>
                </a:lnTo>
                <a:cubicBezTo>
                  <a:pt x="1508276" y="832782"/>
                  <a:pt x="1543982" y="797076"/>
                  <a:pt x="1588552" y="778225"/>
                </a:cubicBezTo>
                <a:lnTo>
                  <a:pt x="1606549" y="772638"/>
                </a:lnTo>
                <a:lnTo>
                  <a:pt x="1606549" y="454204"/>
                </a:lnTo>
                <a:cubicBezTo>
                  <a:pt x="1606549" y="203354"/>
                  <a:pt x="1809904" y="0"/>
                  <a:pt x="20607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4" name="KSO_Shape"/>
          <p:cNvSpPr/>
          <p:nvPr/>
        </p:nvSpPr>
        <p:spPr>
          <a:xfrm>
            <a:off x="4559300" y="2605088"/>
            <a:ext cx="455613" cy="671512"/>
          </a:xfrm>
          <a:custGeom>
            <a:avLst/>
            <a:gdLst>
              <a:gd name="connsiteX0" fmla="*/ 487089 w 709759"/>
              <a:gd name="connsiteY0" fmla="*/ 0 h 1043506"/>
              <a:gd name="connsiteX1" fmla="*/ 681925 w 709759"/>
              <a:gd name="connsiteY1" fmla="*/ 41740 h 1043506"/>
              <a:gd name="connsiteX2" fmla="*/ 640175 w 709759"/>
              <a:gd name="connsiteY2" fmla="*/ 222615 h 1043506"/>
              <a:gd name="connsiteX3" fmla="*/ 501006 w 709759"/>
              <a:gd name="connsiteY3" fmla="*/ 194788 h 1043506"/>
              <a:gd name="connsiteX4" fmla="*/ 361838 w 709759"/>
              <a:gd name="connsiteY4" fmla="*/ 347835 h 1043506"/>
              <a:gd name="connsiteX5" fmla="*/ 375755 w 709759"/>
              <a:gd name="connsiteY5" fmla="*/ 459143 h 1043506"/>
              <a:gd name="connsiteX6" fmla="*/ 584507 w 709759"/>
              <a:gd name="connsiteY6" fmla="*/ 459143 h 1043506"/>
              <a:gd name="connsiteX7" fmla="*/ 584507 w 709759"/>
              <a:gd name="connsiteY7" fmla="*/ 626104 h 1043506"/>
              <a:gd name="connsiteX8" fmla="*/ 389672 w 709759"/>
              <a:gd name="connsiteY8" fmla="*/ 626104 h 1043506"/>
              <a:gd name="connsiteX9" fmla="*/ 375755 w 709759"/>
              <a:gd name="connsiteY9" fmla="*/ 737411 h 1043506"/>
              <a:gd name="connsiteX10" fmla="*/ 292254 w 709759"/>
              <a:gd name="connsiteY10" fmla="*/ 848718 h 1043506"/>
              <a:gd name="connsiteX11" fmla="*/ 709759 w 709759"/>
              <a:gd name="connsiteY11" fmla="*/ 848718 h 1043506"/>
              <a:gd name="connsiteX12" fmla="*/ 709759 w 709759"/>
              <a:gd name="connsiteY12" fmla="*/ 1043506 h 1043506"/>
              <a:gd name="connsiteX13" fmla="*/ 0 w 709759"/>
              <a:gd name="connsiteY13" fmla="*/ 1043506 h 1043506"/>
              <a:gd name="connsiteX14" fmla="*/ 0 w 709759"/>
              <a:gd name="connsiteY14" fmla="*/ 918285 h 1043506"/>
              <a:gd name="connsiteX15" fmla="*/ 180919 w 709759"/>
              <a:gd name="connsiteY15" fmla="*/ 681757 h 1043506"/>
              <a:gd name="connsiteX16" fmla="*/ 167002 w 709759"/>
              <a:gd name="connsiteY16" fmla="*/ 626104 h 1043506"/>
              <a:gd name="connsiteX17" fmla="*/ 13917 w 709759"/>
              <a:gd name="connsiteY17" fmla="*/ 626104 h 1043506"/>
              <a:gd name="connsiteX18" fmla="*/ 13917 w 709759"/>
              <a:gd name="connsiteY18" fmla="*/ 459143 h 1043506"/>
              <a:gd name="connsiteX19" fmla="*/ 139168 w 709759"/>
              <a:gd name="connsiteY19" fmla="*/ 459143 h 1043506"/>
              <a:gd name="connsiteX20" fmla="*/ 139168 w 709759"/>
              <a:gd name="connsiteY20" fmla="*/ 333922 h 1043506"/>
              <a:gd name="connsiteX21" fmla="*/ 487089 w 709759"/>
              <a:gd name="connsiteY21" fmla="*/ 0 h 10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09759" h="1043506">
                <a:moveTo>
                  <a:pt x="487089" y="0"/>
                </a:moveTo>
                <a:cubicBezTo>
                  <a:pt x="570591" y="0"/>
                  <a:pt x="640175" y="27827"/>
                  <a:pt x="681925" y="41740"/>
                </a:cubicBezTo>
                <a:cubicBezTo>
                  <a:pt x="681925" y="41740"/>
                  <a:pt x="681925" y="41740"/>
                  <a:pt x="640175" y="222615"/>
                </a:cubicBezTo>
                <a:cubicBezTo>
                  <a:pt x="598424" y="208701"/>
                  <a:pt x="556674" y="194788"/>
                  <a:pt x="501006" y="194788"/>
                </a:cubicBezTo>
                <a:cubicBezTo>
                  <a:pt x="389672" y="194788"/>
                  <a:pt x="361838" y="264355"/>
                  <a:pt x="361838" y="347835"/>
                </a:cubicBezTo>
                <a:cubicBezTo>
                  <a:pt x="361838" y="389576"/>
                  <a:pt x="361838" y="417402"/>
                  <a:pt x="375755" y="459143"/>
                </a:cubicBezTo>
                <a:cubicBezTo>
                  <a:pt x="375755" y="459143"/>
                  <a:pt x="375755" y="459143"/>
                  <a:pt x="584507" y="459143"/>
                </a:cubicBezTo>
                <a:cubicBezTo>
                  <a:pt x="584507" y="459143"/>
                  <a:pt x="584507" y="459143"/>
                  <a:pt x="584507" y="626104"/>
                </a:cubicBezTo>
                <a:cubicBezTo>
                  <a:pt x="584507" y="626104"/>
                  <a:pt x="584507" y="626104"/>
                  <a:pt x="389672" y="626104"/>
                </a:cubicBezTo>
                <a:cubicBezTo>
                  <a:pt x="389672" y="667844"/>
                  <a:pt x="389672" y="695671"/>
                  <a:pt x="375755" y="737411"/>
                </a:cubicBezTo>
                <a:cubicBezTo>
                  <a:pt x="361838" y="779151"/>
                  <a:pt x="334004" y="806978"/>
                  <a:pt x="292254" y="848718"/>
                </a:cubicBezTo>
                <a:cubicBezTo>
                  <a:pt x="292254" y="848718"/>
                  <a:pt x="292254" y="848718"/>
                  <a:pt x="709759" y="848718"/>
                </a:cubicBezTo>
                <a:lnTo>
                  <a:pt x="709759" y="1043506"/>
                </a:lnTo>
                <a:cubicBezTo>
                  <a:pt x="709759" y="1043506"/>
                  <a:pt x="709759" y="1043506"/>
                  <a:pt x="0" y="1043506"/>
                </a:cubicBezTo>
                <a:cubicBezTo>
                  <a:pt x="0" y="1043506"/>
                  <a:pt x="0" y="1043506"/>
                  <a:pt x="0" y="918285"/>
                </a:cubicBezTo>
                <a:cubicBezTo>
                  <a:pt x="83501" y="876545"/>
                  <a:pt x="167002" y="793065"/>
                  <a:pt x="180919" y="681757"/>
                </a:cubicBezTo>
                <a:cubicBezTo>
                  <a:pt x="180919" y="667844"/>
                  <a:pt x="180919" y="640017"/>
                  <a:pt x="167002" y="626104"/>
                </a:cubicBezTo>
                <a:cubicBezTo>
                  <a:pt x="167002" y="626104"/>
                  <a:pt x="167002" y="626104"/>
                  <a:pt x="13917" y="626104"/>
                </a:cubicBezTo>
                <a:cubicBezTo>
                  <a:pt x="13917" y="626104"/>
                  <a:pt x="13917" y="626104"/>
                  <a:pt x="13917" y="459143"/>
                </a:cubicBezTo>
                <a:cubicBezTo>
                  <a:pt x="13917" y="459143"/>
                  <a:pt x="13917" y="459143"/>
                  <a:pt x="139168" y="459143"/>
                </a:cubicBezTo>
                <a:cubicBezTo>
                  <a:pt x="139168" y="417402"/>
                  <a:pt x="139168" y="375662"/>
                  <a:pt x="139168" y="333922"/>
                </a:cubicBezTo>
                <a:cubicBezTo>
                  <a:pt x="139168" y="139134"/>
                  <a:pt x="278337" y="0"/>
                  <a:pt x="48708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4827" name="文本框 13"/>
          <p:cNvSpPr txBox="1">
            <a:spLocks noChangeArrowheads="1"/>
          </p:cNvSpPr>
          <p:nvPr/>
        </p:nvSpPr>
        <p:spPr bwMode="auto">
          <a:xfrm>
            <a:off x="1266825" y="4416425"/>
            <a:ext cx="228600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595959"/>
                </a:solidFill>
                <a:sym typeface="Arial" panose="020B0604020202020204" pitchFamily="34" charset="0"/>
              </a:rPr>
              <a:t>Spring Security + JWT</a:t>
            </a:r>
            <a:r>
              <a:rPr lang="zh-CN" altLang="en-US" sz="1600">
                <a:solidFill>
                  <a:srgbClr val="595959"/>
                </a:solidFill>
                <a:sym typeface="Arial" panose="020B0604020202020204" pitchFamily="34" charset="0"/>
              </a:rPr>
              <a:t>作为系统认证授权机制</a:t>
            </a:r>
            <a:endParaRPr lang="zh-CN" altLang="en-US" sz="160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34828" name="矩形 14"/>
          <p:cNvSpPr>
            <a:spLocks noChangeArrowheads="1"/>
          </p:cNvSpPr>
          <p:nvPr/>
        </p:nvSpPr>
        <p:spPr bwMode="auto">
          <a:xfrm>
            <a:off x="1075532" y="4016375"/>
            <a:ext cx="26670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4B649F"/>
                </a:solidFill>
                <a:sym typeface="Arial" panose="020B0604020202020204" pitchFamily="34" charset="0"/>
              </a:rPr>
              <a:t>基于</a:t>
            </a:r>
            <a:r>
              <a:rPr lang="en-US" altLang="zh-CN" sz="2000">
                <a:solidFill>
                  <a:srgbClr val="4B649F"/>
                </a:solidFill>
                <a:sym typeface="Arial" panose="020B0604020202020204" pitchFamily="34" charset="0"/>
              </a:rPr>
              <a:t>RBAC</a:t>
            </a:r>
            <a:r>
              <a:rPr lang="zh-CN" altLang="en-US" sz="2000">
                <a:solidFill>
                  <a:srgbClr val="4B649F"/>
                </a:solidFill>
                <a:sym typeface="Arial" panose="020B0604020202020204" pitchFamily="34" charset="0"/>
              </a:rPr>
              <a:t>的认证授权</a:t>
            </a:r>
            <a:endParaRPr lang="zh-CN" altLang="en-US" sz="2000">
              <a:solidFill>
                <a:srgbClr val="4B649F"/>
              </a:solidFill>
              <a:sym typeface="Arial" panose="020B0604020202020204" pitchFamily="34" charset="0"/>
            </a:endParaRPr>
          </a:p>
        </p:txBody>
      </p:sp>
      <p:sp>
        <p:nvSpPr>
          <p:cNvPr id="34829" name="文本框 15"/>
          <p:cNvSpPr txBox="1">
            <a:spLocks noChangeArrowheads="1"/>
          </p:cNvSpPr>
          <p:nvPr/>
        </p:nvSpPr>
        <p:spPr bwMode="auto">
          <a:xfrm>
            <a:off x="3668713" y="4416425"/>
            <a:ext cx="228600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595959"/>
                </a:solidFill>
                <a:sym typeface="Arial" panose="020B0604020202020204" pitchFamily="34" charset="0"/>
              </a:rPr>
              <a:t>Netty + Socket.io</a:t>
            </a:r>
            <a:r>
              <a:rPr lang="zh-CN" altLang="en-US" sz="1600">
                <a:solidFill>
                  <a:srgbClr val="595959"/>
                </a:solidFill>
                <a:sym typeface="Arial" panose="020B0604020202020204" pitchFamily="34" charset="0"/>
              </a:rPr>
              <a:t>实现网络全双工通信</a:t>
            </a:r>
            <a:endParaRPr lang="zh-CN" altLang="en-US" sz="160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34830" name="矩形 16"/>
          <p:cNvSpPr>
            <a:spLocks noChangeArrowheads="1"/>
          </p:cNvSpPr>
          <p:nvPr/>
        </p:nvSpPr>
        <p:spPr bwMode="auto">
          <a:xfrm>
            <a:off x="4084479" y="4016375"/>
            <a:ext cx="1452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sz="2000">
                <a:solidFill>
                  <a:srgbClr val="7DB1CD"/>
                </a:solidFill>
                <a:sym typeface="Arial" panose="020B0604020202020204" pitchFamily="34" charset="0"/>
              </a:rPr>
              <a:t>实时通信层</a:t>
            </a:r>
            <a:endParaRPr lang="zh-CN" sz="2000">
              <a:solidFill>
                <a:srgbClr val="7DB1CD"/>
              </a:solidFill>
              <a:sym typeface="Arial" panose="020B0604020202020204" pitchFamily="34" charset="0"/>
            </a:endParaRPr>
          </a:p>
        </p:txBody>
      </p:sp>
      <p:sp>
        <p:nvSpPr>
          <p:cNvPr id="34831" name="文本框 17"/>
          <p:cNvSpPr txBox="1">
            <a:spLocks noChangeArrowheads="1"/>
          </p:cNvSpPr>
          <p:nvPr/>
        </p:nvSpPr>
        <p:spPr bwMode="auto">
          <a:xfrm>
            <a:off x="5954713" y="4416425"/>
            <a:ext cx="228600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595959"/>
                </a:solidFill>
                <a:sym typeface="Arial" panose="020B0604020202020204" pitchFamily="34" charset="0"/>
              </a:rPr>
              <a:t>使用</a:t>
            </a:r>
            <a:r>
              <a:rPr lang="en-US" altLang="zh-CN" sz="1600">
                <a:solidFill>
                  <a:srgbClr val="595959"/>
                </a:solidFill>
                <a:sym typeface="Arial" panose="020B0604020202020204" pitchFamily="34" charset="0"/>
              </a:rPr>
              <a:t>SSM</a:t>
            </a:r>
            <a:r>
              <a:rPr lang="zh-CN" altLang="en-US" sz="1600">
                <a:solidFill>
                  <a:srgbClr val="595959"/>
                </a:solidFill>
                <a:sym typeface="Arial" panose="020B0604020202020204" pitchFamily="34" charset="0"/>
              </a:rPr>
              <a:t>流行集成框架快速开发</a:t>
            </a:r>
            <a:endParaRPr lang="zh-CN" altLang="en-US" sz="160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34832" name="矩形 18"/>
          <p:cNvSpPr>
            <a:spLocks noChangeArrowheads="1"/>
          </p:cNvSpPr>
          <p:nvPr/>
        </p:nvSpPr>
        <p:spPr bwMode="auto">
          <a:xfrm>
            <a:off x="6243479" y="4016375"/>
            <a:ext cx="1706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5E80B0"/>
                </a:solidFill>
                <a:sym typeface="Arial" panose="020B0604020202020204" pitchFamily="34" charset="0"/>
              </a:rPr>
              <a:t>经典三层架构</a:t>
            </a:r>
            <a:endParaRPr lang="zh-CN" altLang="en-US" sz="2000">
              <a:solidFill>
                <a:srgbClr val="5E80B0"/>
              </a:solidFill>
              <a:sym typeface="Arial" panose="020B0604020202020204" pitchFamily="34" charset="0"/>
            </a:endParaRPr>
          </a:p>
        </p:txBody>
      </p:sp>
      <p:sp>
        <p:nvSpPr>
          <p:cNvPr id="34833" name="文本框 19"/>
          <p:cNvSpPr txBox="1">
            <a:spLocks noChangeArrowheads="1"/>
          </p:cNvSpPr>
          <p:nvPr/>
        </p:nvSpPr>
        <p:spPr bwMode="auto">
          <a:xfrm>
            <a:off x="8264525" y="4416425"/>
            <a:ext cx="228600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595959"/>
                </a:solidFill>
                <a:sym typeface="Arial" panose="020B0604020202020204" pitchFamily="34" charset="0"/>
              </a:rPr>
              <a:t>slf4j + log4j</a:t>
            </a:r>
            <a:r>
              <a:rPr lang="zh-CN" altLang="en-US" sz="1600">
                <a:solidFill>
                  <a:srgbClr val="595959"/>
                </a:solidFill>
                <a:sym typeface="Arial" panose="020B0604020202020204" pitchFamily="34" charset="0"/>
              </a:rPr>
              <a:t>实现统一日志记录</a:t>
            </a:r>
            <a:endParaRPr lang="zh-CN" altLang="en-US" sz="1600">
              <a:solidFill>
                <a:srgbClr val="595959"/>
              </a:solidFill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554879" y="4016375"/>
            <a:ext cx="1706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defRPr/>
            </a:pPr>
            <a:r>
              <a:rPr lang="zh-CN" altLang="en-US" sz="2000" b="1" noProof="1">
                <a:solidFill>
                  <a:schemeClr val="accent6"/>
                </a:solidFill>
                <a:latin typeface="+mn-lt"/>
                <a:ea typeface="+mn-ea"/>
                <a:cs typeface="+mn-ea"/>
                <a:sym typeface="+mn-lt"/>
              </a:rPr>
              <a:t>统一日志处理</a:t>
            </a:r>
            <a:endParaRPr lang="zh-CN" altLang="en-US" sz="2000" noProof="1">
              <a:solidFill>
                <a:schemeClr val="accent6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图片 1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文本框 2"/>
          <p:cNvSpPr txBox="1">
            <a:spLocks noChangeArrowheads="1"/>
          </p:cNvSpPr>
          <p:nvPr/>
        </p:nvSpPr>
        <p:spPr bwMode="auto">
          <a:xfrm>
            <a:off x="868363" y="25400"/>
            <a:ext cx="454183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  <a:sym typeface="+mn-ea"/>
              </a:rPr>
              <a:t>系统整体架构</a:t>
            </a:r>
            <a:endParaRPr lang="zh-CN" altLang="en-US" b="1">
              <a:solidFill>
                <a:srgbClr val="4B649F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37894" name="组合 5"/>
          <p:cNvGrpSpPr/>
          <p:nvPr/>
        </p:nvGrpSpPr>
        <p:grpSpPr bwMode="auto">
          <a:xfrm>
            <a:off x="209550" y="125413"/>
            <a:ext cx="638175" cy="638175"/>
            <a:chOff x="3209823" y="2234042"/>
            <a:chExt cx="1607262" cy="1607262"/>
          </a:xfrm>
        </p:grpSpPr>
        <p:sp>
          <p:nvSpPr>
            <p:cNvPr id="7" name="椭圆 6"/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/>
            <p:cNvSpPr/>
            <p:nvPr/>
          </p:nvSpPr>
          <p:spPr>
            <a:xfrm>
              <a:off x="3317775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/>
            <p:cNvSpPr/>
            <p:nvPr/>
          </p:nvSpPr>
          <p:spPr bwMode="auto">
            <a:xfrm>
              <a:off x="3549668" y="2597874"/>
              <a:ext cx="927574" cy="879596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pic>
        <p:nvPicPr>
          <p:cNvPr id="10" name="图片 9" descr="图4-1网约车系统架构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850" y="901700"/>
            <a:ext cx="6040120" cy="5822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0104115313"/>
  <p:tag name="MH_LIBRARY" val="GRAPHIC"/>
  <p:tag name="MH_TYPE" val="Other"/>
  <p:tag name="MH_ORDER" val="1"/>
</p:tagLst>
</file>

<file path=ppt/tags/tag2.xml><?xml version="1.0" encoding="utf-8"?>
<p:tagLst xmlns:p="http://schemas.openxmlformats.org/presentationml/2006/main">
  <p:tag name="MH" val="20160104115313"/>
  <p:tag name="MH_LIBRARY" val="GRAPHIC"/>
  <p:tag name="MH_TYPE" val="Other"/>
  <p:tag name="MH_ORDER" val="3"/>
</p:tagLst>
</file>

<file path=ppt/tags/tag3.xml><?xml version="1.0" encoding="utf-8"?>
<p:tagLst xmlns:p="http://schemas.openxmlformats.org/presentationml/2006/main">
  <p:tag name="MH" val="20160104115313"/>
  <p:tag name="MH_LIBRARY" val="GRAPHIC"/>
  <p:tag name="MH_TYPE" val="Other"/>
  <p:tag name="MH_ORDER" val="6"/>
</p:tagLst>
</file>

<file path=ppt/tags/tag4.xml><?xml version="1.0" encoding="utf-8"?>
<p:tagLst xmlns:p="http://schemas.openxmlformats.org/presentationml/2006/main">
  <p:tag name="MH" val="20160104115313"/>
  <p:tag name="MH_LIBRARY" val="GRAPHIC"/>
  <p:tag name="MH_TYPE" val="Other"/>
  <p:tag name="MH_ORDER" val="8"/>
</p:tagLst>
</file>

<file path=ppt/theme/theme1.xml><?xml version="1.0" encoding="utf-8"?>
<a:theme xmlns:a="http://schemas.openxmlformats.org/drawingml/2006/main" name="第一PPT，www.1ppt.com">
  <a:themeElements>
    <a:clrScheme name="自定义 3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4E67C8"/>
      </a:accent6>
      <a:hlink>
        <a:srgbClr val="56C7AA"/>
      </a:hlink>
      <a:folHlink>
        <a:srgbClr val="59A8D1"/>
      </a:folHlink>
    </a:clrScheme>
    <a:fontScheme name="自定义 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1839</Words>
  <Application>WPS 演示</Application>
  <PresentationFormat>自定义</PresentationFormat>
  <Paragraphs>125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</vt:lpstr>
      <vt:lpstr>Calibri</vt:lpstr>
      <vt:lpstr>Arial Unicode MS</vt:lpstr>
      <vt:lpstr>等线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第一PPT</dc:description>
  <cp:lastModifiedBy>Fupeng.Zhong</cp:lastModifiedBy>
  <cp:revision>104</cp:revision>
  <dcterms:created xsi:type="dcterms:W3CDTF">2016-01-15T03:19:00Z</dcterms:created>
  <dcterms:modified xsi:type="dcterms:W3CDTF">2018-05-30T02:44:36Z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  <property fmtid="{D5CDD505-2E9C-101B-9397-08002B2CF9AE}" pid="3" name="KSORubyTemplateID">
    <vt:lpwstr>8</vt:lpwstr>
  </property>
</Properties>
</file>