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40233600" cy="3017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7355"/>
    <a:srgbClr val="000000"/>
    <a:srgbClr val="725940"/>
    <a:srgbClr val="9AD4D9"/>
    <a:srgbClr val="497371"/>
    <a:srgbClr val="DE512A"/>
    <a:srgbClr val="B36049"/>
    <a:srgbClr val="FCB268"/>
    <a:srgbClr val="A8E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307" autoAdjust="0"/>
    <p:restoredTop sz="97425" autoAdjust="0"/>
  </p:normalViewPr>
  <p:slideViewPr>
    <p:cSldViewPr snapToGrid="0">
      <p:cViewPr>
        <p:scale>
          <a:sx n="25" d="100"/>
          <a:sy n="25" d="100"/>
        </p:scale>
        <p:origin x="1046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13624-1D6F-4EB7-8D1A-CDF3AF55F3E6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49D05-25C3-4507-9A9D-2489D03FC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3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49D05-25C3-4507-9A9D-2489D03FCE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12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0" y="4938397"/>
            <a:ext cx="34198560" cy="10505440"/>
          </a:xfrm>
        </p:spPr>
        <p:txBody>
          <a:bodyPr anchor="b"/>
          <a:lstStyle>
            <a:lvl1pPr algn="ctr">
              <a:defRPr sz="2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15848967"/>
            <a:ext cx="30175200" cy="7285353"/>
          </a:xfrm>
        </p:spPr>
        <p:txBody>
          <a:bodyPr/>
          <a:lstStyle>
            <a:lvl1pPr marL="0" indent="0" algn="ctr">
              <a:buNone/>
              <a:defRPr sz="10560"/>
            </a:lvl1pPr>
            <a:lvl2pPr marL="2011680" indent="0" algn="ctr">
              <a:buNone/>
              <a:defRPr sz="8800"/>
            </a:lvl2pPr>
            <a:lvl3pPr marL="4023360" indent="0" algn="ctr">
              <a:buNone/>
              <a:defRPr sz="7920"/>
            </a:lvl3pPr>
            <a:lvl4pPr marL="6035040" indent="0" algn="ctr">
              <a:buNone/>
              <a:defRPr sz="7040"/>
            </a:lvl4pPr>
            <a:lvl5pPr marL="8046720" indent="0" algn="ctr">
              <a:buNone/>
              <a:defRPr sz="7040"/>
            </a:lvl5pPr>
            <a:lvl6pPr marL="10058400" indent="0" algn="ctr">
              <a:buNone/>
              <a:defRPr sz="7040"/>
            </a:lvl6pPr>
            <a:lvl7pPr marL="12070080" indent="0" algn="ctr">
              <a:buNone/>
              <a:defRPr sz="7040"/>
            </a:lvl7pPr>
            <a:lvl8pPr marL="14081760" indent="0" algn="ctr">
              <a:buNone/>
              <a:defRPr sz="7040"/>
            </a:lvl8pPr>
            <a:lvl9pPr marL="16093440" indent="0" algn="ctr">
              <a:buNone/>
              <a:defRPr sz="7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0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792172" y="1606550"/>
            <a:ext cx="8675370" cy="25572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6062" y="1606550"/>
            <a:ext cx="25523190" cy="25572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8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1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5107" y="7522854"/>
            <a:ext cx="34701480" cy="12552043"/>
          </a:xfrm>
        </p:spPr>
        <p:txBody>
          <a:bodyPr anchor="b"/>
          <a:lstStyle>
            <a:lvl1pPr>
              <a:defRPr sz="2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5107" y="20193644"/>
            <a:ext cx="34701480" cy="6600823"/>
          </a:xfrm>
        </p:spPr>
        <p:txBody>
          <a:bodyPr/>
          <a:lstStyle>
            <a:lvl1pPr marL="0" indent="0">
              <a:buNone/>
              <a:defRPr sz="10560">
                <a:solidFill>
                  <a:schemeClr val="tx1"/>
                </a:solidFill>
              </a:defRPr>
            </a:lvl1pPr>
            <a:lvl2pPr marL="201168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2pPr>
            <a:lvl3pPr marL="4023360" indent="0">
              <a:buNone/>
              <a:defRPr sz="7920">
                <a:solidFill>
                  <a:schemeClr val="tx1">
                    <a:tint val="75000"/>
                  </a:schemeClr>
                </a:solidFill>
              </a:defRPr>
            </a:lvl3pPr>
            <a:lvl4pPr marL="60350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4pPr>
            <a:lvl5pPr marL="804672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5pPr>
            <a:lvl6pPr marL="1005840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6pPr>
            <a:lvl7pPr marL="1207008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7pPr>
            <a:lvl8pPr marL="1408176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8pPr>
            <a:lvl9pPr marL="160934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9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6060" y="8032750"/>
            <a:ext cx="17099280" cy="19145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68260" y="8032750"/>
            <a:ext cx="17099280" cy="19145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2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0" y="1606557"/>
            <a:ext cx="34701480" cy="58324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1305" y="7397117"/>
            <a:ext cx="17020696" cy="3625213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1305" y="11022330"/>
            <a:ext cx="17020696" cy="16212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368262" y="7397117"/>
            <a:ext cx="17104520" cy="3625213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368262" y="11022330"/>
            <a:ext cx="17104520" cy="16212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6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4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8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1" y="2011680"/>
            <a:ext cx="12976383" cy="704088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4520" y="4344677"/>
            <a:ext cx="20368260" cy="21443950"/>
          </a:xfrm>
        </p:spPr>
        <p:txBody>
          <a:bodyPr/>
          <a:lstStyle>
            <a:lvl1pPr>
              <a:defRPr sz="14080"/>
            </a:lvl1pPr>
            <a:lvl2pPr>
              <a:defRPr sz="12320"/>
            </a:lvl2pPr>
            <a:lvl3pPr>
              <a:defRPr sz="1056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1301" y="9052560"/>
            <a:ext cx="12976383" cy="16770987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6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1" y="2011680"/>
            <a:ext cx="12976383" cy="704088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04520" y="4344677"/>
            <a:ext cx="20368260" cy="21443950"/>
          </a:xfrm>
        </p:spPr>
        <p:txBody>
          <a:bodyPr anchor="t"/>
          <a:lstStyle>
            <a:lvl1pPr marL="0" indent="0">
              <a:buNone/>
              <a:defRPr sz="14080"/>
            </a:lvl1pPr>
            <a:lvl2pPr marL="2011680" indent="0">
              <a:buNone/>
              <a:defRPr sz="12320"/>
            </a:lvl2pPr>
            <a:lvl3pPr marL="4023360" indent="0">
              <a:buNone/>
              <a:defRPr sz="10560"/>
            </a:lvl3pPr>
            <a:lvl4pPr marL="6035040" indent="0">
              <a:buNone/>
              <a:defRPr sz="8800"/>
            </a:lvl4pPr>
            <a:lvl5pPr marL="8046720" indent="0">
              <a:buNone/>
              <a:defRPr sz="8800"/>
            </a:lvl5pPr>
            <a:lvl6pPr marL="10058400" indent="0">
              <a:buNone/>
              <a:defRPr sz="8800"/>
            </a:lvl6pPr>
            <a:lvl7pPr marL="12070080" indent="0">
              <a:buNone/>
              <a:defRPr sz="8800"/>
            </a:lvl7pPr>
            <a:lvl8pPr marL="14081760" indent="0">
              <a:buNone/>
              <a:defRPr sz="8800"/>
            </a:lvl8pPr>
            <a:lvl9pPr marL="16093440" indent="0">
              <a:buNone/>
              <a:defRPr sz="8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1301" y="9052560"/>
            <a:ext cx="12976383" cy="16770987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9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6060" y="1606557"/>
            <a:ext cx="34701480" cy="5832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6060" y="8032750"/>
            <a:ext cx="34701480" cy="19145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6060" y="27967947"/>
            <a:ext cx="905256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27380" y="27967947"/>
            <a:ext cx="1357884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414980" y="27967947"/>
            <a:ext cx="905256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7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023360" rtl="0" eaLnBrk="1" latinLnBrk="0" hangingPunct="1">
        <a:lnSpc>
          <a:spcPct val="90000"/>
        </a:lnSpc>
        <a:spcBef>
          <a:spcPct val="0"/>
        </a:spcBef>
        <a:buNone/>
        <a:defRPr sz="193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5840" indent="-1005840" algn="l" defTabSz="4023360" rtl="0" eaLnBrk="1" latinLnBrk="0" hangingPunct="1">
        <a:lnSpc>
          <a:spcPct val="90000"/>
        </a:lnSpc>
        <a:spcBef>
          <a:spcPts val="4400"/>
        </a:spcBef>
        <a:buFont typeface="Arial" panose="020B0604020202020204" pitchFamily="34" charset="0"/>
        <a:buChar char="•"/>
        <a:defRPr sz="12320" kern="1200">
          <a:solidFill>
            <a:schemeClr val="tx1"/>
          </a:solidFill>
          <a:latin typeface="+mn-lt"/>
          <a:ea typeface="+mn-ea"/>
          <a:cs typeface="+mn-cs"/>
        </a:defRPr>
      </a:lvl1pPr>
      <a:lvl2pPr marL="30175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1056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70408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106424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30759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70992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1pPr>
      <a:lvl2pPr marL="20116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3pPr>
      <a:lvl4pPr marL="60350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804672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20700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40817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60934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D4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BA9B1D8-1821-0C02-21E4-436009818821}"/>
              </a:ext>
            </a:extLst>
          </p:cNvPr>
          <p:cNvSpPr/>
          <p:nvPr/>
        </p:nvSpPr>
        <p:spPr>
          <a:xfrm>
            <a:off x="10924244" y="5632019"/>
            <a:ext cx="16846502" cy="7414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20" tIns="41910" rIns="83820" bIns="41910"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646" dirty="0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45B4C2-B7E1-D66F-C46B-A2D1F7C24496}"/>
              </a:ext>
            </a:extLst>
          </p:cNvPr>
          <p:cNvSpPr/>
          <p:nvPr/>
        </p:nvSpPr>
        <p:spPr>
          <a:xfrm>
            <a:off x="640070" y="5646096"/>
            <a:ext cx="9550444" cy="24100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20" tIns="41910" rIns="83820" bIns="41910"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653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5E8DCD-52CF-6019-47F3-9BA1A01DD997}"/>
              </a:ext>
            </a:extLst>
          </p:cNvPr>
          <p:cNvSpPr/>
          <p:nvPr/>
        </p:nvSpPr>
        <p:spPr>
          <a:xfrm>
            <a:off x="28496146" y="5639182"/>
            <a:ext cx="11186469" cy="16798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20" tIns="41910" rIns="83820" bIns="41910"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646"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071E8-08FA-E687-953D-F16E7009A178}"/>
              </a:ext>
            </a:extLst>
          </p:cNvPr>
          <p:cNvSpPr/>
          <p:nvPr/>
        </p:nvSpPr>
        <p:spPr>
          <a:xfrm>
            <a:off x="10927560" y="13429380"/>
            <a:ext cx="16843185" cy="16333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20" tIns="41910" rIns="83820" bIns="41910"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653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5EA8C6AF-F638-0612-CF1F-8EA173508568}"/>
              </a:ext>
            </a:extLst>
          </p:cNvPr>
          <p:cNvSpPr/>
          <p:nvPr/>
        </p:nvSpPr>
        <p:spPr>
          <a:xfrm>
            <a:off x="633889" y="468679"/>
            <a:ext cx="38948360" cy="4673268"/>
          </a:xfrm>
          <a:prstGeom prst="round2DiagRect">
            <a:avLst/>
          </a:prstGeom>
          <a:solidFill>
            <a:srgbClr val="497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67">
              <a:latin typeface="Verdana Pro"/>
              <a:ea typeface="+mn-lt"/>
              <a:cs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C88462-6F6B-F4E7-B390-3AB0EB4BF9AC}"/>
              </a:ext>
            </a:extLst>
          </p:cNvPr>
          <p:cNvSpPr/>
          <p:nvPr/>
        </p:nvSpPr>
        <p:spPr>
          <a:xfrm>
            <a:off x="28504305" y="23516839"/>
            <a:ext cx="11178310" cy="6234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20" tIns="41910" rIns="83820" bIns="41910"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646">
              <a:ea typeface="+mn-lt"/>
              <a:cs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D6F9F1-7A6A-82FF-FB2A-D5CA645131BC}"/>
              </a:ext>
            </a:extLst>
          </p:cNvPr>
          <p:cNvSpPr/>
          <p:nvPr/>
        </p:nvSpPr>
        <p:spPr>
          <a:xfrm>
            <a:off x="641728" y="5629228"/>
            <a:ext cx="9548786" cy="898672"/>
          </a:xfrm>
          <a:prstGeom prst="rect">
            <a:avLst/>
          </a:prstGeom>
          <a:solidFill>
            <a:srgbClr val="E07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500">
                <a:latin typeface="Verdana Pro Light"/>
                <a:cs typeface="Calibri" panose="020F0502020204030204"/>
              </a:rPr>
              <a:t>Introduction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7BFD58-60A3-4065-A414-BB9FB0204608}"/>
              </a:ext>
            </a:extLst>
          </p:cNvPr>
          <p:cNvSpPr/>
          <p:nvPr/>
        </p:nvSpPr>
        <p:spPr>
          <a:xfrm>
            <a:off x="10922585" y="5632017"/>
            <a:ext cx="16848161" cy="895881"/>
          </a:xfrm>
          <a:prstGeom prst="rect">
            <a:avLst/>
          </a:prstGeom>
          <a:solidFill>
            <a:srgbClr val="E07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20" tIns="41910" rIns="83820" bIns="41910" rtlCol="0" anchor="ctr"/>
          <a:lstStyle/>
          <a:p>
            <a:pPr algn="ctr"/>
            <a:r>
              <a:rPr lang="en-US" sz="5500" dirty="0">
                <a:latin typeface="Verdana Pro Light"/>
                <a:cs typeface="Calibri"/>
              </a:rPr>
              <a:t>Methods</a:t>
            </a:r>
            <a:endParaRPr lang="en-US" sz="1283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BF2E63-21D4-060E-2E14-875384E47D32}"/>
              </a:ext>
            </a:extLst>
          </p:cNvPr>
          <p:cNvSpPr/>
          <p:nvPr/>
        </p:nvSpPr>
        <p:spPr>
          <a:xfrm>
            <a:off x="28496147" y="5629227"/>
            <a:ext cx="11186469" cy="897073"/>
          </a:xfrm>
          <a:prstGeom prst="rect">
            <a:avLst/>
          </a:prstGeom>
          <a:solidFill>
            <a:srgbClr val="E07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20" tIns="41910" rIns="83820" bIns="41910" rtlCol="0" anchor="ctr"/>
          <a:lstStyle/>
          <a:p>
            <a:pPr algn="ctr"/>
            <a:r>
              <a:rPr lang="en-US" sz="5500">
                <a:latin typeface="Verdana Pro Light"/>
                <a:cs typeface="Calibri"/>
              </a:rPr>
              <a:t>Conclusions</a:t>
            </a:r>
            <a:endParaRPr lang="en-US" sz="1283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7387C7-62A5-97C4-E69D-3E61E1662869}"/>
              </a:ext>
            </a:extLst>
          </p:cNvPr>
          <p:cNvSpPr/>
          <p:nvPr/>
        </p:nvSpPr>
        <p:spPr>
          <a:xfrm>
            <a:off x="10924243" y="13421292"/>
            <a:ext cx="16843184" cy="904648"/>
          </a:xfrm>
          <a:prstGeom prst="rect">
            <a:avLst/>
          </a:prstGeom>
          <a:solidFill>
            <a:srgbClr val="E07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20" tIns="41910" rIns="83820" bIns="41910" rtlCol="0" anchor="ctr"/>
          <a:lstStyle/>
          <a:p>
            <a:pPr algn="ctr"/>
            <a:r>
              <a:rPr lang="en-US" sz="5500">
                <a:latin typeface="Verdana Pro Light"/>
                <a:cs typeface="Calibri"/>
              </a:rPr>
              <a:t>Results</a:t>
            </a:r>
            <a:endParaRPr lang="en-US" sz="1283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09A2C3-E2B5-B3AE-6845-01C452887E06}"/>
              </a:ext>
            </a:extLst>
          </p:cNvPr>
          <p:cNvSpPr txBox="1"/>
          <p:nvPr/>
        </p:nvSpPr>
        <p:spPr>
          <a:xfrm>
            <a:off x="1440656" y="1047750"/>
            <a:ext cx="37378481" cy="9310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3820" tIns="41910" rIns="83820" bIns="4191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500" dirty="0">
                <a:solidFill>
                  <a:schemeClr val="bg1"/>
                </a:solidFill>
                <a:latin typeface="Verdana Pro"/>
                <a:ea typeface="+mn-lt"/>
                <a:cs typeface="+mn-lt"/>
              </a:rPr>
              <a:t>Title</a:t>
            </a:r>
            <a:endParaRPr lang="en-US" sz="5500" i="1" dirty="0">
              <a:solidFill>
                <a:schemeClr val="bg1"/>
              </a:solidFill>
              <a:latin typeface="Verdana Pro"/>
              <a:cs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0CBEF7-EB17-B7C8-AB4F-77A16A5B5A61}"/>
              </a:ext>
            </a:extLst>
          </p:cNvPr>
          <p:cNvSpPr txBox="1"/>
          <p:nvPr/>
        </p:nvSpPr>
        <p:spPr>
          <a:xfrm>
            <a:off x="1414462" y="3143250"/>
            <a:ext cx="37378481" cy="13258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3820" tIns="41910" rIns="83820" bIns="4191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33" dirty="0">
                <a:solidFill>
                  <a:schemeClr val="bg1"/>
                </a:solidFill>
                <a:latin typeface="Verdana Pro"/>
                <a:cs typeface="Calibri"/>
              </a:rPr>
              <a:t>Authors</a:t>
            </a:r>
            <a:endParaRPr lang="en-US" sz="4033" dirty="0">
              <a:solidFill>
                <a:schemeClr val="bg1"/>
              </a:solidFill>
              <a:latin typeface="Verdana Pro"/>
              <a:ea typeface="+mn-lt"/>
              <a:cs typeface="+mn-lt"/>
            </a:endParaRPr>
          </a:p>
          <a:p>
            <a:pPr algn="ctr"/>
            <a:r>
              <a:rPr lang="en-US" sz="4033" dirty="0">
                <a:solidFill>
                  <a:schemeClr val="bg1"/>
                </a:solidFill>
                <a:latin typeface="Verdana Pro"/>
                <a:ea typeface="+mn-lt"/>
                <a:cs typeface="+mn-lt"/>
              </a:rPr>
              <a:t>University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2D23ED-B134-0A8D-3003-24BF785E58CE}"/>
              </a:ext>
            </a:extLst>
          </p:cNvPr>
          <p:cNvSpPr txBox="1"/>
          <p:nvPr/>
        </p:nvSpPr>
        <p:spPr>
          <a:xfrm>
            <a:off x="1092549" y="6812450"/>
            <a:ext cx="8704869" cy="5001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3820" tIns="41910" rIns="83820" bIns="4191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00" i="1" dirty="0">
                <a:latin typeface="Verdana Pro"/>
                <a:ea typeface="+mn-lt"/>
                <a:cs typeface="+mn-lt"/>
              </a:rPr>
              <a:t>text</a:t>
            </a:r>
            <a:endParaRPr lang="en-US" sz="2700" dirty="0">
              <a:latin typeface="Verdana Pro"/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5EB931-01EB-71C5-C640-07003530EBB1}"/>
              </a:ext>
            </a:extLst>
          </p:cNvPr>
          <p:cNvSpPr txBox="1"/>
          <p:nvPr/>
        </p:nvSpPr>
        <p:spPr>
          <a:xfrm>
            <a:off x="5598252" y="10519794"/>
            <a:ext cx="165894" cy="3174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3820" tIns="41910" rIns="83820" bIns="4191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513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837D1B-D065-FB3F-3D05-E8058B83B51F}"/>
              </a:ext>
            </a:extLst>
          </p:cNvPr>
          <p:cNvSpPr txBox="1"/>
          <p:nvPr/>
        </p:nvSpPr>
        <p:spPr>
          <a:xfrm>
            <a:off x="1214872" y="14334807"/>
            <a:ext cx="8291206" cy="4231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3820" tIns="41910" rIns="83820" bIns="4191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dirty="0">
                <a:latin typeface="Verdana Pro"/>
                <a:ea typeface="+mn-lt"/>
                <a:cs typeface="+mn-lt"/>
              </a:rPr>
              <a:t>Image caption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05ABE46-4FF7-E0AA-E7B4-E63BCA6587F7}"/>
              </a:ext>
            </a:extLst>
          </p:cNvPr>
          <p:cNvSpPr/>
          <p:nvPr/>
        </p:nvSpPr>
        <p:spPr>
          <a:xfrm rot="16200000">
            <a:off x="15698787" y="25896887"/>
            <a:ext cx="488950" cy="3300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3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9F00BE-3B85-9EC7-C5A9-509A7001FB56}"/>
              </a:ext>
            </a:extLst>
          </p:cNvPr>
          <p:cNvSpPr/>
          <p:nvPr/>
        </p:nvSpPr>
        <p:spPr>
          <a:xfrm rot="16200000">
            <a:off x="22893337" y="25844500"/>
            <a:ext cx="488950" cy="3300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3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9B3D999-DE11-22F2-9775-F8B4C66BCA6E}"/>
              </a:ext>
            </a:extLst>
          </p:cNvPr>
          <p:cNvSpPr/>
          <p:nvPr/>
        </p:nvSpPr>
        <p:spPr>
          <a:xfrm rot="16200000">
            <a:off x="15628277" y="19454872"/>
            <a:ext cx="488950" cy="3300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3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57252C5-B96A-3196-0F86-7367079F0D33}"/>
              </a:ext>
            </a:extLst>
          </p:cNvPr>
          <p:cNvSpPr/>
          <p:nvPr/>
        </p:nvSpPr>
        <p:spPr>
          <a:xfrm rot="16200000">
            <a:off x="15770612" y="13951219"/>
            <a:ext cx="488950" cy="3300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3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112E008-53A5-FE72-7629-5E484C01D5C3}"/>
              </a:ext>
            </a:extLst>
          </p:cNvPr>
          <p:cNvSpPr/>
          <p:nvPr/>
        </p:nvSpPr>
        <p:spPr>
          <a:xfrm rot="16200000">
            <a:off x="22824144" y="13998664"/>
            <a:ext cx="488950" cy="3300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3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A712770-C01C-53DD-2C0B-8B0042E2F869}"/>
              </a:ext>
            </a:extLst>
          </p:cNvPr>
          <p:cNvSpPr/>
          <p:nvPr/>
        </p:nvSpPr>
        <p:spPr>
          <a:xfrm rot="16200000">
            <a:off x="23029739" y="19549762"/>
            <a:ext cx="488950" cy="3300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3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3CADF019-7EBE-A42A-EFE5-04EA6C113DA7}"/>
              </a:ext>
            </a:extLst>
          </p:cNvPr>
          <p:cNvSpPr/>
          <p:nvPr/>
        </p:nvSpPr>
        <p:spPr>
          <a:xfrm rot="16200000">
            <a:off x="26872016" y="5611743"/>
            <a:ext cx="895882" cy="901578"/>
          </a:xfrm>
          <a:prstGeom prst="rtTriangle">
            <a:avLst/>
          </a:prstGeom>
          <a:solidFill>
            <a:srgbClr val="B36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3"/>
          </a:p>
        </p:txBody>
      </p:sp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23573D0C-CC89-C940-066D-57F9B363E217}"/>
              </a:ext>
            </a:extLst>
          </p:cNvPr>
          <p:cNvSpPr/>
          <p:nvPr/>
        </p:nvSpPr>
        <p:spPr>
          <a:xfrm rot="16200000">
            <a:off x="26867116" y="13420347"/>
            <a:ext cx="886832" cy="904897"/>
          </a:xfrm>
          <a:prstGeom prst="rtTriangle">
            <a:avLst/>
          </a:prstGeom>
          <a:solidFill>
            <a:srgbClr val="B36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3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81513F7A-7E87-CB0A-6C0F-EB28E4FF80EB}"/>
              </a:ext>
            </a:extLst>
          </p:cNvPr>
          <p:cNvSpPr/>
          <p:nvPr/>
        </p:nvSpPr>
        <p:spPr>
          <a:xfrm rot="16200000">
            <a:off x="9290388" y="5627773"/>
            <a:ext cx="898673" cy="901580"/>
          </a:xfrm>
          <a:prstGeom prst="rtTriangle">
            <a:avLst/>
          </a:prstGeom>
          <a:solidFill>
            <a:srgbClr val="B36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3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42646E43-11B2-8832-3A20-D25AFB3DD2DE}"/>
              </a:ext>
            </a:extLst>
          </p:cNvPr>
          <p:cNvSpPr/>
          <p:nvPr/>
        </p:nvSpPr>
        <p:spPr>
          <a:xfrm rot="16200000">
            <a:off x="38781632" y="5625315"/>
            <a:ext cx="897073" cy="904898"/>
          </a:xfrm>
          <a:prstGeom prst="rtTriangle">
            <a:avLst/>
          </a:prstGeom>
          <a:solidFill>
            <a:srgbClr val="B36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3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6B3BE6B-0BA1-09D6-3275-D90F3302486D}"/>
              </a:ext>
            </a:extLst>
          </p:cNvPr>
          <p:cNvGrpSpPr/>
          <p:nvPr/>
        </p:nvGrpSpPr>
        <p:grpSpPr>
          <a:xfrm>
            <a:off x="28482430" y="22814439"/>
            <a:ext cx="11178312" cy="897074"/>
            <a:chOff x="28504306" y="23516838"/>
            <a:chExt cx="11178312" cy="89707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B4CC1AA-DD01-103A-0854-DC830333D7C5}"/>
                </a:ext>
              </a:extLst>
            </p:cNvPr>
            <p:cNvSpPr/>
            <p:nvPr/>
          </p:nvSpPr>
          <p:spPr>
            <a:xfrm>
              <a:off x="28504306" y="23516838"/>
              <a:ext cx="11178310" cy="897073"/>
            </a:xfrm>
            <a:prstGeom prst="rect">
              <a:avLst/>
            </a:prstGeom>
            <a:solidFill>
              <a:srgbClr val="E073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3820" tIns="41910" rIns="83820" bIns="41910" rtlCol="0" anchor="ctr"/>
            <a:lstStyle/>
            <a:p>
              <a:pPr algn="ctr"/>
              <a:r>
                <a:rPr lang="en-US" sz="4800" dirty="0">
                  <a:latin typeface="Verdana Pro Light"/>
                  <a:cs typeface="Calibri"/>
                </a:rPr>
                <a:t>References &amp; Acknowledgments</a:t>
              </a:r>
              <a:endParaRPr lang="en-US" sz="1100" dirty="0"/>
            </a:p>
          </p:txBody>
        </p:sp>
        <p:sp>
          <p:nvSpPr>
            <p:cNvPr id="48" name="Right Triangle 47">
              <a:extLst>
                <a:ext uri="{FF2B5EF4-FFF2-40B4-BE49-F238E27FC236}">
                  <a16:creationId xmlns:a16="http://schemas.microsoft.com/office/drawing/2014/main" id="{E9184D52-E6B1-0DAB-274D-8518A720DAEC}"/>
                </a:ext>
              </a:extLst>
            </p:cNvPr>
            <p:cNvSpPr/>
            <p:nvPr/>
          </p:nvSpPr>
          <p:spPr>
            <a:xfrm rot="16200000">
              <a:off x="38781632" y="23512927"/>
              <a:ext cx="897073" cy="904898"/>
            </a:xfrm>
            <a:prstGeom prst="rtTriangle">
              <a:avLst/>
            </a:prstGeom>
            <a:solidFill>
              <a:srgbClr val="B360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13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</TotalTime>
  <Words>14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Verdana Pro</vt:lpstr>
      <vt:lpstr>Verdana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Mendelson</dc:creator>
  <cp:lastModifiedBy>Mendelson , Alex</cp:lastModifiedBy>
  <cp:revision>397</cp:revision>
  <dcterms:created xsi:type="dcterms:W3CDTF">2022-10-23T23:21:32Z</dcterms:created>
  <dcterms:modified xsi:type="dcterms:W3CDTF">2024-03-22T20:49:27Z</dcterms:modified>
</cp:coreProperties>
</file>