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000"/>
    <a:srgbClr val="C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15B-D4E6-4577-B54B-F401803F584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809-8384-4169-B8C6-9066AC97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15B-D4E6-4577-B54B-F401803F584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809-8384-4169-B8C6-9066AC97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15B-D4E6-4577-B54B-F401803F584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809-8384-4169-B8C6-9066AC97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15B-D4E6-4577-B54B-F401803F584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809-8384-4169-B8C6-9066AC97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9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15B-D4E6-4577-B54B-F401803F584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809-8384-4169-B8C6-9066AC97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15B-D4E6-4577-B54B-F401803F584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809-8384-4169-B8C6-9066AC97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0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15B-D4E6-4577-B54B-F401803F584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809-8384-4169-B8C6-9066AC97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0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15B-D4E6-4577-B54B-F401803F584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809-8384-4169-B8C6-9066AC97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0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15B-D4E6-4577-B54B-F401803F584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809-8384-4169-B8C6-9066AC97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9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15B-D4E6-4577-B54B-F401803F584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809-8384-4169-B8C6-9066AC97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15B-D4E6-4577-B54B-F401803F584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809-8384-4169-B8C6-9066AC97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D15B-D4E6-4577-B54B-F401803F584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E7809-8384-4169-B8C6-9066AC97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0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1" y="3115109"/>
            <a:ext cx="5722618" cy="21613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62600" y="838200"/>
            <a:ext cx="14477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kern="100" dirty="0" smtClean="0">
                <a:solidFill>
                  <a:srgbClr val="A00000"/>
                </a:solidFill>
                <a:latin typeface="Impact" panose="020B0806030902050204" pitchFamily="34" charset="0"/>
              </a:rPr>
              <a:t>c</a:t>
            </a:r>
            <a:endParaRPr lang="en-US" sz="16600" kern="100" dirty="0">
              <a:solidFill>
                <a:srgbClr val="A00000"/>
              </a:solidFill>
              <a:latin typeface="Impact" panose="020B080603090205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838200"/>
            <a:ext cx="9905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kern="100" dirty="0" smtClean="0">
                <a:solidFill>
                  <a:srgbClr val="C00000"/>
                </a:solidFill>
                <a:latin typeface="Impact" panose="020B0806030902050204" pitchFamily="34" charset="0"/>
              </a:rPr>
              <a:t>t</a:t>
            </a:r>
            <a:endParaRPr lang="en-US" sz="16600" kern="1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1" y="838200"/>
            <a:ext cx="12953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kern="100" dirty="0" smtClean="0">
                <a:solidFill>
                  <a:srgbClr val="C00000"/>
                </a:solidFill>
                <a:latin typeface="Impact" panose="020B0806030902050204" pitchFamily="34" charset="0"/>
              </a:rPr>
              <a:t>a</a:t>
            </a:r>
            <a:endParaRPr lang="en-US" sz="16600" kern="1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0" y="838200"/>
            <a:ext cx="1066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kern="100" dirty="0" smtClean="0">
                <a:solidFill>
                  <a:srgbClr val="A00000"/>
                </a:solidFill>
                <a:latin typeface="Impact" panose="020B0806030902050204" pitchFamily="34" charset="0"/>
              </a:rPr>
              <a:t>l</a:t>
            </a:r>
            <a:endParaRPr lang="en-US" sz="16600" kern="100" dirty="0">
              <a:solidFill>
                <a:srgbClr val="A00000"/>
              </a:solidFill>
              <a:latin typeface="Impact" panose="020B080603090205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0" y="838200"/>
            <a:ext cx="2057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kern="100" dirty="0" smtClean="0">
                <a:solidFill>
                  <a:srgbClr val="C00000"/>
                </a:solidFill>
                <a:latin typeface="Impact" panose="020B0806030902050204" pitchFamily="34" charset="0"/>
              </a:rPr>
              <a:t>m</a:t>
            </a:r>
            <a:endParaRPr lang="en-US" sz="16600" kern="1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838200"/>
            <a:ext cx="1752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kern="100" dirty="0" smtClean="0">
                <a:solidFill>
                  <a:srgbClr val="A00000"/>
                </a:solidFill>
                <a:latin typeface="Impact" panose="020B0806030902050204" pitchFamily="34" charset="0"/>
              </a:rPr>
              <a:t>p</a:t>
            </a:r>
            <a:endParaRPr lang="en-US" sz="16600" kern="100" dirty="0">
              <a:solidFill>
                <a:srgbClr val="A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CENTRA Technology,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CENTRA</dc:creator>
  <cp:lastModifiedBy>CENTRA</cp:lastModifiedBy>
  <cp:revision>4</cp:revision>
  <dcterms:created xsi:type="dcterms:W3CDTF">2016-06-22T13:41:07Z</dcterms:created>
  <dcterms:modified xsi:type="dcterms:W3CDTF">2016-06-22T14:14:01Z</dcterms:modified>
</cp:coreProperties>
</file>