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20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3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270B0-9230-4E92-93A0-8764A9DDF9B0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C697C-30C6-4EDB-92F2-05A6F8298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5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mosaic of us in action through the Gospel and with the Spirit. One</a:t>
            </a:r>
            <a:r>
              <a:rPr lang="en-US" baseline="0" dirty="0" smtClean="0"/>
              <a:t> day our hope is for our vision to be told from a still (picture) into a motion picture (movie). May God bless us </a:t>
            </a:r>
            <a:r>
              <a:rPr lang="en-US" baseline="0" smtClean="0"/>
              <a:t>this desire.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C697C-30C6-4EDB-92F2-05A6F8298E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8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0098-6A9D-4778-B2B9-84D9ACECF516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030F-6F87-454E-A568-CE6D81C5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5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0098-6A9D-4778-B2B9-84D9ACECF516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030F-6F87-454E-A568-CE6D81C5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4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0098-6A9D-4778-B2B9-84D9ACECF516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030F-6F87-454E-A568-CE6D81C5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6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0098-6A9D-4778-B2B9-84D9ACECF516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030F-6F87-454E-A568-CE6D81C5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6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0098-6A9D-4778-B2B9-84D9ACECF516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030F-6F87-454E-A568-CE6D81C5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1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0098-6A9D-4778-B2B9-84D9ACECF516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030F-6F87-454E-A568-CE6D81C5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0098-6A9D-4778-B2B9-84D9ACECF516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030F-6F87-454E-A568-CE6D81C5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4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0098-6A9D-4778-B2B9-84D9ACECF516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030F-6F87-454E-A568-CE6D81C5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8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0098-6A9D-4778-B2B9-84D9ACECF516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030F-6F87-454E-A568-CE6D81C5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5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0098-6A9D-4778-B2B9-84D9ACECF516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030F-6F87-454E-A568-CE6D81C5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4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0098-6A9D-4778-B2B9-84D9ACECF516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030F-6F87-454E-A568-CE6D81C5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90098-6A9D-4778-B2B9-84D9ACECF516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E030F-6F87-454E-A568-CE6D81C5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2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e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5" Type="http://schemas.openxmlformats.org/officeDocument/2006/relationships/image" Target="../media/image13.jpeg"/><Relationship Id="rId10" Type="http://schemas.openxmlformats.org/officeDocument/2006/relationships/image" Target="../media/image8.jp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07" y="4794754"/>
            <a:ext cx="3087593" cy="205839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4939"/>
            <a:ext cx="2461227" cy="18526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0"/>
            <a:ext cx="2971800" cy="19853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0029" cy="20625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821707"/>
            <a:ext cx="2715060" cy="2036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696" y="5029200"/>
            <a:ext cx="2553296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58" y="3200400"/>
            <a:ext cx="2505042" cy="15943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0898"/>
            <a:ext cx="2059758" cy="20383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205670"/>
            <a:ext cx="2985876" cy="199473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85328"/>
            <a:ext cx="2699583" cy="323790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076" y="0"/>
            <a:ext cx="1509924" cy="226205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647" y="3147480"/>
            <a:ext cx="2144386" cy="168886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821707"/>
            <a:ext cx="1235942" cy="203629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057400"/>
            <a:ext cx="1828800" cy="1143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0"/>
            <a:ext cx="2686050" cy="134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8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CENTRA Technology,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CENTRA</dc:creator>
  <cp:lastModifiedBy>CENTRA</cp:lastModifiedBy>
  <cp:revision>7</cp:revision>
  <dcterms:created xsi:type="dcterms:W3CDTF">2016-02-06T19:04:04Z</dcterms:created>
  <dcterms:modified xsi:type="dcterms:W3CDTF">2016-02-06T20:25:00Z</dcterms:modified>
</cp:coreProperties>
</file>