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E9734-8CE6-46E7-9910-8D96943D64B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77D91-D612-4C74-8293-B22B049B9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3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Professionals</a:t>
            </a:r>
            <a:r>
              <a:rPr lang="en-US" baseline="0" dirty="0" smtClean="0"/>
              <a:t> instead of Alumni because many who join our ministry may not have experienced the privilege of having a chapter on their own college campus and are now in the workforce.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77D91-D612-4C74-8293-B22B049B9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2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9BE6-ED0B-4F52-8F7F-85147646C7A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55F-C448-4C11-852E-EE4213439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1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9BE6-ED0B-4F52-8F7F-85147646C7A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55F-C448-4C11-852E-EE4213439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0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9BE6-ED0B-4F52-8F7F-85147646C7A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55F-C448-4C11-852E-EE4213439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7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9BE6-ED0B-4F52-8F7F-85147646C7A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55F-C448-4C11-852E-EE4213439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9BE6-ED0B-4F52-8F7F-85147646C7A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55F-C448-4C11-852E-EE4213439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5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9BE6-ED0B-4F52-8F7F-85147646C7A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55F-C448-4C11-852E-EE4213439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5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9BE6-ED0B-4F52-8F7F-85147646C7A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55F-C448-4C11-852E-EE4213439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8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9BE6-ED0B-4F52-8F7F-85147646C7A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55F-C448-4C11-852E-EE4213439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2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9BE6-ED0B-4F52-8F7F-85147646C7A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55F-C448-4C11-852E-EE4213439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3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9BE6-ED0B-4F52-8F7F-85147646C7A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55F-C448-4C11-852E-EE4213439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1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9BE6-ED0B-4F52-8F7F-85147646C7A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55F-C448-4C11-852E-EE4213439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6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9BE6-ED0B-4F52-8F7F-85147646C7A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6155F-C448-4C11-852E-EE4213439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5486400" cy="8683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>Impact@Howard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320225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Leadership Development Path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71600" y="1143000"/>
            <a:ext cx="6400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1524000"/>
            <a:ext cx="3048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669430" y="1371600"/>
            <a:ext cx="6970" cy="4572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91400" y="1524000"/>
            <a:ext cx="3048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536830" y="1371600"/>
            <a:ext cx="6970" cy="4572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514600"/>
            <a:ext cx="3200400" cy="3200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71600" y="583066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“Where there is no guidance the people fall, but in abundance of counselors there is victory.” – Proverbs 11:14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2069068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Contributed by: Gordon Radney &amp; Impact-Howard Alumni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004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28800" y="1524000"/>
            <a:ext cx="5562600" cy="40386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4" idx="0"/>
            <a:endCxn id="4" idx="2"/>
          </p:cNvCxnSpPr>
          <p:nvPr/>
        </p:nvCxnSpPr>
        <p:spPr>
          <a:xfrm>
            <a:off x="4610100" y="1524000"/>
            <a:ext cx="0" cy="403860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3"/>
            <a:endCxn id="4" idx="1"/>
          </p:cNvCxnSpPr>
          <p:nvPr/>
        </p:nvCxnSpPr>
        <p:spPr>
          <a:xfrm flipH="1">
            <a:off x="1828800" y="3543300"/>
            <a:ext cx="5562600" cy="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52668" y="3547341"/>
            <a:ext cx="2096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Professionals</a:t>
            </a:r>
            <a:endParaRPr lang="en-US" sz="10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026343" y="3547341"/>
            <a:ext cx="206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Community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2512496" y="1626940"/>
            <a:ext cx="137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Church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00" y="1622987"/>
            <a:ext cx="12192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Family</a:t>
            </a:r>
            <a:endParaRPr lang="en-US" dirty="0" smtClean="0"/>
          </a:p>
          <a:p>
            <a:pPr algn="ctr"/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0" y="2057400"/>
            <a:ext cx="270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Pastors/Elders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Missionaries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Deacons/-nesses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Team Leaders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Contributors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981200" y="2057400"/>
            <a:ext cx="2438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81200" y="3962400"/>
            <a:ext cx="2438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2057400"/>
            <a:ext cx="21365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Fathers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Mothers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Daughters/Sons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Sisters/Brothers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Cousins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800600" y="2057400"/>
            <a:ext cx="2438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00600" y="3962400"/>
            <a:ext cx="2438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3000" y="4070561"/>
            <a:ext cx="2136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Pro-Life Activists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Public Servants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Partiers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Neighbors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Immigrants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4070561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Marketplace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Workforce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Academia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Government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Entertainment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14400" y="152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Student Desires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914400" y="737175"/>
            <a:ext cx="73914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33600" y="381000"/>
            <a:ext cx="3048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279030" y="228600"/>
            <a:ext cx="6970" cy="4572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05600" y="381000"/>
            <a:ext cx="3048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851030" y="228600"/>
            <a:ext cx="6970" cy="4572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1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33800" y="3124200"/>
            <a:ext cx="1676400" cy="1295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3352800"/>
            <a:ext cx="0" cy="91440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67200" y="3581400"/>
            <a:ext cx="609600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0" y="2209800"/>
            <a:ext cx="0" cy="91440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4419600"/>
            <a:ext cx="0" cy="91440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10200" y="3733800"/>
            <a:ext cx="1388016" cy="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362200" y="3733800"/>
            <a:ext cx="1371600" cy="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/>
          <p:cNvSpPr/>
          <p:nvPr/>
        </p:nvSpPr>
        <p:spPr>
          <a:xfrm>
            <a:off x="3810000" y="990600"/>
            <a:ext cx="1524000" cy="914400"/>
          </a:xfrm>
          <a:prstGeom prst="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4419600" y="1371600"/>
            <a:ext cx="304800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572000" y="1219200"/>
            <a:ext cx="0" cy="60960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43000" y="5856357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Students</a:t>
            </a:r>
            <a:endParaRPr lang="en-US" dirty="0"/>
          </a:p>
        </p:txBody>
      </p:sp>
      <p:sp>
        <p:nvSpPr>
          <p:cNvPr id="2" name="Trapezoid 1"/>
          <p:cNvSpPr/>
          <p:nvPr/>
        </p:nvSpPr>
        <p:spPr>
          <a:xfrm>
            <a:off x="1905000" y="2209800"/>
            <a:ext cx="5410200" cy="3124200"/>
          </a:xfrm>
          <a:prstGeom prst="trapezoi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>
            <a:off x="914400" y="5715000"/>
            <a:ext cx="7391400" cy="990600"/>
          </a:xfrm>
          <a:prstGeom prst="trapezoi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743200" y="1905000"/>
            <a:ext cx="1066800" cy="304800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5334000" y="1905000"/>
            <a:ext cx="1219200" cy="304800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905000" y="1905000"/>
            <a:ext cx="2362200" cy="3422574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876800" y="1905000"/>
            <a:ext cx="2438400" cy="3422574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43000" y="2209800"/>
            <a:ext cx="1517030" cy="350520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6553200" y="2209800"/>
            <a:ext cx="1524000" cy="350520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143000" y="5334000"/>
            <a:ext cx="762000" cy="38100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315200" y="5334000"/>
            <a:ext cx="762000" cy="38100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9595825">
            <a:off x="4872488" y="4153726"/>
            <a:ext cx="195647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Community</a:t>
            </a:r>
          </a:p>
          <a:p>
            <a:pPr algn="ctr"/>
            <a:r>
              <a:rPr lang="en-US" sz="1100" dirty="0" smtClean="0"/>
              <a:t>(PERSONAL)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 rot="2093274">
            <a:off x="2459936" y="4182389"/>
            <a:ext cx="16054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Network</a:t>
            </a:r>
          </a:p>
          <a:p>
            <a:pPr algn="ctr"/>
            <a:r>
              <a:rPr lang="en-US" sz="1000" i="1" dirty="0" smtClean="0"/>
              <a:t>(PROFESSIONAL)</a:t>
            </a:r>
          </a:p>
        </p:txBody>
      </p:sp>
      <p:cxnSp>
        <p:nvCxnSpPr>
          <p:cNvPr id="59" name="Straight Connector 58"/>
          <p:cNvCxnSpPr>
            <a:stCxn id="5" idx="2"/>
            <a:endCxn id="35" idx="2"/>
          </p:cNvCxnSpPr>
          <p:nvPr/>
        </p:nvCxnSpPr>
        <p:spPr>
          <a:xfrm flipV="1">
            <a:off x="3733800" y="1905000"/>
            <a:ext cx="76200" cy="1866900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6"/>
            <a:endCxn id="35" idx="4"/>
          </p:cNvCxnSpPr>
          <p:nvPr/>
        </p:nvCxnSpPr>
        <p:spPr>
          <a:xfrm flipH="1" flipV="1">
            <a:off x="5334000" y="1905000"/>
            <a:ext cx="76200" cy="1866900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931382">
            <a:off x="5094946" y="2634910"/>
            <a:ext cx="1219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Family</a:t>
            </a:r>
            <a:endParaRPr lang="en-US" dirty="0" smtClean="0"/>
          </a:p>
          <a:p>
            <a:pPr algn="ctr"/>
            <a:r>
              <a:rPr lang="en-US" sz="1000" dirty="0" smtClean="0"/>
              <a:t>(INTIMATE)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 rot="19799158">
            <a:off x="2737059" y="2605317"/>
            <a:ext cx="13769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Church</a:t>
            </a:r>
          </a:p>
          <a:p>
            <a:pPr algn="ctr"/>
            <a:r>
              <a:rPr lang="en-US" sz="1000" dirty="0" smtClean="0"/>
              <a:t>(SPIRITUAL)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14400" y="152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Leadership Core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914400" y="737175"/>
            <a:ext cx="73914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381000"/>
            <a:ext cx="3048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279030" y="228600"/>
            <a:ext cx="6970" cy="4572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705600" y="381000"/>
            <a:ext cx="3048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851030" y="228600"/>
            <a:ext cx="6970" cy="4572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7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117</Words>
  <Application>Microsoft Office PowerPoint</Application>
  <PresentationFormat>On-screen Show (4:3)</PresentationFormat>
  <Paragraphs>41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Impact@Howard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Radney</dc:creator>
  <cp:lastModifiedBy>Gordon Radney</cp:lastModifiedBy>
  <cp:revision>22</cp:revision>
  <dcterms:created xsi:type="dcterms:W3CDTF">2015-08-08T12:30:36Z</dcterms:created>
  <dcterms:modified xsi:type="dcterms:W3CDTF">2015-08-11T02:08:57Z</dcterms:modified>
</cp:coreProperties>
</file>