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983229" y="1205007"/>
            <a:ext cx="1021054" cy="522193"/>
          </a:xfrm>
          <a:prstGeom prst="roundRect">
            <a:avLst/>
          </a:prstGeom>
          <a:gradFill>
            <a:gsLst>
              <a:gs pos="0">
                <a:schemeClr val="bg2">
                  <a:tint val="78000"/>
                  <a:shade val="100000"/>
                  <a:hueMod val="136000"/>
                  <a:satMod val="160000"/>
                  <a:lumMod val="105000"/>
                </a:schemeClr>
              </a:gs>
              <a:gs pos="10000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5852487" y="1867191"/>
            <a:ext cx="880218" cy="2600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953210" y="1205007"/>
            <a:ext cx="1081091" cy="461665"/>
          </a:xfrm>
          <a:prstGeom prst="rect">
            <a:avLst/>
          </a:prstGeom>
          <a:noFill/>
          <a:ln w="19050"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Horarios</a:t>
            </a:r>
          </a:p>
          <a:p>
            <a:r>
              <a:rPr lang="es-CO" sz="1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 Atención</a:t>
            </a:r>
            <a:endParaRPr lang="es-CO" sz="1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 flipH="1">
            <a:off x="1958563" y="1205007"/>
            <a:ext cx="45719" cy="522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57184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476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Berlin Sans FB Demi</vt:lpstr>
      <vt:lpstr>Tw Cen MT</vt:lpstr>
      <vt:lpstr>Gota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Flechas Castro</dc:creator>
  <cp:lastModifiedBy>Carolina Flechas Castro</cp:lastModifiedBy>
  <cp:revision>11</cp:revision>
  <dcterms:created xsi:type="dcterms:W3CDTF">2023-11-08T12:14:45Z</dcterms:created>
  <dcterms:modified xsi:type="dcterms:W3CDTF">2023-11-08T20:10:54Z</dcterms:modified>
</cp:coreProperties>
</file>