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4FBA2-1E62-E71F-1861-8A2C98A53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7FE0DC6-99E3-1CF7-5534-B01593214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7BA471-A2DC-D313-8E89-2BB0E57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52C23A-D9BD-9D03-22D5-9DBE6B1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EA58D3-6D50-4763-F7FF-A14EDC32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019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20B62-605B-91BA-3ECE-D29BDE77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FC96CC-16BF-DC5B-00DA-9C05E0A41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C0D71D-8142-00EC-06EB-30B553D6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4BB31B-180B-F2E9-A5FC-A79E4ED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B42AE6-C4BF-5FAF-83C6-796BCE91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019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02F86A1-F63B-3C94-6CE8-399CFE392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503424-58DE-DA02-8969-5A8DE97C0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DA29E4-75BF-503B-ED8A-743B074E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F98F88-51C2-411C-2703-D848517C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45A00C-68BD-F07C-3B3A-0691CDC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D0CEE-8FDD-E795-75B2-35458F5F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EAD916-B4C9-1C33-D2CA-EEAD03D1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05F896-1BB1-46A5-148E-9F0D0450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FF825-F0BB-5197-2A49-662C7F3E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DD50901-3BF4-1DB2-4C04-C5661B6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793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0E15AB-C4DE-A8AF-1B47-7C0B3054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A25C44-38EC-0F1B-EA9B-89131642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FA3D3C-5134-E02B-2CD6-E7B6AECC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A82C51-2D55-A81B-C075-DBA90344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837AE-096F-01EB-C9C3-A586E5AF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075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7C637-3699-038C-3A74-609CD7A3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86BFD96-5013-64A7-BCC0-896CFB396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A21938-5445-685C-43EA-BDB84439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F362C5-52F3-915A-04BE-B06FDA9F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1B8D89-7EE1-53C9-5345-7E8EFC6F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488F0C-5F13-B219-CC23-CF2A218E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926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D14A0-C2A2-B5C6-DFF1-6C860E81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4E7173E-A89D-2EC0-F3A9-33488AF61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AEA010-8E4F-9A79-86F4-A61EAA79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73EAAF2-8741-2597-A0AF-EBAAF26D1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B1C9F74-4FAA-7831-D757-6EF5619E0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032F56-B97A-F8DD-FBDE-04F1C92C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29D6B4E-704F-05D3-5FAF-360111E5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F06D16-4C9A-774D-8CFA-B53B107B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68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E9CAF-9049-ED5B-7781-650B710C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0A1E3EC-734B-B2B8-303E-D3D5A2B6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5B8269C-E5A9-BF99-E8F7-72EC6447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DCD0BA7-45EF-F1D6-5A40-5AEE15D2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043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758302-57B1-2333-F3A1-A9E8E45B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EDB73DE-CB5D-F5D5-C1E6-FE9E77AD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3BF7F91-3D97-E56A-2DC4-14C22C27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95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58710-DC8B-49D1-0B27-13BE01ED8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534BD0-610A-B9BF-7637-E1DA15796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CDEA3C-D39E-65D2-6125-8BFA32EC7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CF60E67-9C34-0861-AF59-CCE0E4D9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86926A-ECDC-F1C0-86CA-DBCE7F1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831867-E76D-18CF-A2E5-984EBAC9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825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DAB55-6A0A-6A9C-712A-1E0FE7FD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01B4281-5A25-DA31-2421-4F5BE9645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0609A2C-0E91-CD78-D709-0330A997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CC4432-A42B-7745-68E6-48AB9653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6CCDB6-5C37-11EC-046A-1CD9FD15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FA097B-23D3-A3FC-C78C-C3BD6553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710CA0-85DA-94C8-65C2-5D4EBB9A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E0A950-93FF-55BB-9F2F-156A30DC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F525A5-ECE5-5EB0-0AFE-CF55735EB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49CA2-8507-4BBB-95B4-4654011ECCF9}" type="datetimeFigureOut">
              <a:rPr lang="nl-BE" smtClean="0"/>
              <a:t>5/05/2022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DE009F-7AB6-20C8-19C9-E25C4BA16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A5D2B7-14A1-79A3-D70E-4003A06B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2DC87-8812-4531-980B-87C26CDBCB8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180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C46FE-FF53-0736-00A0-40CC1F799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Fash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3277C77-16CF-591A-0980-A14218F72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Brent, Elias, Ibrahim, Matthew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962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E4A0F-4DD4-EBC4-20FA-AFCCC6BC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Fash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E23298-3C0D-673C-053E-11A24830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Foto</a:t>
            </a:r>
            <a:r>
              <a:rPr lang="en-US" dirty="0"/>
              <a:t> platform</a:t>
            </a:r>
          </a:p>
          <a:p>
            <a:r>
              <a:rPr lang="en-US" dirty="0"/>
              <a:t>Outfits </a:t>
            </a:r>
            <a:r>
              <a:rPr lang="en-US" dirty="0" err="1"/>
              <a:t>delen</a:t>
            </a:r>
            <a:endParaRPr lang="en-US" dirty="0"/>
          </a:p>
          <a:p>
            <a:r>
              <a:rPr lang="nl-BE" dirty="0"/>
              <a:t>Geld verdienen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192463-B5B6-30DE-0094-44577B34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8" y="1298263"/>
            <a:ext cx="4548010" cy="42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EB279-85E5-9DBF-FA8D-0B147EB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Brent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6E0D4F-F991-EC20-146C-FA49D46D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0954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077E3-758B-110E-5A96-740184ACB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Elias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8D522-1592-9564-3ED3-7ED52AE7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691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020D1-F223-5DFB-71D1-0A834BCA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Matthew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B259A9-5667-4C7C-B1B4-450D75857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38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Breedbeeld</PresentationFormat>
  <Paragraphs>9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Kantoorthema</vt:lpstr>
      <vt:lpstr>Fash</vt:lpstr>
      <vt:lpstr>Wat is Fash?</vt:lpstr>
      <vt:lpstr>Brent</vt:lpstr>
      <vt:lpstr>Elias</vt:lpstr>
      <vt:lpstr>Matthew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</dc:title>
  <dc:creator>Elias Neel</dc:creator>
  <cp:lastModifiedBy>Elias Neel</cp:lastModifiedBy>
  <cp:revision>1</cp:revision>
  <dcterms:created xsi:type="dcterms:W3CDTF">2022-05-05T08:16:37Z</dcterms:created>
  <dcterms:modified xsi:type="dcterms:W3CDTF">2022-05-05T08:19:03Z</dcterms:modified>
</cp:coreProperties>
</file>