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21C53-7A93-D182-0222-B03558486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EBD3CC-D757-AAF9-E832-A98BB65B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3C90D2-45FD-A38F-2499-F025C28F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3AC82A-71EA-2DC8-B04C-840045E1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FD621E-0D5F-EB7F-B70E-B94849F4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4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37533-C2A1-AA6A-458B-87D34B50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E640C9-7796-1837-6E2B-98822F8E5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E7CF1B-9666-DCA7-42C4-CFABEBDF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038BB3-42B1-66FE-DB1F-5375349A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390FC6-CE8A-FA0C-988C-2148073D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3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EC49AA-305B-242D-2037-1F5B2F152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AF84953-4717-5B74-03C3-EBFDA43F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E4B896-893F-BC11-05BA-796D7427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412D0-B358-3848-47BC-B909BEA9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12C5AE-2280-EC7B-0926-8AD36862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5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54953-3C18-F697-8B1B-03337A4D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3E670C-2002-FC04-E6FD-B06EFAC3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282B21-BDCE-2A9D-481D-8E4B10BC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1F566-0E4E-5C31-CCA4-00BE011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B92625-ABCC-10D3-FA87-B7B94F3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3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E6179-641A-5D26-67E3-22E28E2A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6490E8-00FD-EA4C-09F8-6CE4491F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822539-FFD4-8296-8A4E-079B9191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E21476-D362-1F2A-935F-90FE0307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17A4B2-D9BA-4A92-6FED-8755EC93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442E5-F430-058A-8B93-958AEA6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43002F-CAF4-AE3D-8069-3656E1C5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1971B9-E21C-7D2A-C77E-93C54A0D5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68292D-CF81-A293-EF74-CA39C92F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E5FFCF-45FC-97F5-4645-98D711CF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A9F377-EA96-48D9-4547-E4347AB5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6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8F1FF-6BA8-EBD9-BACC-0717AE29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E8A145-B5D2-EB51-D812-3039D9CD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454CE2-E894-7A9F-A930-7E7BB5D6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A1B506-F93A-39DD-159F-F84269BDC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AA55C38-5D16-A0F9-0ED8-6472B38A6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A60AC36-1A2C-8541-4FD6-A35182F6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35F618C-F328-2D4B-8FA9-95E44AEB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402EF2-4B02-0FD2-B318-9FEC4FAB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3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8914D-AC1F-F5AC-A5A4-FB4DBAFC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31B461-FC4D-4474-7A18-2C45F3DD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FBE444F-E1CB-5CB6-780C-3131AC9E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35D014-E4CC-3C12-3A42-EC6B04AC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4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40CE895-9EC8-6098-5140-3CBB0835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213808-1F9A-B236-D1B5-D5386B8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4074F1-ECA2-96F2-D162-36F3D45C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1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7FB8D-84BE-CCEF-4777-1BBB9E88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DFCCA1-3BE9-2F42-59BC-0BF55A59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523FDF-198A-4F2B-1BC5-E0711B97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E342F9-2283-1EDB-6D39-429F2AA7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C13F5C-AE49-3D5E-CB26-8CAAA5A1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86AF60-CB72-7FE2-4AB4-FBFCE488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92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21590-E40A-D4C2-A407-3CFB53E3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AD29092-20E0-FAD6-18BB-0DC159A0D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22535A-AE3B-630A-35EE-47C90036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46F0804-A011-830C-232A-313F8DA3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B463BF7-D243-4E92-19FA-29A07147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EA6411-DEDF-6CC1-C37E-2B8B993B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3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5E9306F-EF8F-4E7B-6DCB-C9DB095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23DB4B-F277-561C-1C1E-BC457ABD0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FC7F2B-6426-689B-983F-E3131C766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3CDC-DF8C-415D-ABBB-4BFB32E708C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AFEE4B-1AFA-7972-4654-0564A5371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7B3C56-765B-4D19-15D6-4C91A3785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6C185E-1505-5AFD-E493-3659AD29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/>
              <a:t>Fash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9A0A06-83DD-0E0D-1D7A-ABDD115B7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GB"/>
              <a:t>Brent, Matthew, Ibrahim en Elias</a:t>
            </a:r>
            <a:endParaRPr lang="en-GB" dirty="0"/>
          </a:p>
        </p:txBody>
      </p:sp>
      <p:sp>
        <p:nvSpPr>
          <p:cNvPr id="34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224EACB-98BD-A6C2-6370-9FA66FA65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E4841-2E82-B39A-598C-BCA3548E6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054" y="295505"/>
            <a:ext cx="2486252" cy="248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7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BC812D-D47B-5ABF-F833-1B37F01A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Wat is Fash?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141016-1818-4B68-E488-E229259E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Online platform</a:t>
            </a:r>
          </a:p>
          <a:p>
            <a:endParaRPr lang="en-GB" sz="2200" dirty="0"/>
          </a:p>
          <a:p>
            <a:r>
              <a:rPr lang="en-GB" sz="2200" dirty="0"/>
              <a:t>Outfits </a:t>
            </a:r>
            <a:r>
              <a:rPr lang="en-GB" sz="2200" dirty="0" err="1"/>
              <a:t>delen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Geld </a:t>
            </a:r>
            <a:r>
              <a:rPr lang="en-GB" sz="2200" dirty="0" err="1"/>
              <a:t>verdienen</a:t>
            </a:r>
            <a:endParaRPr lang="en-GB" sz="2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AC1A2F-C2EF-4EC7-6379-242E6234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70109"/>
            <a:ext cx="5458968" cy="51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AF5B26-F0AE-4E9B-63CC-33FD51D2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de buurt?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afbeelding&#10;&#10;Automatisch gegenereerde beschrijving">
            <a:extLst>
              <a:ext uri="{FF2B5EF4-FFF2-40B4-BE49-F238E27FC236}">
                <a16:creationId xmlns:a16="http://schemas.microsoft.com/office/drawing/2014/main" id="{C72D25E9-4A48-0B0C-5969-3048A42C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06" y="640080"/>
            <a:ext cx="266419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6E09C6-74B0-84BB-1AF9-849F3117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De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F0A611-AE2A-BE7F-61A4-58BD1482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Breedbeeld</PresentationFormat>
  <Paragraphs>10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Fash</vt:lpstr>
      <vt:lpstr>Wat is Fash?</vt:lpstr>
      <vt:lpstr>In de buurt?</vt:lpstr>
      <vt:lpstr>De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</dc:title>
  <dc:creator>brent budts</dc:creator>
  <cp:lastModifiedBy>Elias Neel</cp:lastModifiedBy>
  <cp:revision>2</cp:revision>
  <dcterms:created xsi:type="dcterms:W3CDTF">2022-05-05T08:19:17Z</dcterms:created>
  <dcterms:modified xsi:type="dcterms:W3CDTF">2022-05-19T13:04:57Z</dcterms:modified>
</cp:coreProperties>
</file>