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3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6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8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04A81-E7A5-4FC1-B52E-7C402CB70EBA}" type="datetimeFigureOut">
              <a:rPr lang="en-US" smtClean="0"/>
              <a:t>9/27/2014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B8BF-240F-4464-B15B-5DFD3CFB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61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Apache Tomcat Server </a:t>
            </a:r>
            <a:br>
              <a:rPr lang="en-US" dirty="0" smtClean="0"/>
            </a:br>
            <a:r>
              <a:rPr lang="en-US" dirty="0" smtClean="0"/>
              <a:t>-</a:t>
            </a:r>
            <a:br>
              <a:rPr lang="en-US" dirty="0" smtClean="0"/>
            </a:br>
            <a:r>
              <a:rPr lang="en-US" dirty="0" smtClean="0"/>
              <a:t>Quick Start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52304"/>
            <a:ext cx="9144000" cy="505495"/>
          </a:xfrm>
        </p:spPr>
        <p:txBody>
          <a:bodyPr/>
          <a:lstStyle/>
          <a:p>
            <a:r>
              <a:rPr lang="en-US" dirty="0" smtClean="0"/>
              <a:t>Installation and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en-US" dirty="0" smtClean="0"/>
              <a:t>Tomcat : Start and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/>
          <a:lstStyle/>
          <a:p>
            <a:r>
              <a:rPr lang="en-US" sz="2400" dirty="0" smtClean="0"/>
              <a:t>Once the server is started, open the browser and type the following URL </a:t>
            </a:r>
            <a:r>
              <a:rPr lang="en-US" sz="2400" dirty="0" smtClean="0">
                <a:hlinkClick r:id="rId2"/>
              </a:rPr>
              <a:t>http://localhost:8080</a:t>
            </a:r>
            <a:r>
              <a:rPr lang="en-US" sz="2400" dirty="0" smtClean="0"/>
              <a:t> (you should see the following screen).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70" y="2056103"/>
            <a:ext cx="8899303" cy="44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1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dirty="0" smtClean="0"/>
              <a:t>Tomcat : Start and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stop the tomcat server type the following command in the command prompt window that you have already opened as administrator.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03" y="2242366"/>
            <a:ext cx="100107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Apache Tomcat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HTTP server is a popular industrial-strength production server, produced by Apache Software Foundation (ASF).</a:t>
            </a:r>
          </a:p>
          <a:p>
            <a:r>
              <a:rPr lang="en-US" dirty="0" smtClean="0"/>
              <a:t>It is very simple to setup.</a:t>
            </a:r>
          </a:p>
          <a:p>
            <a:r>
              <a:rPr lang="en-US" dirty="0" smtClean="0"/>
              <a:t>It is a great tool to start with to learn HTTP programming basics.</a:t>
            </a:r>
          </a:p>
          <a:p>
            <a:r>
              <a:rPr lang="en-US" dirty="0" smtClean="0"/>
              <a:t>It is implements web container that would run servlets and java server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9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Apache Tomcat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Go to the following URL </a:t>
            </a:r>
            <a:r>
              <a:rPr lang="en-US" sz="1800" dirty="0" smtClean="0">
                <a:hlinkClick r:id="rId2"/>
              </a:rPr>
              <a:t>http://tomcat.apache.org/</a:t>
            </a:r>
            <a:r>
              <a:rPr lang="en-US" sz="1800" dirty="0" smtClean="0"/>
              <a:t> (or search for Apache Tomcat in google and find the site).</a:t>
            </a:r>
          </a:p>
          <a:p>
            <a:r>
              <a:rPr lang="en-US" sz="1800" dirty="0" smtClean="0"/>
              <a:t>Select the appropriate version to download from the site.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18" y="2549165"/>
            <a:ext cx="8358389" cy="419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3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Based on your system processor architecture and JRE installed download the version.</a:t>
            </a:r>
          </a:p>
          <a:p>
            <a:r>
              <a:rPr lang="en-US" sz="2000" dirty="0" smtClean="0"/>
              <a:t>I will be using Tomcat 7.0.55, with JRE 1.7 on a 64 bit Windows 7 Operating System.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93" y="2701388"/>
            <a:ext cx="8991600" cy="374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1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Install and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downloading the zip file, extract it to c:\tools\software folder.</a:t>
            </a:r>
          </a:p>
          <a:p>
            <a:r>
              <a:rPr lang="en-US" dirty="0" smtClean="0"/>
              <a:t>After you copy the file it should look as follows.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82" y="3124333"/>
            <a:ext cx="7410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1702"/>
          </a:xfrm>
        </p:spPr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7"/>
            <a:ext cx="10515600" cy="4670135"/>
          </a:xfrm>
        </p:spPr>
        <p:txBody>
          <a:bodyPr>
            <a:normAutofit/>
          </a:bodyPr>
          <a:lstStyle/>
          <a:p>
            <a:r>
              <a:rPr lang="en-US" dirty="0" smtClean="0"/>
              <a:t>Please ensure that you have already installed JDK, and JRE version 1.7 or higher.</a:t>
            </a:r>
          </a:p>
          <a:p>
            <a:r>
              <a:rPr lang="en-US" dirty="0" smtClean="0"/>
              <a:t>Also make sure that JAVA_HOME, and JRE_HOME variables have been set.</a:t>
            </a:r>
          </a:p>
          <a:p>
            <a:r>
              <a:rPr lang="en-US" dirty="0" smtClean="0"/>
              <a:t>Set the following environment variables</a:t>
            </a:r>
          </a:p>
          <a:p>
            <a:r>
              <a:rPr lang="en-US" sz="2400" dirty="0" smtClean="0"/>
              <a:t>CATALINA_HOME = C:\tools\software\apache-tomcat-7.0.55</a:t>
            </a:r>
          </a:p>
          <a:p>
            <a:r>
              <a:rPr lang="en-US" sz="2400" dirty="0" smtClean="0"/>
              <a:t>CLASSPATH = %CLASSPATH%;%</a:t>
            </a:r>
            <a:r>
              <a:rPr lang="en-US" sz="2400" dirty="0" smtClean="0"/>
              <a:t> CATALINA_HOME%\lib\servlet-api.jar; % CATALINA_HOME%\lib\jsp-api.jar;</a:t>
            </a:r>
          </a:p>
          <a:p>
            <a:r>
              <a:rPr lang="en-US" sz="2400" dirty="0" smtClean="0"/>
              <a:t>PATH=%PATH%;</a:t>
            </a:r>
            <a:r>
              <a:rPr lang="en-US" dirty="0" smtClean="0"/>
              <a:t> </a:t>
            </a:r>
            <a:r>
              <a:rPr lang="en-US" sz="2400" dirty="0" smtClean="0"/>
              <a:t>% CATALINA_HOME%\bin\;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92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4429"/>
          </a:xfrm>
        </p:spPr>
        <p:txBody>
          <a:bodyPr/>
          <a:lstStyle/>
          <a:p>
            <a:r>
              <a:rPr lang="en-US" dirty="0" smtClean="0"/>
              <a:t>Tomcat Users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4"/>
            <a:ext cx="10515600" cy="47474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With in C:\tools\software\apache-tomcat-7.0.55\conf folder edit the following file tomcat-users.xml</a:t>
            </a:r>
          </a:p>
          <a:p>
            <a:r>
              <a:rPr lang="en-US" sz="2400" dirty="0" smtClean="0"/>
              <a:t>Uncomment the roles and users 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&lt;!--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&lt;role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rolename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="tomcat"/&gt;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&lt;role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rolename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="role1"/&gt;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&lt;user username="tomcat" password="tomcat" roles="tomcat"/&gt;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&lt;user username="both" password="tomcat" roles="tomcat,role1"/&gt;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&lt;user username="role1" password="tomcat" roles="role1"/&gt;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--&gt;</a:t>
            </a:r>
            <a:endParaRPr lang="en-US" sz="1800" dirty="0"/>
          </a:p>
          <a:p>
            <a:r>
              <a:rPr lang="en-US" sz="2000" dirty="0" smtClean="0"/>
              <a:t>Also Add the following role and user name</a:t>
            </a:r>
          </a:p>
          <a:p>
            <a:pPr marL="457200" lvl="1" indent="0">
              <a:buNone/>
            </a:pPr>
            <a:r>
              <a:rPr lang="en-US" sz="1800" dirty="0" smtClean="0"/>
              <a:t>&lt;role </a:t>
            </a:r>
            <a:r>
              <a:rPr lang="en-US" sz="1800" dirty="0" err="1" smtClean="0"/>
              <a:t>rolename</a:t>
            </a:r>
            <a:r>
              <a:rPr lang="en-US" sz="1800" dirty="0" smtClean="0"/>
              <a:t>="manager-</a:t>
            </a:r>
            <a:r>
              <a:rPr lang="en-US" sz="1800" dirty="0" err="1" smtClean="0"/>
              <a:t>gui</a:t>
            </a:r>
            <a:r>
              <a:rPr lang="en-US" sz="1800" dirty="0" smtClean="0"/>
              <a:t>"/&gt;</a:t>
            </a:r>
          </a:p>
          <a:p>
            <a:pPr marL="457200" lvl="1" indent="0">
              <a:buNone/>
            </a:pPr>
            <a:r>
              <a:rPr lang="en-US" sz="1800" dirty="0" smtClean="0"/>
              <a:t>&lt;user username="admin" password="admin" roles="manager-</a:t>
            </a:r>
            <a:r>
              <a:rPr lang="en-US" sz="1800" dirty="0" err="1" smtClean="0"/>
              <a:t>gui</a:t>
            </a:r>
            <a:r>
              <a:rPr lang="en-US" sz="1800" dirty="0" smtClean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61806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: Start and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Open command prompt as administrator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Type the following command</a:t>
            </a:r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56" y="2211343"/>
            <a:ext cx="3583948" cy="180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547315"/>
            <a:ext cx="10020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5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 : Start and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/>
          <a:lstStyle/>
          <a:p>
            <a:r>
              <a:rPr lang="en-US" dirty="0" smtClean="0"/>
              <a:t>If you are prompted by windows / anti virus software about network access, select allow access.</a:t>
            </a:r>
          </a:p>
          <a:p>
            <a:r>
              <a:rPr lang="en-US" dirty="0" smtClean="0"/>
              <a:t>You will see a popup window as follows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8" y="2972202"/>
            <a:ext cx="5924484" cy="29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441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Apache Tomcat Server  - Quick Start Guide</vt:lpstr>
      <vt:lpstr>Why Apache Tomcat ?</vt:lpstr>
      <vt:lpstr>How to get Apache Tomcat ?</vt:lpstr>
      <vt:lpstr>Which Version ?</vt:lpstr>
      <vt:lpstr>Steps to Install and Configure</vt:lpstr>
      <vt:lpstr>Environment Variables</vt:lpstr>
      <vt:lpstr>Tomcat Users Configuration</vt:lpstr>
      <vt:lpstr>Tomcat : Start and Stop</vt:lpstr>
      <vt:lpstr>Tomcat : Start and Stop</vt:lpstr>
      <vt:lpstr>Tomcat : Start and Stop</vt:lpstr>
      <vt:lpstr>Tomcat : Start and Stop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Tomcat Server</dc:title>
  <dc:creator>Divakar Mudunuri</dc:creator>
  <cp:lastModifiedBy>Divakar Mudunuri</cp:lastModifiedBy>
  <cp:revision>12</cp:revision>
  <dcterms:created xsi:type="dcterms:W3CDTF">2014-09-27T20:00:11Z</dcterms:created>
  <dcterms:modified xsi:type="dcterms:W3CDTF">2014-09-27T22:05:50Z</dcterms:modified>
</cp:coreProperties>
</file>