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EF25-3482-2D6B-9EFC-21C4523C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65D95-58BE-D9EA-0B9E-ECCF50FBE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A2EC-0B77-B88B-86B1-41A3B360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DA0B-505D-DF0B-9C81-54E4C0FE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F5DB-7A9A-3072-E7E7-36DD96CA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042E-3D8B-C131-05EB-3D79C540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C505-0AFD-03F7-87AE-F4A8EA97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43BE-BFD6-F8A1-F043-51BDC3E1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DD92E-5722-C904-3EB2-75D0117A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A8A8-B96E-7BE2-FB66-80662F49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66BF6-4FFE-4A17-C1DD-24634135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CCBB-94A4-317D-5C7C-185C6E19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E8CC-DB08-DE26-D57D-D3FDEDD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5C49-1EBB-ECA5-0FAE-E3ACE53C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A375-386E-CDD5-7E96-7B93E675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991A-5435-93E3-7F82-8D66EB38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1419-612C-0EE0-CF5A-90A0F34C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3590-5893-E5D0-E169-E7E5DBA6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D8F2-4C2C-C449-4972-04E5A7D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3E1F-3479-EB4A-AA0F-2BA75059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6C0F-F65B-1AE8-032B-C758B287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DC5F5-473F-BC38-C5F3-F5DD3BD4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E0B7-46E0-E118-5CE7-856D5624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95EF-40B2-980C-3CD0-A91A9F69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0E5C-D030-FE27-E5FC-27AD60C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14A9-497C-8779-BD29-0FD53CFF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D99C-E528-6934-D4DB-3B8F7F7F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B89B5-9E2B-BD2E-58D6-FE7BCB12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4EA1A-2260-BE1A-0513-BF37F160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B2914-56EC-D2CB-4222-DD269E73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1EEB-A543-0477-5050-12F5F0FA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DC2D-3C8C-8F69-1467-A3D19E94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5292-FFDE-E87E-823C-2C001CFA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3B6B-44D6-5E3A-71F2-A0729218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C68C2-162B-D1EC-EE5D-1C76A603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8955D-CD84-C0A8-8096-80D19C89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828D2-E0EA-57C7-ACA1-C5EFF96D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0E2A-0EA8-624E-04AC-82B3E2F1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553E-5578-3F32-3E74-C67EE02B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E956-8903-33FC-45A6-987E627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84BB4-7FC2-D3C6-4D85-0A3C403C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C8818-AC61-3471-6820-9049095E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BD47E-A2C6-5399-5C19-BE806D39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44618-7435-85C2-E7D2-3BAA7452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33962-A446-4F53-2E68-E3BFD88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3E8C-6312-68E0-F9CD-915C8694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4D3D-8D62-E319-D730-7EA2CA3C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0B59-808D-FD8A-08E9-A378CF5D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25738-1470-97B6-4D89-CFDFE12F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A848-C706-9405-CEC7-5788912F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6064-5C2F-DF72-FAB9-E3A0FCFA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46BD8-0649-5C1D-6631-712A165C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2B7-6177-7AAD-BE19-B2C35F96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BA462-C45A-151F-EFB1-BFB71B354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D09E9-9FD9-9A9B-3726-F4DF12A5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A220-8BCE-9F1A-66E8-7033048E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8C1B5-6403-31AF-347F-92A18BF5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7C55-032F-86B4-D39B-EA5CDBC9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51C37-76DB-A6DB-A0C5-9D2EA8CD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CC17-DCA4-E38D-890B-8DFACB0C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B4C5-6466-DD63-FD62-E10ED93D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3B46-FC2D-40F9-8F8E-DD0E69A907E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372-6964-55F8-64B0-9563B9AC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3349-8EB6-742A-780F-D02B2064A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2899-4485-4529-9D93-E8FA17E3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503C-61BD-449F-DE0F-C767C3A0A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for input output pairs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5A2B2-65B5-6240-FE5A-8DEBE6462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BB6B-7EF9-2975-C158-439E2241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7236-3B04-14AE-CC9D-C2E7181F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5230"/>
          </a:xfrm>
        </p:spPr>
        <p:txBody>
          <a:bodyPr/>
          <a:lstStyle/>
          <a:p>
            <a:r>
              <a:rPr lang="en-US" dirty="0"/>
              <a:t>1. natural language specifications: comment</a:t>
            </a:r>
          </a:p>
          <a:p>
            <a:r>
              <a:rPr lang="en-US" dirty="0"/>
              <a:t>2. Mathematical proof </a:t>
            </a:r>
          </a:p>
          <a:p>
            <a:r>
              <a:rPr lang="en-US" dirty="0"/>
              <a:t>3. weaker format</a:t>
            </a:r>
          </a:p>
        </p:txBody>
      </p:sp>
    </p:spTree>
    <p:extLst>
      <p:ext uri="{BB962C8B-B14F-4D97-AF65-F5344CB8AC3E}">
        <p14:creationId xmlns:p14="http://schemas.microsoft.com/office/powerpoint/2010/main" val="248102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29F7-C482-819B-0976-C1CA2C1C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9ED7-4F3C-FC75-00DB-FF8CE2E3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7E15-4203-7BDF-9459-665A8C62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specification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D281-D95E-B1E6-9770-27896CD0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the inline comments inside the function</a:t>
            </a:r>
          </a:p>
          <a:p>
            <a:r>
              <a:rPr lang="en-US" dirty="0"/>
              <a:t>2.write the natural language description of the functional behavior</a:t>
            </a:r>
          </a:p>
        </p:txBody>
      </p:sp>
    </p:spTree>
    <p:extLst>
      <p:ext uri="{BB962C8B-B14F-4D97-AF65-F5344CB8AC3E}">
        <p14:creationId xmlns:p14="http://schemas.microsoft.com/office/powerpoint/2010/main" val="331143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5250-FBAF-44FC-9FF0-C4C95544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A7BF-3CB5-FA1A-4047-B779786C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inline comments inside the function body and remain the original specification after the function declaration</a:t>
            </a:r>
          </a:p>
          <a:p>
            <a:r>
              <a:rPr lang="en-US" dirty="0"/>
              <a:t>Leave other comment outside the function body such as lemma </a:t>
            </a:r>
            <a:r>
              <a:rPr lang="en-US"/>
              <a:t>and 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1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96C1-2D76-0921-C46F-2CF5533F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Weaker format(functional behavior)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401C-C070-B877-D366-EFAB38B7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need to understand original pre-condition and post-condition</a:t>
            </a:r>
          </a:p>
          <a:p>
            <a:r>
              <a:rPr lang="en-US" dirty="0"/>
              <a:t>2. remove the predicate related to the static analysis(such as the </a:t>
            </a:r>
            <a:r>
              <a:rPr lang="en-US" dirty="0" err="1"/>
              <a:t>malloc_block</a:t>
            </a:r>
            <a:r>
              <a:rPr lang="en-US" dirty="0"/>
              <a:t>)</a:t>
            </a:r>
          </a:p>
          <a:p>
            <a:r>
              <a:rPr lang="en-US" dirty="0"/>
              <a:t>3. it should be written/derived from the natural language comment of this function</a:t>
            </a:r>
          </a:p>
          <a:p>
            <a:r>
              <a:rPr lang="en-US" dirty="0"/>
              <a:t>4. it does not have fixed format</a:t>
            </a:r>
          </a:p>
          <a:p>
            <a:r>
              <a:rPr lang="en-US" dirty="0"/>
              <a:t>5. you need to remove the inline comment inside the function body as well.</a:t>
            </a:r>
          </a:p>
          <a:p>
            <a:r>
              <a:rPr lang="en-US" dirty="0"/>
              <a:t>6. you can write your own predicate</a:t>
            </a:r>
          </a:p>
        </p:txBody>
      </p:sp>
    </p:spTree>
    <p:extLst>
      <p:ext uri="{BB962C8B-B14F-4D97-AF65-F5344CB8AC3E}">
        <p14:creationId xmlns:p14="http://schemas.microsoft.com/office/powerpoint/2010/main" val="4764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F21D-D772-72AE-A45A-244F6BF2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AE92-0AC6-A157-4051-50168BFF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that, upload to the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62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 for input output pairs</vt:lpstr>
      <vt:lpstr>Types of the inputs</vt:lpstr>
      <vt:lpstr>PowerPoint Presentation</vt:lpstr>
      <vt:lpstr>Natural Language specification requirements</vt:lpstr>
      <vt:lpstr>Mathematical proof</vt:lpstr>
      <vt:lpstr>Weaker format(functional behavior)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Zhaorui Ni</dc:creator>
  <cp:lastModifiedBy>Zhaorui Ni</cp:lastModifiedBy>
  <cp:revision>1</cp:revision>
  <dcterms:created xsi:type="dcterms:W3CDTF">2024-06-02T14:26:42Z</dcterms:created>
  <dcterms:modified xsi:type="dcterms:W3CDTF">2024-06-02T14:56:15Z</dcterms:modified>
</cp:coreProperties>
</file>