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A8427-27B2-49ED-8E13-79FBE359FA5F}" v="20" dt="2024-10-11T18:50:15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go, Marilyn Judith" userId="8d3c395a-5211-4621-af41-58c6fca7a1fd" providerId="ADAL" clId="{119E5587-7D8B-4323-BACE-385FC0543FB8}"/>
    <pc:docChg chg="custSel modSld">
      <pc:chgData name="Rego, Marilyn Judith" userId="8d3c395a-5211-4621-af41-58c6fca7a1fd" providerId="ADAL" clId="{119E5587-7D8B-4323-BACE-385FC0543FB8}" dt="2024-09-26T03:50:20.631" v="255" actId="20577"/>
      <pc:docMkLst>
        <pc:docMk/>
      </pc:docMkLst>
      <pc:sldChg chg="modSp mod">
        <pc:chgData name="Rego, Marilyn Judith" userId="8d3c395a-5211-4621-af41-58c6fca7a1fd" providerId="ADAL" clId="{119E5587-7D8B-4323-BACE-385FC0543FB8}" dt="2024-09-26T03:50:20.631" v="255" actId="20577"/>
        <pc:sldMkLst>
          <pc:docMk/>
          <pc:sldMk cId="1023514608" sldId="264"/>
        </pc:sldMkLst>
        <pc:spChg chg="mod">
          <ac:chgData name="Rego, Marilyn Judith" userId="8d3c395a-5211-4621-af41-58c6fca7a1fd" providerId="ADAL" clId="{119E5587-7D8B-4323-BACE-385FC0543FB8}" dt="2024-09-26T03:50:20.631" v="255" actId="20577"/>
          <ac:spMkLst>
            <pc:docMk/>
            <pc:sldMk cId="1023514608" sldId="264"/>
            <ac:spMk id="3" creationId="{395E7CB3-5A5B-5AAD-FE26-F3794AA58488}"/>
          </ac:spMkLst>
        </pc:spChg>
      </pc:sldChg>
    </pc:docChg>
  </pc:docChgLst>
  <pc:docChgLst>
    <pc:chgData name="Rego, Marilyn Judith" userId="8d3c395a-5211-4621-af41-58c6fca7a1fd" providerId="ADAL" clId="{217A8427-27B2-49ED-8E13-79FBE359FA5F}"/>
    <pc:docChg chg="undo redo custSel addSld delSld modSld sldOrd">
      <pc:chgData name="Rego, Marilyn Judith" userId="8d3c395a-5211-4621-af41-58c6fca7a1fd" providerId="ADAL" clId="{217A8427-27B2-49ED-8E13-79FBE359FA5F}" dt="2024-10-12T20:19:40.180" v="698" actId="20577"/>
      <pc:docMkLst>
        <pc:docMk/>
      </pc:docMkLst>
      <pc:sldChg chg="modSp mod">
        <pc:chgData name="Rego, Marilyn Judith" userId="8d3c395a-5211-4621-af41-58c6fca7a1fd" providerId="ADAL" clId="{217A8427-27B2-49ED-8E13-79FBE359FA5F}" dt="2024-10-11T18:50:50.416" v="395" actId="20577"/>
        <pc:sldMkLst>
          <pc:docMk/>
          <pc:sldMk cId="1530692950" sldId="256"/>
        </pc:sldMkLst>
        <pc:spChg chg="mod">
          <ac:chgData name="Rego, Marilyn Judith" userId="8d3c395a-5211-4621-af41-58c6fca7a1fd" providerId="ADAL" clId="{217A8427-27B2-49ED-8E13-79FBE359FA5F}" dt="2024-10-11T18:50:50.416" v="395" actId="20577"/>
          <ac:spMkLst>
            <pc:docMk/>
            <pc:sldMk cId="1530692950" sldId="256"/>
            <ac:spMk id="2" creationId="{95630612-22E0-950E-49D6-E10FD6FA2EFD}"/>
          </ac:spMkLst>
        </pc:spChg>
      </pc:sldChg>
      <pc:sldChg chg="modSp mod">
        <pc:chgData name="Rego, Marilyn Judith" userId="8d3c395a-5211-4621-af41-58c6fca7a1fd" providerId="ADAL" clId="{217A8427-27B2-49ED-8E13-79FBE359FA5F}" dt="2024-10-12T20:16:22.810" v="486" actId="20577"/>
        <pc:sldMkLst>
          <pc:docMk/>
          <pc:sldMk cId="3436289221" sldId="257"/>
        </pc:sldMkLst>
        <pc:spChg chg="mod">
          <ac:chgData name="Rego, Marilyn Judith" userId="8d3c395a-5211-4621-af41-58c6fca7a1fd" providerId="ADAL" clId="{217A8427-27B2-49ED-8E13-79FBE359FA5F}" dt="2024-10-12T20:16:22.810" v="486" actId="20577"/>
          <ac:spMkLst>
            <pc:docMk/>
            <pc:sldMk cId="3436289221" sldId="257"/>
            <ac:spMk id="3" creationId="{EA4E53B8-9A36-7C48-78F1-402765B57CDA}"/>
          </ac:spMkLst>
        </pc:spChg>
      </pc:sldChg>
      <pc:sldChg chg="modSp mod">
        <pc:chgData name="Rego, Marilyn Judith" userId="8d3c395a-5211-4621-af41-58c6fca7a1fd" providerId="ADAL" clId="{217A8427-27B2-49ED-8E13-79FBE359FA5F}" dt="2024-10-12T20:18:40.747" v="682" actId="27636"/>
        <pc:sldMkLst>
          <pc:docMk/>
          <pc:sldMk cId="1966544889" sldId="258"/>
        </pc:sldMkLst>
        <pc:spChg chg="mod">
          <ac:chgData name="Rego, Marilyn Judith" userId="8d3c395a-5211-4621-af41-58c6fca7a1fd" providerId="ADAL" clId="{217A8427-27B2-49ED-8E13-79FBE359FA5F}" dt="2024-10-12T20:16:40.411" v="498" actId="20577"/>
          <ac:spMkLst>
            <pc:docMk/>
            <pc:sldMk cId="1966544889" sldId="258"/>
            <ac:spMk id="2" creationId="{7FA2B16E-5DC2-8F81-7D3B-59246D8D3E85}"/>
          </ac:spMkLst>
        </pc:spChg>
        <pc:spChg chg="mod">
          <ac:chgData name="Rego, Marilyn Judith" userId="8d3c395a-5211-4621-af41-58c6fca7a1fd" providerId="ADAL" clId="{217A8427-27B2-49ED-8E13-79FBE359FA5F}" dt="2024-10-12T20:18:40.747" v="682" actId="27636"/>
          <ac:spMkLst>
            <pc:docMk/>
            <pc:sldMk cId="1966544889" sldId="258"/>
            <ac:spMk id="3" creationId="{E3ABDE8D-827E-D165-AF5F-131FDFC85B29}"/>
          </ac:spMkLst>
        </pc:spChg>
      </pc:sldChg>
      <pc:sldChg chg="modSp mod">
        <pc:chgData name="Rego, Marilyn Judith" userId="8d3c395a-5211-4621-af41-58c6fca7a1fd" providerId="ADAL" clId="{217A8427-27B2-49ED-8E13-79FBE359FA5F}" dt="2024-10-12T20:18:53.669" v="683" actId="20577"/>
        <pc:sldMkLst>
          <pc:docMk/>
          <pc:sldMk cId="824333571" sldId="259"/>
        </pc:sldMkLst>
        <pc:spChg chg="mod">
          <ac:chgData name="Rego, Marilyn Judith" userId="8d3c395a-5211-4621-af41-58c6fca7a1fd" providerId="ADAL" clId="{217A8427-27B2-49ED-8E13-79FBE359FA5F}" dt="2024-10-12T20:18:53.669" v="683" actId="20577"/>
          <ac:spMkLst>
            <pc:docMk/>
            <pc:sldMk cId="824333571" sldId="259"/>
            <ac:spMk id="2" creationId="{9F688C25-E7A4-6AA7-8E96-64538752DEC6}"/>
          </ac:spMkLst>
        </pc:spChg>
      </pc:sldChg>
      <pc:sldChg chg="modSp mod">
        <pc:chgData name="Rego, Marilyn Judith" userId="8d3c395a-5211-4621-af41-58c6fca7a1fd" providerId="ADAL" clId="{217A8427-27B2-49ED-8E13-79FBE359FA5F}" dt="2024-10-12T20:18:59.557" v="684" actId="20577"/>
        <pc:sldMkLst>
          <pc:docMk/>
          <pc:sldMk cId="1277784246" sldId="260"/>
        </pc:sldMkLst>
        <pc:spChg chg="mod">
          <ac:chgData name="Rego, Marilyn Judith" userId="8d3c395a-5211-4621-af41-58c6fca7a1fd" providerId="ADAL" clId="{217A8427-27B2-49ED-8E13-79FBE359FA5F}" dt="2024-10-12T20:18:59.557" v="684" actId="20577"/>
          <ac:spMkLst>
            <pc:docMk/>
            <pc:sldMk cId="1277784246" sldId="260"/>
            <ac:spMk id="2" creationId="{8690B19E-2312-11F4-DA4D-BEEEA873DFA3}"/>
          </ac:spMkLst>
        </pc:spChg>
      </pc:sldChg>
      <pc:sldChg chg="modSp mod">
        <pc:chgData name="Rego, Marilyn Judith" userId="8d3c395a-5211-4621-af41-58c6fca7a1fd" providerId="ADAL" clId="{217A8427-27B2-49ED-8E13-79FBE359FA5F}" dt="2024-10-12T20:19:30.837" v="696" actId="20577"/>
        <pc:sldMkLst>
          <pc:docMk/>
          <pc:sldMk cId="2026085544" sldId="261"/>
        </pc:sldMkLst>
        <pc:spChg chg="mod">
          <ac:chgData name="Rego, Marilyn Judith" userId="8d3c395a-5211-4621-af41-58c6fca7a1fd" providerId="ADAL" clId="{217A8427-27B2-49ED-8E13-79FBE359FA5F}" dt="2024-10-12T20:19:30.837" v="696" actId="20577"/>
          <ac:spMkLst>
            <pc:docMk/>
            <pc:sldMk cId="2026085544" sldId="261"/>
            <ac:spMk id="2" creationId="{027F3EEB-D71E-AF52-0B88-0F580EBED447}"/>
          </ac:spMkLst>
        </pc:spChg>
      </pc:sldChg>
      <pc:sldChg chg="modSp mod">
        <pc:chgData name="Rego, Marilyn Judith" userId="8d3c395a-5211-4621-af41-58c6fca7a1fd" providerId="ADAL" clId="{217A8427-27B2-49ED-8E13-79FBE359FA5F}" dt="2024-10-12T20:19:36.192" v="697" actId="20577"/>
        <pc:sldMkLst>
          <pc:docMk/>
          <pc:sldMk cId="3306822575" sldId="262"/>
        </pc:sldMkLst>
        <pc:spChg chg="mod">
          <ac:chgData name="Rego, Marilyn Judith" userId="8d3c395a-5211-4621-af41-58c6fca7a1fd" providerId="ADAL" clId="{217A8427-27B2-49ED-8E13-79FBE359FA5F}" dt="2024-10-12T20:19:36.192" v="697" actId="20577"/>
          <ac:spMkLst>
            <pc:docMk/>
            <pc:sldMk cId="3306822575" sldId="262"/>
            <ac:spMk id="2" creationId="{83133716-7CEA-A579-86BC-55B154313C7A}"/>
          </ac:spMkLst>
        </pc:spChg>
      </pc:sldChg>
      <pc:sldChg chg="modSp mod">
        <pc:chgData name="Rego, Marilyn Judith" userId="8d3c395a-5211-4621-af41-58c6fca7a1fd" providerId="ADAL" clId="{217A8427-27B2-49ED-8E13-79FBE359FA5F}" dt="2024-10-12T20:19:40.180" v="698" actId="20577"/>
        <pc:sldMkLst>
          <pc:docMk/>
          <pc:sldMk cId="2416739711" sldId="263"/>
        </pc:sldMkLst>
        <pc:spChg chg="mod">
          <ac:chgData name="Rego, Marilyn Judith" userId="8d3c395a-5211-4621-af41-58c6fca7a1fd" providerId="ADAL" clId="{217A8427-27B2-49ED-8E13-79FBE359FA5F}" dt="2024-10-12T20:19:40.180" v="698" actId="20577"/>
          <ac:spMkLst>
            <pc:docMk/>
            <pc:sldMk cId="2416739711" sldId="263"/>
            <ac:spMk id="2" creationId="{101374DC-83B5-969E-A6DF-93B893D0CA28}"/>
          </ac:spMkLst>
        </pc:spChg>
      </pc:sldChg>
      <pc:sldChg chg="del">
        <pc:chgData name="Rego, Marilyn Judith" userId="8d3c395a-5211-4621-af41-58c6fca7a1fd" providerId="ADAL" clId="{217A8427-27B2-49ED-8E13-79FBE359FA5F}" dt="2024-10-12T20:15:40.664" v="472" actId="47"/>
        <pc:sldMkLst>
          <pc:docMk/>
          <pc:sldMk cId="1023514608" sldId="264"/>
        </pc:sldMkLst>
      </pc:sldChg>
      <pc:sldChg chg="addSp delSp modSp new mod">
        <pc:chgData name="Rego, Marilyn Judith" userId="8d3c395a-5211-4621-af41-58c6fca7a1fd" providerId="ADAL" clId="{217A8427-27B2-49ED-8E13-79FBE359FA5F}" dt="2024-10-11T20:28:48.219" v="460" actId="5793"/>
        <pc:sldMkLst>
          <pc:docMk/>
          <pc:sldMk cId="4212366164" sldId="265"/>
        </pc:sldMkLst>
        <pc:spChg chg="del">
          <ac:chgData name="Rego, Marilyn Judith" userId="8d3c395a-5211-4621-af41-58c6fca7a1fd" providerId="ADAL" clId="{217A8427-27B2-49ED-8E13-79FBE359FA5F}" dt="2024-10-11T18:35:58.874" v="1" actId="478"/>
          <ac:spMkLst>
            <pc:docMk/>
            <pc:sldMk cId="4212366164" sldId="265"/>
            <ac:spMk id="2" creationId="{941E9C2A-A0D9-B138-ACE4-899BD2D88444}"/>
          </ac:spMkLst>
        </pc:spChg>
        <pc:spChg chg="del">
          <ac:chgData name="Rego, Marilyn Judith" userId="8d3c395a-5211-4621-af41-58c6fca7a1fd" providerId="ADAL" clId="{217A8427-27B2-49ED-8E13-79FBE359FA5F}" dt="2024-10-11T18:36:00.379" v="2" actId="478"/>
          <ac:spMkLst>
            <pc:docMk/>
            <pc:sldMk cId="4212366164" sldId="265"/>
            <ac:spMk id="3" creationId="{BA95DA6F-81B4-0C99-CBC3-2C967C1D8FA8}"/>
          </ac:spMkLst>
        </pc:spChg>
        <pc:spChg chg="add mod">
          <ac:chgData name="Rego, Marilyn Judith" userId="8d3c395a-5211-4621-af41-58c6fca7a1fd" providerId="ADAL" clId="{217A8427-27B2-49ED-8E13-79FBE359FA5F}" dt="2024-10-11T18:48:25.810" v="336" actId="164"/>
          <ac:spMkLst>
            <pc:docMk/>
            <pc:sldMk cId="4212366164" sldId="265"/>
            <ac:spMk id="4" creationId="{006ACCA5-FA48-B45C-2767-A8D5B48F1C8A}"/>
          </ac:spMkLst>
        </pc:spChg>
        <pc:spChg chg="add del mod">
          <ac:chgData name="Rego, Marilyn Judith" userId="8d3c395a-5211-4621-af41-58c6fca7a1fd" providerId="ADAL" clId="{217A8427-27B2-49ED-8E13-79FBE359FA5F}" dt="2024-10-11T18:43:42.125" v="190" actId="21"/>
          <ac:spMkLst>
            <pc:docMk/>
            <pc:sldMk cId="4212366164" sldId="265"/>
            <ac:spMk id="7" creationId="{FE5E32D2-2DB2-02DC-C795-34FFF9B1594E}"/>
          </ac:spMkLst>
        </pc:spChg>
        <pc:spChg chg="add mod">
          <ac:chgData name="Rego, Marilyn Judith" userId="8d3c395a-5211-4621-af41-58c6fca7a1fd" providerId="ADAL" clId="{217A8427-27B2-49ED-8E13-79FBE359FA5F}" dt="2024-10-11T18:48:25.810" v="336" actId="164"/>
          <ac:spMkLst>
            <pc:docMk/>
            <pc:sldMk cId="4212366164" sldId="265"/>
            <ac:spMk id="12" creationId="{049DE281-690D-CDD2-9763-4C1A62141C91}"/>
          </ac:spMkLst>
        </pc:spChg>
        <pc:spChg chg="add mod">
          <ac:chgData name="Rego, Marilyn Judith" userId="8d3c395a-5211-4621-af41-58c6fca7a1fd" providerId="ADAL" clId="{217A8427-27B2-49ED-8E13-79FBE359FA5F}" dt="2024-10-11T18:48:25.810" v="336" actId="164"/>
          <ac:spMkLst>
            <pc:docMk/>
            <pc:sldMk cId="4212366164" sldId="265"/>
            <ac:spMk id="13" creationId="{AC9FA582-FDB9-6BAB-9D47-B64B17A61A62}"/>
          </ac:spMkLst>
        </pc:spChg>
        <pc:spChg chg="add mod">
          <ac:chgData name="Rego, Marilyn Judith" userId="8d3c395a-5211-4621-af41-58c6fca7a1fd" providerId="ADAL" clId="{217A8427-27B2-49ED-8E13-79FBE359FA5F}" dt="2024-10-11T19:20:15.573" v="427" actId="20577"/>
          <ac:spMkLst>
            <pc:docMk/>
            <pc:sldMk cId="4212366164" sldId="265"/>
            <ac:spMk id="16" creationId="{13DF8D73-B0D1-F344-B178-2CE2A53CAE48}"/>
          </ac:spMkLst>
        </pc:spChg>
        <pc:spChg chg="add mod">
          <ac:chgData name="Rego, Marilyn Judith" userId="8d3c395a-5211-4621-af41-58c6fca7a1fd" providerId="ADAL" clId="{217A8427-27B2-49ED-8E13-79FBE359FA5F}" dt="2024-10-11T18:45:23.902" v="286" actId="164"/>
          <ac:spMkLst>
            <pc:docMk/>
            <pc:sldMk cId="4212366164" sldId="265"/>
            <ac:spMk id="17" creationId="{60D3F539-EB9D-CD1E-B0B0-03F54F2D73FC}"/>
          </ac:spMkLst>
        </pc:spChg>
        <pc:spChg chg="add mod">
          <ac:chgData name="Rego, Marilyn Judith" userId="8d3c395a-5211-4621-af41-58c6fca7a1fd" providerId="ADAL" clId="{217A8427-27B2-49ED-8E13-79FBE359FA5F}" dt="2024-10-11T18:48:25.810" v="336" actId="164"/>
          <ac:spMkLst>
            <pc:docMk/>
            <pc:sldMk cId="4212366164" sldId="265"/>
            <ac:spMk id="20" creationId="{974AA968-AD11-34AF-B4EA-C52BB2182DCF}"/>
          </ac:spMkLst>
        </pc:spChg>
        <pc:spChg chg="add del mod">
          <ac:chgData name="Rego, Marilyn Judith" userId="8d3c395a-5211-4621-af41-58c6fca7a1fd" providerId="ADAL" clId="{217A8427-27B2-49ED-8E13-79FBE359FA5F}" dt="2024-10-11T18:43:37.955" v="189" actId="478"/>
          <ac:spMkLst>
            <pc:docMk/>
            <pc:sldMk cId="4212366164" sldId="265"/>
            <ac:spMk id="28" creationId="{877B87CD-213A-08E5-5CCA-157453832271}"/>
          </ac:spMkLst>
        </pc:spChg>
        <pc:spChg chg="add mod">
          <ac:chgData name="Rego, Marilyn Judith" userId="8d3c395a-5211-4621-af41-58c6fca7a1fd" providerId="ADAL" clId="{217A8427-27B2-49ED-8E13-79FBE359FA5F}" dt="2024-10-11T18:50:04.745" v="344" actId="164"/>
          <ac:spMkLst>
            <pc:docMk/>
            <pc:sldMk cId="4212366164" sldId="265"/>
            <ac:spMk id="29" creationId="{FE5E32D2-2DB2-02DC-C795-34FFF9B1594E}"/>
          </ac:spMkLst>
        </pc:spChg>
        <pc:spChg chg="add del mod">
          <ac:chgData name="Rego, Marilyn Judith" userId="8d3c395a-5211-4621-af41-58c6fca7a1fd" providerId="ADAL" clId="{217A8427-27B2-49ED-8E13-79FBE359FA5F}" dt="2024-10-11T18:50:04.745" v="344" actId="164"/>
          <ac:spMkLst>
            <pc:docMk/>
            <pc:sldMk cId="4212366164" sldId="265"/>
            <ac:spMk id="30" creationId="{FE928FB6-4C54-9F4F-F9EF-017DBABF5ED9}"/>
          </ac:spMkLst>
        </pc:spChg>
        <pc:spChg chg="add mod">
          <ac:chgData name="Rego, Marilyn Judith" userId="8d3c395a-5211-4621-af41-58c6fca7a1fd" providerId="ADAL" clId="{217A8427-27B2-49ED-8E13-79FBE359FA5F}" dt="2024-10-11T18:48:54.841" v="339" actId="164"/>
          <ac:spMkLst>
            <pc:docMk/>
            <pc:sldMk cId="4212366164" sldId="265"/>
            <ac:spMk id="33" creationId="{F431DB91-8290-31F9-6A97-D869F29CB55F}"/>
          </ac:spMkLst>
        </pc:spChg>
        <pc:spChg chg="add mod">
          <ac:chgData name="Rego, Marilyn Judith" userId="8d3c395a-5211-4621-af41-58c6fca7a1fd" providerId="ADAL" clId="{217A8427-27B2-49ED-8E13-79FBE359FA5F}" dt="2024-10-11T18:48:54.841" v="339" actId="164"/>
          <ac:spMkLst>
            <pc:docMk/>
            <pc:sldMk cId="4212366164" sldId="265"/>
            <ac:spMk id="34" creationId="{0577FD46-70F8-BB7F-C2F8-6F1048B4BE2C}"/>
          </ac:spMkLst>
        </pc:spChg>
        <pc:spChg chg="add mod">
          <ac:chgData name="Rego, Marilyn Judith" userId="8d3c395a-5211-4621-af41-58c6fca7a1fd" providerId="ADAL" clId="{217A8427-27B2-49ED-8E13-79FBE359FA5F}" dt="2024-10-11T20:28:48.219" v="460" actId="5793"/>
          <ac:spMkLst>
            <pc:docMk/>
            <pc:sldMk cId="4212366164" sldId="265"/>
            <ac:spMk id="46" creationId="{A63075E4-8D81-069F-9971-1975420E3080}"/>
          </ac:spMkLst>
        </pc:spChg>
        <pc:grpChg chg="add mod">
          <ac:chgData name="Rego, Marilyn Judith" userId="8d3c395a-5211-4621-af41-58c6fca7a1fd" providerId="ADAL" clId="{217A8427-27B2-49ED-8E13-79FBE359FA5F}" dt="2024-10-11T18:48:25.810" v="336" actId="164"/>
          <ac:grpSpMkLst>
            <pc:docMk/>
            <pc:sldMk cId="4212366164" sldId="265"/>
            <ac:grpSpMk id="35" creationId="{C30D5D25-07F2-EBF6-6320-074C86100AB6}"/>
          </ac:grpSpMkLst>
        </pc:grpChg>
        <pc:grpChg chg="add mod">
          <ac:chgData name="Rego, Marilyn Judith" userId="8d3c395a-5211-4621-af41-58c6fca7a1fd" providerId="ADAL" clId="{217A8427-27B2-49ED-8E13-79FBE359FA5F}" dt="2024-10-11T18:50:04.745" v="344" actId="164"/>
          <ac:grpSpMkLst>
            <pc:docMk/>
            <pc:sldMk cId="4212366164" sldId="265"/>
            <ac:grpSpMk id="43" creationId="{962735DC-1B7B-7106-53E6-899686E1EADD}"/>
          </ac:grpSpMkLst>
        </pc:grpChg>
        <pc:grpChg chg="add mod">
          <ac:chgData name="Rego, Marilyn Judith" userId="8d3c395a-5211-4621-af41-58c6fca7a1fd" providerId="ADAL" clId="{217A8427-27B2-49ED-8E13-79FBE359FA5F}" dt="2024-10-11T18:50:04.745" v="344" actId="164"/>
          <ac:grpSpMkLst>
            <pc:docMk/>
            <pc:sldMk cId="4212366164" sldId="265"/>
            <ac:grpSpMk id="44" creationId="{E485B097-66F8-89FA-160D-0689DF07F83F}"/>
          </ac:grpSpMkLst>
        </pc:grpChg>
        <pc:grpChg chg="add mod">
          <ac:chgData name="Rego, Marilyn Judith" userId="8d3c395a-5211-4621-af41-58c6fca7a1fd" providerId="ADAL" clId="{217A8427-27B2-49ED-8E13-79FBE359FA5F}" dt="2024-10-11T18:50:09.526" v="345" actId="1076"/>
          <ac:grpSpMkLst>
            <pc:docMk/>
            <pc:sldMk cId="4212366164" sldId="265"/>
            <ac:grpSpMk id="45" creationId="{610E6189-7053-23D4-D2E4-443520F1C91D}"/>
          </ac:grpSpMkLst>
        </pc:grpChg>
        <pc:cxnChg chg="add mod">
          <ac:chgData name="Rego, Marilyn Judith" userId="8d3c395a-5211-4621-af41-58c6fca7a1fd" providerId="ADAL" clId="{217A8427-27B2-49ED-8E13-79FBE359FA5F}" dt="2024-10-11T18:45:23.902" v="286" actId="164"/>
          <ac:cxnSpMkLst>
            <pc:docMk/>
            <pc:sldMk cId="4212366164" sldId="265"/>
            <ac:cxnSpMk id="6" creationId="{D1C0D523-51CF-3259-D587-20D72750C6FA}"/>
          </ac:cxnSpMkLst>
        </pc:cxnChg>
        <pc:cxnChg chg="add mod">
          <ac:chgData name="Rego, Marilyn Judith" userId="8d3c395a-5211-4621-af41-58c6fca7a1fd" providerId="ADAL" clId="{217A8427-27B2-49ED-8E13-79FBE359FA5F}" dt="2024-10-11T18:45:23.902" v="286" actId="164"/>
          <ac:cxnSpMkLst>
            <pc:docMk/>
            <pc:sldMk cId="4212366164" sldId="265"/>
            <ac:cxnSpMk id="9" creationId="{B4B53156-DD20-F374-1897-4B91016DA641}"/>
          </ac:cxnSpMkLst>
        </pc:cxnChg>
        <pc:cxnChg chg="add mod">
          <ac:chgData name="Rego, Marilyn Judith" userId="8d3c395a-5211-4621-af41-58c6fca7a1fd" providerId="ADAL" clId="{217A8427-27B2-49ED-8E13-79FBE359FA5F}" dt="2024-10-11T18:45:23.902" v="286" actId="164"/>
          <ac:cxnSpMkLst>
            <pc:docMk/>
            <pc:sldMk cId="4212366164" sldId="265"/>
            <ac:cxnSpMk id="11" creationId="{BA0ADF82-0D12-084A-189A-9EBB720BAA33}"/>
          </ac:cxnSpMkLst>
        </pc:cxnChg>
        <pc:cxnChg chg="add mod">
          <ac:chgData name="Rego, Marilyn Judith" userId="8d3c395a-5211-4621-af41-58c6fca7a1fd" providerId="ADAL" clId="{217A8427-27B2-49ED-8E13-79FBE359FA5F}" dt="2024-10-11T18:48:25.810" v="336" actId="164"/>
          <ac:cxnSpMkLst>
            <pc:docMk/>
            <pc:sldMk cId="4212366164" sldId="265"/>
            <ac:cxnSpMk id="15" creationId="{4F98518A-BBD2-95BE-2CB0-4F7E9502935B}"/>
          </ac:cxnSpMkLst>
        </pc:cxnChg>
        <pc:cxnChg chg="add mod">
          <ac:chgData name="Rego, Marilyn Judith" userId="8d3c395a-5211-4621-af41-58c6fca7a1fd" providerId="ADAL" clId="{217A8427-27B2-49ED-8E13-79FBE359FA5F}" dt="2024-10-11T18:48:25.810" v="336" actId="164"/>
          <ac:cxnSpMkLst>
            <pc:docMk/>
            <pc:sldMk cId="4212366164" sldId="265"/>
            <ac:cxnSpMk id="18" creationId="{7EB55AB8-573E-E60D-801B-0165727C1820}"/>
          </ac:cxnSpMkLst>
        </pc:cxnChg>
        <pc:cxnChg chg="add mod">
          <ac:chgData name="Rego, Marilyn Judith" userId="8d3c395a-5211-4621-af41-58c6fca7a1fd" providerId="ADAL" clId="{217A8427-27B2-49ED-8E13-79FBE359FA5F}" dt="2024-10-11T18:48:25.810" v="336" actId="164"/>
          <ac:cxnSpMkLst>
            <pc:docMk/>
            <pc:sldMk cId="4212366164" sldId="265"/>
            <ac:cxnSpMk id="19" creationId="{5DF18A07-0AF1-F042-A6C3-C4D1E3241F0D}"/>
          </ac:cxnSpMkLst>
        </pc:cxnChg>
        <pc:cxnChg chg="add mod">
          <ac:chgData name="Rego, Marilyn Judith" userId="8d3c395a-5211-4621-af41-58c6fca7a1fd" providerId="ADAL" clId="{217A8427-27B2-49ED-8E13-79FBE359FA5F}" dt="2024-10-11T18:48:25.810" v="336" actId="164"/>
          <ac:cxnSpMkLst>
            <pc:docMk/>
            <pc:sldMk cId="4212366164" sldId="265"/>
            <ac:cxnSpMk id="22" creationId="{6129D89B-F6CD-2665-641B-3B286AC0EDFF}"/>
          </ac:cxnSpMkLst>
        </pc:cxnChg>
        <pc:cxnChg chg="add mod">
          <ac:chgData name="Rego, Marilyn Judith" userId="8d3c395a-5211-4621-af41-58c6fca7a1fd" providerId="ADAL" clId="{217A8427-27B2-49ED-8E13-79FBE359FA5F}" dt="2024-10-11T18:48:25.810" v="336" actId="164"/>
          <ac:cxnSpMkLst>
            <pc:docMk/>
            <pc:sldMk cId="4212366164" sldId="265"/>
            <ac:cxnSpMk id="24" creationId="{0C6F183E-995B-78C2-991C-42661F2C8F56}"/>
          </ac:cxnSpMkLst>
        </pc:cxnChg>
        <pc:cxnChg chg="add mod">
          <ac:chgData name="Rego, Marilyn Judith" userId="8d3c395a-5211-4621-af41-58c6fca7a1fd" providerId="ADAL" clId="{217A8427-27B2-49ED-8E13-79FBE359FA5F}" dt="2024-10-11T18:48:25.810" v="336" actId="164"/>
          <ac:cxnSpMkLst>
            <pc:docMk/>
            <pc:sldMk cId="4212366164" sldId="265"/>
            <ac:cxnSpMk id="26" creationId="{565818B6-577E-F663-FF7C-5A23AE230F92}"/>
          </ac:cxnSpMkLst>
        </pc:cxnChg>
        <pc:cxnChg chg="add mod">
          <ac:chgData name="Rego, Marilyn Judith" userId="8d3c395a-5211-4621-af41-58c6fca7a1fd" providerId="ADAL" clId="{217A8427-27B2-49ED-8E13-79FBE359FA5F}" dt="2024-10-11T18:48:54.841" v="339" actId="164"/>
          <ac:cxnSpMkLst>
            <pc:docMk/>
            <pc:sldMk cId="4212366164" sldId="265"/>
            <ac:cxnSpMk id="31" creationId="{F9B61847-D70B-3CD8-F43E-D9B2BE831D5E}"/>
          </ac:cxnSpMkLst>
        </pc:cxnChg>
        <pc:cxnChg chg="add mod">
          <ac:chgData name="Rego, Marilyn Judith" userId="8d3c395a-5211-4621-af41-58c6fca7a1fd" providerId="ADAL" clId="{217A8427-27B2-49ED-8E13-79FBE359FA5F}" dt="2024-10-11T18:48:54.841" v="339" actId="164"/>
          <ac:cxnSpMkLst>
            <pc:docMk/>
            <pc:sldMk cId="4212366164" sldId="265"/>
            <ac:cxnSpMk id="32" creationId="{0EF6F38F-AB42-28F5-E6AF-92CBD390055F}"/>
          </ac:cxnSpMkLst>
        </pc:cxnChg>
        <pc:cxnChg chg="add mod">
          <ac:chgData name="Rego, Marilyn Judith" userId="8d3c395a-5211-4621-af41-58c6fca7a1fd" providerId="ADAL" clId="{217A8427-27B2-49ED-8E13-79FBE359FA5F}" dt="2024-10-11T18:50:04.745" v="344" actId="164"/>
          <ac:cxnSpMkLst>
            <pc:docMk/>
            <pc:sldMk cId="4212366164" sldId="265"/>
            <ac:cxnSpMk id="42" creationId="{22AA2D33-24CB-FE10-9E4B-0FA844ABCA21}"/>
          </ac:cxnSpMkLst>
        </pc:cxnChg>
      </pc:sldChg>
      <pc:sldChg chg="modSp new mod ord">
        <pc:chgData name="Rego, Marilyn Judith" userId="8d3c395a-5211-4621-af41-58c6fca7a1fd" providerId="ADAL" clId="{217A8427-27B2-49ED-8E13-79FBE359FA5F}" dt="2024-10-12T20:15:27.655" v="471"/>
        <pc:sldMkLst>
          <pc:docMk/>
          <pc:sldMk cId="1253449021" sldId="266"/>
        </pc:sldMkLst>
        <pc:spChg chg="mod">
          <ac:chgData name="Rego, Marilyn Judith" userId="8d3c395a-5211-4621-af41-58c6fca7a1fd" providerId="ADAL" clId="{217A8427-27B2-49ED-8E13-79FBE359FA5F}" dt="2024-10-11T19:33:01.970" v="437"/>
          <ac:spMkLst>
            <pc:docMk/>
            <pc:sldMk cId="1253449021" sldId="266"/>
            <ac:spMk id="2" creationId="{C14E4C43-BD70-6464-C34A-D25681746C27}"/>
          </ac:spMkLst>
        </pc:spChg>
        <pc:spChg chg="mod">
          <ac:chgData name="Rego, Marilyn Judith" userId="8d3c395a-5211-4621-af41-58c6fca7a1fd" providerId="ADAL" clId="{217A8427-27B2-49ED-8E13-79FBE359FA5F}" dt="2024-10-11T19:33:32.898" v="453" actId="20577"/>
          <ac:spMkLst>
            <pc:docMk/>
            <pc:sldMk cId="1253449021" sldId="266"/>
            <ac:spMk id="3" creationId="{EEEDEA9D-1C7D-C90B-B680-6D97E553757B}"/>
          </ac:spMkLst>
        </pc:spChg>
      </pc:sldChg>
      <pc:sldChg chg="modSp new del mod">
        <pc:chgData name="Rego, Marilyn Judith" userId="8d3c395a-5211-4621-af41-58c6fca7a1fd" providerId="ADAL" clId="{217A8427-27B2-49ED-8E13-79FBE359FA5F}" dt="2024-10-12T20:15:24.623" v="469" actId="47"/>
        <pc:sldMkLst>
          <pc:docMk/>
          <pc:sldMk cId="3455233222" sldId="267"/>
        </pc:sldMkLst>
        <pc:spChg chg="mod">
          <ac:chgData name="Rego, Marilyn Judith" userId="8d3c395a-5211-4621-af41-58c6fca7a1fd" providerId="ADAL" clId="{217A8427-27B2-49ED-8E13-79FBE359FA5F}" dt="2024-10-11T20:28:54.917" v="467" actId="5793"/>
          <ac:spMkLst>
            <pc:docMk/>
            <pc:sldMk cId="3455233222" sldId="267"/>
            <ac:spMk id="2" creationId="{7949418D-677F-C080-A8DE-919E528C2B72}"/>
          </ac:spMkLst>
        </pc:spChg>
        <pc:spChg chg="mod">
          <ac:chgData name="Rego, Marilyn Judith" userId="8d3c395a-5211-4621-af41-58c6fca7a1fd" providerId="ADAL" clId="{217A8427-27B2-49ED-8E13-79FBE359FA5F}" dt="2024-10-11T20:29:36.246" v="468" actId="5793"/>
          <ac:spMkLst>
            <pc:docMk/>
            <pc:sldMk cId="3455233222" sldId="267"/>
            <ac:spMk id="3" creationId="{1D72024D-8372-4845-6EA3-B39ADA26E777}"/>
          </ac:spMkLst>
        </pc:spChg>
      </pc:sldChg>
    </pc:docChg>
  </pc:docChgLst>
  <pc:docChgLst>
    <pc:chgData name="Rego, Marilyn Judith" userId="8d3c395a-5211-4621-af41-58c6fca7a1fd" providerId="ADAL" clId="{3FD75903-CBD2-4F50-B87C-1EB5759081A4}"/>
    <pc:docChg chg="modSld">
      <pc:chgData name="Rego, Marilyn Judith" userId="8d3c395a-5211-4621-af41-58c6fca7a1fd" providerId="ADAL" clId="{3FD75903-CBD2-4F50-B87C-1EB5759081A4}" dt="2024-09-26T18:29:28.825" v="7" actId="20577"/>
      <pc:docMkLst>
        <pc:docMk/>
      </pc:docMkLst>
      <pc:sldChg chg="modSp mod">
        <pc:chgData name="Rego, Marilyn Judith" userId="8d3c395a-5211-4621-af41-58c6fca7a1fd" providerId="ADAL" clId="{3FD75903-CBD2-4F50-B87C-1EB5759081A4}" dt="2024-09-26T18:29:28.825" v="7" actId="20577"/>
        <pc:sldMkLst>
          <pc:docMk/>
          <pc:sldMk cId="1023514608" sldId="264"/>
        </pc:sldMkLst>
        <pc:spChg chg="mod">
          <ac:chgData name="Rego, Marilyn Judith" userId="8d3c395a-5211-4621-af41-58c6fca7a1fd" providerId="ADAL" clId="{3FD75903-CBD2-4F50-B87C-1EB5759081A4}" dt="2024-09-26T18:29:28.825" v="7" actId="20577"/>
          <ac:spMkLst>
            <pc:docMk/>
            <pc:sldMk cId="1023514608" sldId="264"/>
            <ac:spMk id="3" creationId="{395E7CB3-5A5B-5AAD-FE26-F3794AA584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D5A7-9A10-9F4F-9AF7-6D70AE8BB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717E1-BA02-B877-43D2-B3379949C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0E5D9-714E-4CBF-89F1-63B695AA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5A3-7BD1-4768-8EF3-438B046479D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C4E2C-AB8E-5AFF-0C87-5A9AF9B5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8B918-5824-CC78-9A17-D0C2DF20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428F-03C3-4F57-8C19-71FA235E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8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4B40-8B0C-4270-F4FA-68D809B0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C8A92-FCB8-0BA2-3AE7-078909837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363D-8FF2-0023-4C2C-F0D59A65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5A3-7BD1-4768-8EF3-438B046479D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05E1F-572E-4EEB-BA5F-426CD1A9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C58CC-0A38-2F73-CD8E-5985689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428F-03C3-4F57-8C19-71FA235E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6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D3696-60F2-AFDB-6AAF-4D4E985FF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447DB-DC5F-96C9-4988-FFCFDBF7E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91D6A-ADB7-ECA3-9E38-9A34AC66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5A3-7BD1-4768-8EF3-438B046479D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6C261-820B-C908-C3FB-82E1F4FC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6A504-F37C-7E4C-D50D-24794AEE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428F-03C3-4F57-8C19-71FA235E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85DA-32F9-4DAF-B312-F3F10537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5FDDA-9139-7CE2-B157-6480B93A7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6573-CF87-6289-9FC3-72A57B95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5A3-7BD1-4768-8EF3-438B046479D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E7A44-ECC1-A018-98D7-FE860D80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291E0-37AE-74F2-9BD6-B7A66F32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428F-03C3-4F57-8C19-71FA235E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8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B4D1-6D36-2C14-6ECC-BEAB9CA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EC2A0-CD9D-7FAB-4AF9-751157F01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F4E2-A7D7-39B8-DE8A-F0B29092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5A3-7BD1-4768-8EF3-438B046479D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9787-6B3E-F66F-DF6C-8CE299FA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25571-540B-017D-CB60-1111D9B6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428F-03C3-4F57-8C19-71FA235E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6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A87F-F559-1040-ADA4-EB239350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1FF79-9702-D44E-3473-65F4C9543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60954-44D3-54CC-7019-335BF4B09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7FC72-A841-67A6-3E86-CABCB333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5A3-7BD1-4768-8EF3-438B046479D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F96F0-A4DC-9C19-6646-F59D5E62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0638F-A196-B1C2-EE0E-648E884E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428F-03C3-4F57-8C19-71FA235E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5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2FB7-A2CE-163F-6A06-6071171D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57826-71EC-AE75-DE14-F777A30AB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40D2C-1EEA-7E43-4384-B9FC952F0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791B0-3769-C4AC-2F39-2B045DD0F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0874D-E32B-3248-B8D7-18CDF9E2F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44810-9130-8A0E-993D-E2E72C4A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5A3-7BD1-4768-8EF3-438B046479D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F5873-50E7-DFF7-54DB-E88021FC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BB014-ED44-94BF-36EE-AEA334ED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428F-03C3-4F57-8C19-71FA235E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9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6F93-CFFF-96D1-F326-49DAAD6D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9FC98-3978-A73D-BACA-2C4ECDAC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5A3-7BD1-4768-8EF3-438B046479D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39603-B18D-5EDC-5F7C-4FDA19A6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E9D94-EB44-EC21-E97C-62467DD7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428F-03C3-4F57-8C19-71FA235E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7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E0C0F-24AC-AB0C-8F7A-F5BA442E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5A3-7BD1-4768-8EF3-438B046479D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A6BB3-0CA3-9325-30B9-DD71C9C9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B4714-45E4-C846-6F4E-10EF788A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428F-03C3-4F57-8C19-71FA235E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7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A49F-A629-AD48-7A29-CD607B91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FF1F-687C-636E-7E82-6D5075303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A7A83-D65F-E8FA-F59C-2943E136B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17A82-2D2A-22D1-DD3F-AA2D7347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5A3-7BD1-4768-8EF3-438B046479D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A48DD-5C2F-5F85-FE8B-832292BF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677AE-A27C-D31C-C336-55E2B760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428F-03C3-4F57-8C19-71FA235E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2325-C1AA-E323-4EB0-5122850E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F5DD8-5861-D398-5B4D-1EFCB9358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F9CEA-6F68-B479-AC61-5EF965808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F0930-8399-9F17-1BB7-A8A324F5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5A3-7BD1-4768-8EF3-438B046479D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5EE78-30B1-3031-BD02-52F9AE14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580ED-6AD4-07BF-BACA-25449DBF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428F-03C3-4F57-8C19-71FA235E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7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14100-56AC-1EFA-2749-CE87E602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0E005-66BE-FE63-3A52-DC21B37A3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B8421-2C93-0439-F67D-3F72C9EF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CC5A3-7BD1-4768-8EF3-438B046479D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EF14-8EB8-1E51-D9A7-713361B74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5210D-ED4A-9677-9DF2-F4DC9E0D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C428F-03C3-4F57-8C19-71FA235E6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7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0612-22E0-950E-49D6-E10FD6FA2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Qualitative Analysis of the Errors generated by LLMs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5C560-41AC-16BA-081A-3CA5BB4A2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-Marilyn Rego</a:t>
            </a:r>
          </a:p>
          <a:p>
            <a:r>
              <a:rPr lang="en-US" dirty="0"/>
              <a:t>9/25/24</a:t>
            </a:r>
          </a:p>
        </p:txBody>
      </p:sp>
    </p:spTree>
    <p:extLst>
      <p:ext uri="{BB962C8B-B14F-4D97-AF65-F5344CB8AC3E}">
        <p14:creationId xmlns:p14="http://schemas.microsoft.com/office/powerpoint/2010/main" val="153069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10E6189-7053-23D4-D2E4-443520F1C91D}"/>
              </a:ext>
            </a:extLst>
          </p:cNvPr>
          <p:cNvGrpSpPr/>
          <p:nvPr/>
        </p:nvGrpSpPr>
        <p:grpSpPr>
          <a:xfrm>
            <a:off x="3116823" y="1230243"/>
            <a:ext cx="7561006" cy="5406561"/>
            <a:chOff x="3106991" y="188024"/>
            <a:chExt cx="7561006" cy="540656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62735DC-1B7B-7106-53E6-899686E1EADD}"/>
                </a:ext>
              </a:extLst>
            </p:cNvPr>
            <p:cNvGrpSpPr/>
            <p:nvPr/>
          </p:nvGrpSpPr>
          <p:grpSpPr>
            <a:xfrm>
              <a:off x="3106991" y="188024"/>
              <a:ext cx="7561006" cy="3079953"/>
              <a:chOff x="4365520" y="157315"/>
              <a:chExt cx="7561006" cy="307995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6ACCA5-FA48-B45C-2767-A8D5B48F1C8A}"/>
                  </a:ext>
                </a:extLst>
              </p:cNvPr>
              <p:cNvSpPr/>
              <p:nvPr/>
            </p:nvSpPr>
            <p:spPr>
              <a:xfrm>
                <a:off x="4965289" y="157315"/>
                <a:ext cx="1789471" cy="6292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LMM Output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49DE281-690D-CDD2-9763-4C1A62141C91}"/>
                  </a:ext>
                </a:extLst>
              </p:cNvPr>
              <p:cNvSpPr/>
              <p:nvPr/>
            </p:nvSpPr>
            <p:spPr>
              <a:xfrm>
                <a:off x="4365520" y="1602657"/>
                <a:ext cx="599769" cy="43262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C9FA582-FDB9-6BAB-9D47-B64B17A61A62}"/>
                  </a:ext>
                </a:extLst>
              </p:cNvPr>
              <p:cNvSpPr/>
              <p:nvPr/>
            </p:nvSpPr>
            <p:spPr>
              <a:xfrm>
                <a:off x="6806017" y="1561320"/>
                <a:ext cx="599769" cy="47395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Yes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F98518A-BBD2-95BE-2CB0-4F7E9502935B}"/>
                  </a:ext>
                </a:extLst>
              </p:cNvPr>
              <p:cNvCxnSpPr/>
              <p:nvPr/>
            </p:nvCxnSpPr>
            <p:spPr>
              <a:xfrm>
                <a:off x="7405786" y="1821428"/>
                <a:ext cx="10225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3DF8D73-B0D1-F344-B178-2CE2A53CAE48}"/>
                  </a:ext>
                </a:extLst>
              </p:cNvPr>
              <p:cNvSpPr/>
              <p:nvPr/>
            </p:nvSpPr>
            <p:spPr>
              <a:xfrm>
                <a:off x="8504904" y="1481632"/>
                <a:ext cx="2285995" cy="6292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Analyze qualitatively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30D5D25-07F2-EBF6-6320-074C86100AB6}"/>
                  </a:ext>
                </a:extLst>
              </p:cNvPr>
              <p:cNvGrpSpPr/>
              <p:nvPr/>
            </p:nvGrpSpPr>
            <p:grpSpPr>
              <a:xfrm>
                <a:off x="4739147" y="786580"/>
                <a:ext cx="3303639" cy="764460"/>
                <a:chOff x="5112774" y="786580"/>
                <a:chExt cx="2212256" cy="1406013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D1C0D523-51CF-3259-D587-20D72750C6FA}"/>
                    </a:ext>
                  </a:extLst>
                </p:cNvPr>
                <p:cNvCxnSpPr/>
                <p:nvPr/>
              </p:nvCxnSpPr>
              <p:spPr>
                <a:xfrm>
                  <a:off x="5860024" y="786580"/>
                  <a:ext cx="0" cy="7767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B4B53156-DD20-F374-1897-4B91016DA6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12774" y="1543664"/>
                  <a:ext cx="747254" cy="6489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BA0ADF82-0D12-084A-189A-9EBB720BA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4942" y="1553497"/>
                  <a:ext cx="776746" cy="6194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D3F539-EB9D-CD1E-B0B0-03F54F2D73FC}"/>
                    </a:ext>
                  </a:extLst>
                </p:cNvPr>
                <p:cNvSpPr txBox="1"/>
                <p:nvPr/>
              </p:nvSpPr>
              <p:spPr>
                <a:xfrm>
                  <a:off x="5997677" y="1101213"/>
                  <a:ext cx="132735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Compute GIT Diff</a:t>
                  </a:r>
                </a:p>
              </p:txBody>
            </p: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EB55AB8-573E-E60D-801B-0165727C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404" y="2035277"/>
                <a:ext cx="0" cy="530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DF18A07-0AF1-F042-A6C3-C4D1E3241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7901" y="2166854"/>
                <a:ext cx="0" cy="399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4AA968-AD11-34AF-B4EA-C52BB2182DCF}"/>
                  </a:ext>
                </a:extLst>
              </p:cNvPr>
              <p:cNvSpPr txBox="1"/>
              <p:nvPr/>
            </p:nvSpPr>
            <p:spPr>
              <a:xfrm>
                <a:off x="9844544" y="2166854"/>
                <a:ext cx="20819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Functional behavior preserved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129D89B-F6CD-2665-641B-3B286AC0E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404" y="2545326"/>
                <a:ext cx="2596943" cy="27653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C6F183E-995B-78C2-991C-42661F2C8F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7602" y="2512001"/>
                <a:ext cx="2441724" cy="3098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65818B6-577E-F663-FF7C-5A23AE230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2347" y="2821856"/>
                <a:ext cx="0" cy="415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E5E32D2-2DB2-02DC-C795-34FFF9B1594E}"/>
                </a:ext>
              </a:extLst>
            </p:cNvPr>
            <p:cNvSpPr/>
            <p:nvPr/>
          </p:nvSpPr>
          <p:spPr>
            <a:xfrm>
              <a:off x="6157299" y="4965320"/>
              <a:ext cx="1789466" cy="6292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Assign Codes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E928FB6-4C54-9F4F-F9EF-017DBABF5ED9}"/>
                </a:ext>
              </a:extLst>
            </p:cNvPr>
            <p:cNvSpPr/>
            <p:nvPr/>
          </p:nvSpPr>
          <p:spPr>
            <a:xfrm>
              <a:off x="4377593" y="3287660"/>
              <a:ext cx="3252449" cy="2765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Auxiliary Specs Generated?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485B097-66F8-89FA-160D-0689DF07F83F}"/>
                </a:ext>
              </a:extLst>
            </p:cNvPr>
            <p:cNvGrpSpPr/>
            <p:nvPr/>
          </p:nvGrpSpPr>
          <p:grpSpPr>
            <a:xfrm>
              <a:off x="4705346" y="3539020"/>
              <a:ext cx="2635120" cy="975825"/>
              <a:chOff x="5954442" y="3532242"/>
              <a:chExt cx="2635120" cy="975825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9B61847-D70B-3CD8-F43E-D9B2BE831D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41806" y="3532242"/>
                <a:ext cx="890836" cy="4780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EF6F38F-AB42-28F5-E6AF-92CBD3900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7601" y="3554350"/>
                <a:ext cx="864012" cy="4559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431DB91-8290-31F9-6A97-D869F29CB55F}"/>
                  </a:ext>
                </a:extLst>
              </p:cNvPr>
              <p:cNvSpPr/>
              <p:nvPr/>
            </p:nvSpPr>
            <p:spPr>
              <a:xfrm>
                <a:off x="5954442" y="4029996"/>
                <a:ext cx="662668" cy="47807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577FD46-70F8-BB7F-C2F8-6F1048B4BE2C}"/>
                  </a:ext>
                </a:extLst>
              </p:cNvPr>
              <p:cNvSpPr/>
              <p:nvPr/>
            </p:nvSpPr>
            <p:spPr>
              <a:xfrm>
                <a:off x="7926894" y="4029996"/>
                <a:ext cx="662668" cy="4559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Yes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2AA2D33-24CB-FE10-9E4B-0FA844ABCA21}"/>
                </a:ext>
              </a:extLst>
            </p:cNvPr>
            <p:cNvCxnSpPr>
              <a:cxnSpLocks/>
            </p:cNvCxnSpPr>
            <p:nvPr/>
          </p:nvCxnSpPr>
          <p:spPr>
            <a:xfrm>
              <a:off x="7016504" y="4514845"/>
              <a:ext cx="0" cy="3993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A63075E4-8D81-069F-9971-1975420E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78" y="76980"/>
            <a:ext cx="10515600" cy="1325563"/>
          </a:xfrm>
        </p:spPr>
        <p:txBody>
          <a:bodyPr/>
          <a:lstStyle/>
          <a:p>
            <a:r>
              <a:rPr lang="en-US" dirty="0"/>
              <a:t>Qualitative Analysis Flowchart – v1</a:t>
            </a:r>
          </a:p>
        </p:txBody>
      </p:sp>
    </p:spTree>
    <p:extLst>
      <p:ext uri="{BB962C8B-B14F-4D97-AF65-F5344CB8AC3E}">
        <p14:creationId xmlns:p14="http://schemas.microsoft.com/office/powerpoint/2010/main" val="421236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9654-7A1C-CC58-21A0-0D9EDCF2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53B8-9A36-7C48-78F1-402765B57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qualitatively assess the effectiveness of LLMs in generating specifications for static verification in VeriFast.</a:t>
            </a:r>
          </a:p>
          <a:p>
            <a:endParaRPr lang="en-US" dirty="0"/>
          </a:p>
          <a:p>
            <a:r>
              <a:rPr lang="en-US" dirty="0"/>
              <a:t>Establish a methodology that systematically examines the different types of error generated, their root causes and how different prompting techniques affect the outputs.</a:t>
            </a:r>
          </a:p>
        </p:txBody>
      </p:sp>
    </p:spTree>
    <p:extLst>
      <p:ext uri="{BB962C8B-B14F-4D97-AF65-F5344CB8AC3E}">
        <p14:creationId xmlns:p14="http://schemas.microsoft.com/office/powerpoint/2010/main" val="343628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B16E-5DC2-8F81-7D3B-59246D8D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 dirty="0"/>
              <a:t>Key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DE8D-827E-D165-AF5F-131FDFC8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3179"/>
            <a:ext cx="10515600" cy="4203784"/>
          </a:xfrm>
        </p:spPr>
        <p:txBody>
          <a:bodyPr>
            <a:normAutofit/>
          </a:bodyPr>
          <a:lstStyle/>
          <a:p>
            <a:r>
              <a:rPr lang="en-US" dirty="0"/>
              <a:t>LLM output: C code with VeriFast specifications  generated by the LLM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Ground Truth : C code with fully-specified VeriFast specifications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Analysis Tool : </a:t>
            </a:r>
            <a:r>
              <a:rPr lang="en-US" dirty="0" err="1"/>
              <a:t>VeriFast</a:t>
            </a:r>
            <a:r>
              <a:rPr lang="en-US" dirty="0"/>
              <a:t> Application, Manual Inspection</a:t>
            </a:r>
          </a:p>
          <a:p>
            <a:endParaRPr lang="en-US" dirty="0"/>
          </a:p>
          <a:p>
            <a:r>
              <a:rPr lang="en-US" dirty="0"/>
              <a:t>Prompts : Originating from the different prompting techniques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4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8C25-E7A4-6AA7-8E96-64538752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Categorization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18D85-3D90-2011-F186-8A317070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Syntax Errors</a:t>
            </a:r>
          </a:p>
          <a:p>
            <a:pPr marL="0" indent="0">
              <a:buNone/>
            </a:pPr>
            <a:r>
              <a:rPr lang="en-US" sz="2400" dirty="0"/>
              <a:t>Error message in </a:t>
            </a:r>
            <a:r>
              <a:rPr lang="en-US" sz="2400" dirty="0" err="1"/>
              <a:t>VeriFast</a:t>
            </a:r>
            <a:r>
              <a:rPr lang="en-US" sz="2400" dirty="0"/>
              <a:t> - ‘Parse Error’ </a:t>
            </a:r>
          </a:p>
          <a:p>
            <a:pPr marL="0" indent="0">
              <a:buNone/>
            </a:pPr>
            <a:r>
              <a:rPr lang="en-US" sz="2400" u="sng" dirty="0"/>
              <a:t>1) Missing semicolons</a:t>
            </a:r>
          </a:p>
          <a:p>
            <a:pPr marL="0" indent="0">
              <a:buNone/>
            </a:pPr>
            <a:r>
              <a:rPr lang="en-US" sz="2400" dirty="0"/>
              <a:t>Identifying feature – The specification statements do not end with ‘;’</a:t>
            </a:r>
          </a:p>
          <a:p>
            <a:pPr marL="0" indent="0">
              <a:buNone/>
            </a:pPr>
            <a:r>
              <a:rPr lang="en-US" sz="2400" dirty="0"/>
              <a:t>2) </a:t>
            </a:r>
            <a:r>
              <a:rPr lang="en-US" sz="2400" u="sng" dirty="0"/>
              <a:t>Specification Syntax</a:t>
            </a:r>
          </a:p>
          <a:p>
            <a:pPr marL="0" indent="0">
              <a:buNone/>
            </a:pPr>
            <a:r>
              <a:rPr lang="en-US" sz="2400" dirty="0"/>
              <a:t>Incorrect punctuation ‘/*’ instead of ‘//@’ at the beginning of the specification</a:t>
            </a:r>
          </a:p>
          <a:p>
            <a:pPr marL="0" indent="0">
              <a:buNone/>
            </a:pPr>
            <a:r>
              <a:rPr lang="en-US" sz="2400" dirty="0"/>
              <a:t>3) </a:t>
            </a:r>
            <a:r>
              <a:rPr lang="en-US" sz="2400" u="sng" dirty="0"/>
              <a:t>Positioning of Contracts</a:t>
            </a:r>
          </a:p>
          <a:p>
            <a:pPr marL="0" indent="0">
              <a:buNone/>
            </a:pPr>
            <a:r>
              <a:rPr lang="en-US" sz="2400" dirty="0"/>
              <a:t>Identifying feature – The contracts are not placed immediately after the function declaration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3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B19E-2312-11F4-DA4D-BEEEA873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Categorization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94D5-DD70-0453-1D5F-28EC3C98B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Compilation Errors</a:t>
            </a:r>
          </a:p>
          <a:p>
            <a:pPr marL="0" indent="0">
              <a:buNone/>
            </a:pPr>
            <a:r>
              <a:rPr lang="en-US" u="sng" dirty="0"/>
              <a:t>1) Open/Close Statement errors</a:t>
            </a:r>
          </a:p>
          <a:p>
            <a:pPr marL="0" indent="0">
              <a:buNone/>
            </a:pPr>
            <a:r>
              <a:rPr lang="en-US" dirty="0"/>
              <a:t>Identifying feature – Mistakes in opening and closing of predicates in the function.</a:t>
            </a:r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u="sng" dirty="0"/>
              <a:t>Incorrect Contracts</a:t>
            </a:r>
          </a:p>
          <a:p>
            <a:pPr marL="0" indent="0">
              <a:buNone/>
            </a:pPr>
            <a:r>
              <a:rPr lang="en-US" dirty="0"/>
              <a:t>Identifying features - use predicates not declared in the file</a:t>
            </a:r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u="sng" dirty="0"/>
              <a:t>Predicate Declaration Errors</a:t>
            </a:r>
          </a:p>
          <a:p>
            <a:pPr marL="0" indent="0">
              <a:buNone/>
            </a:pPr>
            <a:r>
              <a:rPr lang="en-US" dirty="0"/>
              <a:t>Identifying features - Predicates are declared incorrectly</a:t>
            </a:r>
          </a:p>
          <a:p>
            <a:pPr marL="0" indent="0">
              <a:buNone/>
            </a:pPr>
            <a:r>
              <a:rPr lang="en-US" dirty="0"/>
              <a:t>4) </a:t>
            </a:r>
            <a:r>
              <a:rPr lang="en-US" u="sng" dirty="0"/>
              <a:t>Heap Related Errors</a:t>
            </a:r>
          </a:p>
          <a:p>
            <a:pPr marL="0" indent="0">
              <a:buNone/>
            </a:pPr>
            <a:r>
              <a:rPr lang="en-US" dirty="0"/>
              <a:t>Identifying feature – missing </a:t>
            </a:r>
            <a:r>
              <a:rPr lang="en-US" dirty="0" err="1"/>
              <a:t>VeriFast</a:t>
            </a:r>
            <a:r>
              <a:rPr lang="en-US" dirty="0"/>
              <a:t> specific malloc blocks in the predicate declaration or in the contracts</a:t>
            </a:r>
          </a:p>
        </p:txBody>
      </p:sp>
    </p:spTree>
    <p:extLst>
      <p:ext uri="{BB962C8B-B14F-4D97-AF65-F5344CB8AC3E}">
        <p14:creationId xmlns:p14="http://schemas.microsoft.com/office/powerpoint/2010/main" val="127778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3EEB-D71E-AF52-0B88-0F580EBE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Quality of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77F20-99E3-5B59-2630-003A28BFA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(Inspired from the AI </a:t>
            </a:r>
            <a:r>
              <a:rPr lang="en-US" i="1" dirty="0" err="1"/>
              <a:t>Dafny</a:t>
            </a:r>
            <a:r>
              <a:rPr lang="en-US" i="1" dirty="0"/>
              <a:t> Methods paper)</a:t>
            </a:r>
          </a:p>
          <a:p>
            <a:pPr marL="0" indent="0">
              <a:buNone/>
            </a:pPr>
            <a:endParaRPr lang="en-US" i="1" dirty="0"/>
          </a:p>
          <a:p>
            <a:pPr marL="514350" indent="-514350">
              <a:buAutoNum type="arabicParenR"/>
            </a:pPr>
            <a:r>
              <a:rPr lang="en-US" b="1" dirty="0"/>
              <a:t>Post conditions</a:t>
            </a:r>
          </a:p>
          <a:p>
            <a:pPr marL="0" indent="0">
              <a:buNone/>
            </a:pPr>
            <a:r>
              <a:rPr lang="en-US" dirty="0"/>
              <a:t>Tag the quality of the post conditions into 3 groups : </a:t>
            </a:r>
            <a:r>
              <a:rPr lang="en-US" i="1" dirty="0"/>
              <a:t>Strong</a:t>
            </a:r>
            <a:r>
              <a:rPr lang="en-US" dirty="0"/>
              <a:t>, </a:t>
            </a:r>
            <a:r>
              <a:rPr lang="en-US" i="1" dirty="0"/>
              <a:t>Weak</a:t>
            </a:r>
            <a:r>
              <a:rPr lang="en-US" dirty="0"/>
              <a:t>, and </a:t>
            </a:r>
            <a:r>
              <a:rPr lang="en-US" i="1" dirty="0"/>
              <a:t>Wrong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Use ground truth for tagging</a:t>
            </a:r>
          </a:p>
          <a:p>
            <a:pPr marL="0" indent="0">
              <a:buNone/>
            </a:pPr>
            <a:r>
              <a:rPr lang="en-US" i="1" dirty="0"/>
              <a:t>Strong</a:t>
            </a:r>
            <a:r>
              <a:rPr lang="en-US" dirty="0"/>
              <a:t> – Captures all the possible outcomes values.</a:t>
            </a:r>
          </a:p>
          <a:p>
            <a:pPr marL="0" indent="0">
              <a:buNone/>
            </a:pPr>
            <a:r>
              <a:rPr lang="en-US" i="1" dirty="0"/>
              <a:t>Weak</a:t>
            </a:r>
            <a:r>
              <a:rPr lang="en-US" dirty="0"/>
              <a:t> – Less restrictive and allows broader range of outcomes</a:t>
            </a:r>
          </a:p>
          <a:p>
            <a:pPr marL="0" indent="0">
              <a:buNone/>
            </a:pPr>
            <a:r>
              <a:rPr lang="en-US" i="1" dirty="0"/>
              <a:t>Wrong</a:t>
            </a:r>
            <a:r>
              <a:rPr lang="en-US" dirty="0"/>
              <a:t> – Incorrect and doesn’t capture the intended outcome</a:t>
            </a:r>
          </a:p>
        </p:txBody>
      </p:sp>
    </p:spTree>
    <p:extLst>
      <p:ext uri="{BB962C8B-B14F-4D97-AF65-F5344CB8AC3E}">
        <p14:creationId xmlns:p14="http://schemas.microsoft.com/office/powerpoint/2010/main" val="202608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3716-7CEA-A579-86BC-55B15431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Quality of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849F-DAE8-1EE1-8E1B-00C248C1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(Inspired from the AI </a:t>
            </a:r>
            <a:r>
              <a:rPr lang="en-US" i="1" dirty="0" err="1"/>
              <a:t>Dafny</a:t>
            </a:r>
            <a:r>
              <a:rPr lang="en-US" i="1" dirty="0"/>
              <a:t> Methods paper)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2) Preconditions</a:t>
            </a:r>
          </a:p>
          <a:p>
            <a:pPr marL="0" indent="0">
              <a:buNone/>
            </a:pPr>
            <a:r>
              <a:rPr lang="en-US" dirty="0"/>
              <a:t>Tag the quality of the preconditions into 2 groups: </a:t>
            </a:r>
            <a:r>
              <a:rPr lang="en-US" i="1" dirty="0"/>
              <a:t>Required</a:t>
            </a:r>
            <a:r>
              <a:rPr lang="en-US" dirty="0"/>
              <a:t>, </a:t>
            </a:r>
            <a:r>
              <a:rPr lang="en-US" i="1" dirty="0"/>
              <a:t>Optional</a:t>
            </a:r>
          </a:p>
          <a:p>
            <a:pPr marL="0" indent="0">
              <a:buNone/>
            </a:pPr>
            <a:r>
              <a:rPr lang="en-US" dirty="0"/>
              <a:t>Use Ground truth for tagging</a:t>
            </a:r>
          </a:p>
          <a:p>
            <a:pPr marL="0" indent="0">
              <a:buNone/>
            </a:pPr>
            <a:r>
              <a:rPr lang="en-US" i="1" dirty="0"/>
              <a:t>Required</a:t>
            </a:r>
            <a:r>
              <a:rPr lang="en-US" dirty="0"/>
              <a:t> – Necessary for implementation and to prove the postconditions</a:t>
            </a:r>
          </a:p>
          <a:p>
            <a:pPr marL="0" indent="0">
              <a:buNone/>
            </a:pPr>
            <a:r>
              <a:rPr lang="en-US" i="1" dirty="0"/>
              <a:t>Optional</a:t>
            </a:r>
            <a:r>
              <a:rPr lang="en-US" dirty="0"/>
              <a:t> – Its presence is not required for verification </a:t>
            </a:r>
          </a:p>
        </p:txBody>
      </p:sp>
    </p:spTree>
    <p:extLst>
      <p:ext uri="{BB962C8B-B14F-4D97-AF65-F5344CB8AC3E}">
        <p14:creationId xmlns:p14="http://schemas.microsoft.com/office/powerpoint/2010/main" val="330682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74DC-83B5-969E-A6DF-93B893D0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Quality of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12E0-C3A1-BAF3-608D-140E1E17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3) Auxiliary Specifications</a:t>
            </a:r>
          </a:p>
          <a:p>
            <a:pPr marL="0" indent="0">
              <a:buNone/>
            </a:pPr>
            <a:r>
              <a:rPr lang="en-US" dirty="0"/>
              <a:t>These are additional specifications that are not present in the ground truth but are present in the output generated by the LLMs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can include additional assert statements, new functions or lemma declarations.</a:t>
            </a:r>
          </a:p>
        </p:txBody>
      </p:sp>
    </p:spTree>
    <p:extLst>
      <p:ext uri="{BB962C8B-B14F-4D97-AF65-F5344CB8AC3E}">
        <p14:creationId xmlns:p14="http://schemas.microsoft.com/office/powerpoint/2010/main" val="241673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4C43-BD70-6464-C34A-D2568174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EA9D-1C7D-C90B-B680-6D97E553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Parse Error Codes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codes represent various types of compilation errors.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CODES - Specs Out-of-position, Syntax Errors, Hallucinating Predications, Functions, Variable Names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Verification failure Codes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codes are used to analyze failure cases when the pre and post conditions are adequately strong in specifying the functional behavior of the input.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CODES - Open/Close errors, Memory Safety (Heap Related), Incorrect Predicate Body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Convention codes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codes ensure that the pre- and post- conditions follow good conventions and are not redundant.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CODES – Redundancy, Ambiguity </a:t>
            </a:r>
          </a:p>
        </p:txBody>
      </p:sp>
    </p:spTree>
    <p:extLst>
      <p:ext uri="{BB962C8B-B14F-4D97-AF65-F5344CB8AC3E}">
        <p14:creationId xmlns:p14="http://schemas.microsoft.com/office/powerpoint/2010/main" val="125344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514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Qualitative Analysis of the Errors generated by LLMs</vt:lpstr>
      <vt:lpstr>Objective</vt:lpstr>
      <vt:lpstr>Key Components</vt:lpstr>
      <vt:lpstr>Error Categorization</vt:lpstr>
      <vt:lpstr>Error Categorization</vt:lpstr>
      <vt:lpstr>Analyzing Quality of Specifications</vt:lpstr>
      <vt:lpstr>Analyzing Quality of Specifications</vt:lpstr>
      <vt:lpstr>Analyzing Quality of Specifications</vt:lpstr>
      <vt:lpstr>Types of Codes</vt:lpstr>
      <vt:lpstr>Qualitative Analysis Flowchart – v1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Rego, Marilyn Judith</dc:creator>
  <cp:lastModifiedBy>Marilyn Rego</cp:lastModifiedBy>
  <cp:revision>1</cp:revision>
  <dcterms:created xsi:type="dcterms:W3CDTF">2024-09-26T01:31:08Z</dcterms:created>
  <dcterms:modified xsi:type="dcterms:W3CDTF">2024-10-12T20:19:45Z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2024-09-26T02:35:09Z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0a5c9f0f-34c9-44b9-b2ff-5e7fdcfe13dd</vt:lpwstr>
  </property>
  <property fmtid="{D5CDD505-2E9C-101B-9397-08002B2CF9AE}" pid="8" name="MSIP_Label_4044bd30-2ed7-4c9d-9d12-46200872a97b_ContentBits">
    <vt:lpwstr>0</vt:lpwstr>
  </property>
</Properties>
</file>