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65" r:id="rId6"/>
    <p:sldId id="261" r:id="rId7"/>
    <p:sldId id="264" r:id="rId8"/>
    <p:sldId id="266" r:id="rId9"/>
    <p:sldId id="268" r:id="rId10"/>
    <p:sldId id="267" r:id="rId11"/>
    <p:sldId id="269" r:id="rId12"/>
    <p:sldId id="276" r:id="rId13"/>
    <p:sldId id="277" r:id="rId14"/>
    <p:sldId id="278" r:id="rId15"/>
    <p:sldId id="279" r:id="rId16"/>
    <p:sldId id="280" r:id="rId17"/>
    <p:sldId id="260" r:id="rId18"/>
    <p:sldId id="262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5B2C-3993-41A0-8455-6057480AF8F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1669B-BFB4-4831-BB70-C7B94F12F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5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02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6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0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4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6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5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2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669B-BFB4-4831-BB70-C7B94F12F7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5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6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6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71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9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58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5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5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1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4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1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9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2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4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8B38-6732-4D5D-AA41-1281B383D84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D933B1-2C0F-4231-8049-D40CAE16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5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 smtClean="0"/>
              <a:t>Image </a:t>
            </a:r>
            <a:r>
              <a:rPr lang="ko-KR" altLang="en-US" sz="4400" dirty="0" smtClean="0"/>
              <a:t>손상 정도에 따른 </a:t>
            </a:r>
            <a:r>
              <a:rPr lang="en-US" altLang="ko-KR" sz="4400" dirty="0" smtClean="0"/>
              <a:t>Yolo model </a:t>
            </a:r>
            <a:r>
              <a:rPr lang="ko-KR" altLang="en-US" sz="4400" dirty="0" smtClean="0"/>
              <a:t>성능 평가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38468"/>
            <a:ext cx="91440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컴퓨터소프트웨어학부 </a:t>
            </a:r>
            <a:r>
              <a:rPr lang="en-US" altLang="ko-KR" dirty="0" smtClean="0"/>
              <a:t>2015004439 </a:t>
            </a:r>
            <a:r>
              <a:rPr lang="ko-KR" altLang="en-US" dirty="0" smtClean="0"/>
              <a:t>김재홍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컴퓨터소프트웨어학부 </a:t>
            </a:r>
            <a:r>
              <a:rPr lang="en-US" altLang="ko-KR" dirty="0" smtClean="0"/>
              <a:t>2015004448 </a:t>
            </a:r>
            <a:r>
              <a:rPr lang="ko-KR" altLang="en-US" dirty="0" smtClean="0"/>
              <a:t>김정욱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76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 반전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29375"/>
            <a:ext cx="3195926" cy="27432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684144" y="3725726"/>
            <a:ext cx="819509" cy="750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67" y="2729376"/>
            <a:ext cx="336663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7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vs 3X3 Filtering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3" y="2639683"/>
            <a:ext cx="3687632" cy="31745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08" y="2639683"/>
            <a:ext cx="3860034" cy="31745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1108" y="4042278"/>
            <a:ext cx="67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94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vs 5X5 Filtering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3" y="2639683"/>
            <a:ext cx="3687632" cy="31745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1108" y="4042278"/>
            <a:ext cx="67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04" y="2639682"/>
            <a:ext cx="3995097" cy="31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흑백 전환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3" y="2639683"/>
            <a:ext cx="3687632" cy="31745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1108" y="4042278"/>
            <a:ext cx="67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69" y="2639683"/>
            <a:ext cx="3860034" cy="31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1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색 반전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3" y="2639683"/>
            <a:ext cx="3687632" cy="31745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1108" y="4042278"/>
            <a:ext cx="67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45" y="2639684"/>
            <a:ext cx="3763257" cy="31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6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vs Salt and Pepper1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3" y="2639683"/>
            <a:ext cx="3687632" cy="31745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1108" y="4042278"/>
            <a:ext cx="67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69" y="2639684"/>
            <a:ext cx="3860034" cy="31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0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vs Salt and Pepper2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3" y="2639683"/>
            <a:ext cx="3687632" cy="31745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1108" y="4042278"/>
            <a:ext cx="67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36" y="2639684"/>
            <a:ext cx="3932466" cy="31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Precision and Recall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772891"/>
              </p:ext>
            </p:extLst>
          </p:nvPr>
        </p:nvGraphicFramePr>
        <p:xfrm>
          <a:off x="829574" y="2170673"/>
          <a:ext cx="1051560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3x3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5x5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흑백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색 반전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Salt</a:t>
                      </a:r>
                      <a:r>
                        <a:rPr lang="en-US" altLang="ko-KR" baseline="0" dirty="0" smtClean="0"/>
                        <a:t> and pepper1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Salt</a:t>
                      </a:r>
                      <a:r>
                        <a:rPr lang="en-US" altLang="ko-KR" baseline="0" dirty="0" smtClean="0"/>
                        <a:t> and pepper2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Precision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96.3%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Recall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92.3%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92.3%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92.3%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69.2%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3992" y="3618591"/>
            <a:ext cx="3916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※ Salt and pepper1</a:t>
            </a:r>
            <a:r>
              <a:rPr lang="ko-KR" altLang="en-US" sz="1100" dirty="0" smtClean="0"/>
              <a:t>이</a:t>
            </a:r>
            <a:r>
              <a:rPr lang="en-US" altLang="ko-KR" sz="1100" dirty="0" smtClean="0"/>
              <a:t> Salt and pepper2</a:t>
            </a:r>
            <a:r>
              <a:rPr lang="ko-KR" altLang="en-US" sz="1100" dirty="0" smtClean="0"/>
              <a:t>보다 손상정도 큼</a:t>
            </a:r>
            <a:endParaRPr lang="ko-KR" altLang="en-US" sz="1100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94185"/>
              </p:ext>
            </p:extLst>
          </p:nvPr>
        </p:nvGraphicFramePr>
        <p:xfrm>
          <a:off x="838200" y="4241022"/>
          <a:ext cx="1051560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3x3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5x5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흑백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색 반전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Salt</a:t>
                      </a:r>
                      <a:r>
                        <a:rPr lang="en-US" altLang="ko-KR" baseline="0" dirty="0" smtClean="0"/>
                        <a:t> and pepper1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Salt</a:t>
                      </a:r>
                      <a:r>
                        <a:rPr lang="en-US" altLang="ko-KR" baseline="0" dirty="0" smtClean="0"/>
                        <a:t> and pepper2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Precision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95.6%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89.8%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94.8%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89.7%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Recall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84.3%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89.8%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84.6%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35.6%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53.9%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82618" y="5688940"/>
            <a:ext cx="3916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※ Salt and pepper1</a:t>
            </a:r>
            <a:r>
              <a:rPr lang="ko-KR" altLang="en-US" sz="1100" dirty="0" smtClean="0"/>
              <a:t>이</a:t>
            </a:r>
            <a:r>
              <a:rPr lang="en-US" altLang="ko-KR" sz="1100" dirty="0" smtClean="0"/>
              <a:t> Salt and pepper2</a:t>
            </a:r>
            <a:r>
              <a:rPr lang="ko-KR" altLang="en-US" sz="1100" dirty="0" smtClean="0"/>
              <a:t>보다 손상정도 큼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55419"/>
            <a:ext cx="4942936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Yolo example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795301"/>
            <a:ext cx="4942936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뽑아온 </a:t>
            </a:r>
            <a:r>
              <a:rPr lang="en-US" altLang="ko-KR" dirty="0" smtClean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9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653387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Analysis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70174"/>
            <a:ext cx="11066253" cy="1840601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Salt and pepper noise </a:t>
            </a:r>
            <a:r>
              <a:rPr lang="ko-KR" altLang="en-US" sz="1600" dirty="0" smtClean="0"/>
              <a:t>강도가 강해질 수록 새로 인식하는 경우가 늘어난다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Filtering</a:t>
            </a:r>
            <a:r>
              <a:rPr lang="ko-KR" altLang="en-US" sz="1600" dirty="0" smtClean="0"/>
              <a:t>의 경우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의 사이즈가 커질 수록 </a:t>
            </a:r>
            <a:r>
              <a:rPr lang="en-US" altLang="ko-KR" sz="1600" dirty="0" smtClean="0"/>
              <a:t>Precision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Recall </a:t>
            </a:r>
            <a:r>
              <a:rPr lang="ko-KR" altLang="en-US" sz="1600" dirty="0" smtClean="0"/>
              <a:t>모두 감소한다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Yolo model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Noise</a:t>
            </a:r>
            <a:r>
              <a:rPr lang="ko-KR" altLang="en-US" sz="1600" dirty="0" smtClean="0"/>
              <a:t>를 기존에 검출되지 않은 객체로 인식하는 경우와 서로 다른 객체가 합쳐지는 경우가 발생한다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Salt and pepper noise</a:t>
            </a:r>
            <a:r>
              <a:rPr lang="ko-KR" altLang="en-US" sz="1600" dirty="0" smtClean="0"/>
              <a:t>가 다른 </a:t>
            </a:r>
            <a:r>
              <a:rPr lang="en-US" altLang="ko-KR" sz="1600" dirty="0" smtClean="0"/>
              <a:t>noise</a:t>
            </a:r>
            <a:r>
              <a:rPr lang="ko-KR" altLang="en-US" sz="1600" dirty="0" smtClean="0"/>
              <a:t>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비해 </a:t>
            </a:r>
            <a:r>
              <a:rPr lang="en-US" altLang="ko-KR" sz="1600" dirty="0" smtClean="0"/>
              <a:t>Recall </a:t>
            </a:r>
            <a:r>
              <a:rPr lang="ko-KR" altLang="en-US" sz="1600" dirty="0" smtClean="0"/>
              <a:t>감소량이 크다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색을 바꾸는 경우는 큰 성능저하가 보이지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198" y="31083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Conclusion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43308" y="4033995"/>
            <a:ext cx="11066253" cy="184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4118626"/>
            <a:ext cx="11256035" cy="184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Precision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Recall</a:t>
            </a:r>
            <a:r>
              <a:rPr lang="ko-KR" altLang="en-US" sz="1600" dirty="0" smtClean="0"/>
              <a:t>으로만 봤을 경우 </a:t>
            </a:r>
            <a:r>
              <a:rPr lang="en-US" altLang="ko-KR" sz="1600" dirty="0" smtClean="0"/>
              <a:t>Salt and Pepper noise</a:t>
            </a:r>
            <a:r>
              <a:rPr lang="ko-KR" altLang="en-US" sz="1600" dirty="0" smtClean="0"/>
              <a:t>를 다루는 새로운 연구가 필요하다고 생각한다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검출 </a:t>
            </a:r>
            <a:r>
              <a:rPr lang="en-US" altLang="ko-KR" sz="1600" dirty="0" smtClean="0"/>
              <a:t>threshold</a:t>
            </a:r>
            <a:r>
              <a:rPr lang="ko-KR" altLang="en-US" sz="1600" dirty="0" smtClean="0"/>
              <a:t>를 높인다면 더 높은 </a:t>
            </a:r>
            <a:r>
              <a:rPr lang="en-US" altLang="ko-KR" sz="1600" dirty="0" smtClean="0"/>
              <a:t>confidence score</a:t>
            </a:r>
            <a:r>
              <a:rPr lang="ko-KR" altLang="en-US" sz="1600" dirty="0" smtClean="0"/>
              <a:t>를 가지는 객체를 인식하므로 </a:t>
            </a:r>
            <a:r>
              <a:rPr lang="en-US" altLang="ko-KR" sz="1600" dirty="0" smtClean="0"/>
              <a:t>precision</a:t>
            </a:r>
            <a:r>
              <a:rPr lang="ko-KR" altLang="en-US" sz="1600" dirty="0" smtClean="0"/>
              <a:t>이 향상될 것이라 생각한다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Noise image</a:t>
            </a:r>
            <a:r>
              <a:rPr lang="ko-KR" altLang="en-US" sz="1600" dirty="0" smtClean="0"/>
              <a:t>에 대한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recision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Recall</a:t>
            </a:r>
            <a:r>
              <a:rPr lang="ko-KR" altLang="en-US" sz="1600" dirty="0" smtClean="0"/>
              <a:t>이 감소하지만 </a:t>
            </a:r>
            <a:r>
              <a:rPr lang="en-US" altLang="ko-KR" sz="1600" dirty="0" smtClean="0"/>
              <a:t>Yolo model </a:t>
            </a:r>
            <a:r>
              <a:rPr lang="ko-KR" altLang="en-US" sz="1600" dirty="0" smtClean="0"/>
              <a:t>굉장히 빠른 모델이기에 다양한 분야에 적용할 수 있을 것이라고 생각한다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929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https://github.com/graduation-proj/vision_proj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프로젝트 목표</a:t>
            </a:r>
            <a:endParaRPr lang="en-US" altLang="ko-KR" sz="2000" dirty="0" smtClean="0"/>
          </a:p>
          <a:p>
            <a:r>
              <a:rPr lang="ko-KR" altLang="en-US" sz="2000" dirty="0" smtClean="0"/>
              <a:t>사용 </a:t>
            </a:r>
            <a:r>
              <a:rPr lang="en-US" altLang="ko-KR" sz="2000" dirty="0" smtClean="0"/>
              <a:t>Data set</a:t>
            </a:r>
          </a:p>
          <a:p>
            <a:r>
              <a:rPr lang="en-US" altLang="ko-KR" sz="2000" dirty="0" smtClean="0"/>
              <a:t>Image </a:t>
            </a:r>
            <a:r>
              <a:rPr lang="ko-KR" altLang="en-US" sz="2000" dirty="0" smtClean="0"/>
              <a:t>예시</a:t>
            </a:r>
            <a:endParaRPr lang="en-US" altLang="ko-KR" sz="2000" dirty="0" smtClean="0"/>
          </a:p>
          <a:p>
            <a:r>
              <a:rPr lang="en-US" altLang="ko-KR" sz="2000" dirty="0" smtClean="0"/>
              <a:t>Yolo </a:t>
            </a:r>
            <a:r>
              <a:rPr lang="ko-KR" altLang="en-US" sz="2000" dirty="0" smtClean="0"/>
              <a:t>결과 </a:t>
            </a:r>
            <a:r>
              <a:rPr lang="en-US" altLang="ko-KR" sz="2000" dirty="0" smtClean="0"/>
              <a:t>images </a:t>
            </a:r>
            <a:r>
              <a:rPr lang="ko-KR" altLang="en-US" sz="2000" dirty="0" smtClean="0"/>
              <a:t>예시</a:t>
            </a:r>
            <a:endParaRPr lang="en-US" altLang="ko-KR" sz="2000" dirty="0" smtClean="0"/>
          </a:p>
          <a:p>
            <a:r>
              <a:rPr lang="en-US" altLang="ko-KR" sz="2000" dirty="0" smtClean="0"/>
              <a:t>Precision and Recall</a:t>
            </a:r>
          </a:p>
          <a:p>
            <a:r>
              <a:rPr lang="en-US" altLang="ko-KR" sz="2000" dirty="0"/>
              <a:t>C</a:t>
            </a:r>
            <a:r>
              <a:rPr lang="en-US" altLang="ko-KR" sz="2000" dirty="0" smtClean="0"/>
              <a:t>onclusion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18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프로젝트 목표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10226455" cy="388077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기존 </a:t>
            </a:r>
            <a:r>
              <a:rPr lang="en-US" altLang="ko-KR" sz="2000" dirty="0" smtClean="0"/>
              <a:t>Yolo model</a:t>
            </a:r>
            <a:r>
              <a:rPr lang="ko-KR" altLang="en-US" sz="2000" dirty="0" smtClean="0"/>
              <a:t>은 원본 이미지에 대해 높은 정확도를 보임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실 생활에 적용하기 위해서는 다양한 손상 정도에 따른 성능 평가의 필요성을 인지함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여러 </a:t>
            </a:r>
            <a:r>
              <a:rPr lang="en-US" altLang="ko-KR" sz="2000" dirty="0" smtClean="0"/>
              <a:t>image </a:t>
            </a:r>
            <a:r>
              <a:rPr lang="ko-KR" altLang="en-US" sz="2000" dirty="0" smtClean="0"/>
              <a:t>손상 기법 사용해 </a:t>
            </a:r>
            <a:r>
              <a:rPr lang="en-US" altLang="ko-KR" sz="2000" dirty="0" smtClean="0"/>
              <a:t>image </a:t>
            </a:r>
            <a:r>
              <a:rPr lang="ko-KR" altLang="en-US" sz="2000" dirty="0" smtClean="0"/>
              <a:t>손상시키기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다양한 </a:t>
            </a:r>
            <a:r>
              <a:rPr lang="en-US" altLang="ko-KR" sz="2000" dirty="0" smtClean="0"/>
              <a:t>Image </a:t>
            </a:r>
            <a:r>
              <a:rPr lang="ko-KR" altLang="en-US" sz="2000" dirty="0" smtClean="0"/>
              <a:t>손상 기법에 따른 </a:t>
            </a:r>
            <a:r>
              <a:rPr lang="en-US" altLang="ko-KR" sz="2000" dirty="0" smtClean="0"/>
              <a:t>Yolo model</a:t>
            </a:r>
            <a:r>
              <a:rPr lang="ko-KR" altLang="en-US" sz="2000" dirty="0" smtClean="0"/>
              <a:t>의 성능 분석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아래쪽 화살표 3"/>
          <p:cNvSpPr/>
          <p:nvPr/>
        </p:nvSpPr>
        <p:spPr>
          <a:xfrm>
            <a:off x="5279366" y="3424688"/>
            <a:ext cx="655607" cy="586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2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87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Test Dataset</a:t>
            </a:r>
            <a:endParaRPr lang="ko-KR" altLang="en-US" sz="32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866146"/>
              </p:ext>
            </p:extLst>
          </p:nvPr>
        </p:nvGraphicFramePr>
        <p:xfrm>
          <a:off x="838200" y="1566831"/>
          <a:ext cx="8314426" cy="130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60"/>
                <a:gridCol w="3581433"/>
                <a:gridCol w="3581433"/>
              </a:tblGrid>
              <a:tr h="4900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Yolo</a:t>
                      </a:r>
                      <a:r>
                        <a:rPr lang="ko-KR" altLang="en-US" dirty="0" smtClean="0"/>
                        <a:t>에 저장된 </a:t>
                      </a:r>
                      <a:r>
                        <a:rPr lang="en-US" altLang="ko-KR" dirty="0" smtClean="0"/>
                        <a:t>example image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직접 뽑아온 </a:t>
                      </a:r>
                      <a:r>
                        <a:rPr lang="en-US" altLang="ko-KR" dirty="0" smtClean="0"/>
                        <a:t>image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15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838200" y="3177337"/>
            <a:ext cx="10515600" cy="96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사용한 </a:t>
            </a:r>
            <a:r>
              <a:rPr lang="en-US" altLang="ko-KR" sz="2800" dirty="0" smtClean="0"/>
              <a:t>Image </a:t>
            </a:r>
            <a:r>
              <a:rPr lang="ko-KR" altLang="en-US" sz="2800" dirty="0" smtClean="0"/>
              <a:t>처리 기법</a:t>
            </a:r>
            <a:endParaRPr lang="en-US" altLang="ko-KR" sz="28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ko-KR" altLang="en-US" sz="200" dirty="0"/>
          </a:p>
        </p:txBody>
      </p:sp>
      <p:sp>
        <p:nvSpPr>
          <p:cNvPr id="7" name="TextBox 6"/>
          <p:cNvSpPr txBox="1"/>
          <p:nvPr/>
        </p:nvSpPr>
        <p:spPr>
          <a:xfrm>
            <a:off x="1000664" y="3812875"/>
            <a:ext cx="7548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3x3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5x5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Salt and pepper noise(</a:t>
            </a:r>
            <a:r>
              <a:rPr lang="ko-KR" altLang="en-US" dirty="0" smtClean="0"/>
              <a:t>정도에 따라 두 가지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흑백 전환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색 반전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68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3X3 Filtering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29375"/>
            <a:ext cx="3195926" cy="27432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684144" y="3725726"/>
            <a:ext cx="819509" cy="750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95" y="2729376"/>
            <a:ext cx="33266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5X5 Filtering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29375"/>
            <a:ext cx="3195926" cy="27432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528876" y="3725726"/>
            <a:ext cx="819509" cy="750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36" y="2729376"/>
            <a:ext cx="35992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1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Salt and Pepper noise1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29375"/>
            <a:ext cx="3195926" cy="27432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684144" y="3725726"/>
            <a:ext cx="819509" cy="750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06" y="2729375"/>
            <a:ext cx="33877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2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Salt and Pepper noise2(Salt and Pepper noise1 </a:t>
            </a:r>
            <a:r>
              <a:rPr lang="ko-KR" altLang="en-US" dirty="0" smtClean="0"/>
              <a:t>보다 강도가 약함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29375"/>
            <a:ext cx="3195926" cy="27432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684144" y="3725726"/>
            <a:ext cx="819509" cy="750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69" y="2729375"/>
            <a:ext cx="337863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4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흑백 전환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29375"/>
            <a:ext cx="3195926" cy="27432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684144" y="3725726"/>
            <a:ext cx="819509" cy="750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5" y="2729376"/>
            <a:ext cx="351155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6355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448</Words>
  <Application>Microsoft Office PowerPoint</Application>
  <PresentationFormat>와이드스크린</PresentationFormat>
  <Paragraphs>130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HY그래픽M</vt:lpstr>
      <vt:lpstr>맑은 고딕</vt:lpstr>
      <vt:lpstr>Arial</vt:lpstr>
      <vt:lpstr>Trebuchet MS</vt:lpstr>
      <vt:lpstr>Wingdings 3</vt:lpstr>
      <vt:lpstr>패싯</vt:lpstr>
      <vt:lpstr>Image 손상 정도에 따른 Yolo model 성능 평가</vt:lpstr>
      <vt:lpstr>목차</vt:lpstr>
      <vt:lpstr>프로젝트 목표</vt:lpstr>
      <vt:lpstr>Test Dataset</vt:lpstr>
      <vt:lpstr>Image 예시</vt:lpstr>
      <vt:lpstr>Image 예시</vt:lpstr>
      <vt:lpstr>Image 예시</vt:lpstr>
      <vt:lpstr>Image 예시</vt:lpstr>
      <vt:lpstr>Image 예시</vt:lpstr>
      <vt:lpstr>Image 예시</vt:lpstr>
      <vt:lpstr>Yolo 결과 image 예시</vt:lpstr>
      <vt:lpstr>Yolo 결과 image 예시</vt:lpstr>
      <vt:lpstr>Yolo 결과 image 예시</vt:lpstr>
      <vt:lpstr>Yolo 결과 image 예시</vt:lpstr>
      <vt:lpstr>Yolo 결과 image 예시</vt:lpstr>
      <vt:lpstr>Yolo 결과 image 예시</vt:lpstr>
      <vt:lpstr>Precision and Recall</vt:lpstr>
      <vt:lpstr>Analysis</vt:lpstr>
      <vt:lpstr>Git Address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손상 정도에 따른 Yolo model 성능 평가</dc:title>
  <dc:creator>Windows User</dc:creator>
  <cp:lastModifiedBy>Windows User</cp:lastModifiedBy>
  <cp:revision>22</cp:revision>
  <dcterms:created xsi:type="dcterms:W3CDTF">2020-10-13T06:38:59Z</dcterms:created>
  <dcterms:modified xsi:type="dcterms:W3CDTF">2020-10-22T07:10:40Z</dcterms:modified>
</cp:coreProperties>
</file>