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FBCEA-66EB-0606-E2BA-F6945A67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F0F09-3B64-A6AD-B4DC-33662103A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C2FF2-DC7A-9811-5CED-7CDC260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DE7C4-98CE-32F0-A367-22E829A8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0F48A-A61F-F725-1796-828CD55F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9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36003-25B7-C227-CB73-24AC0B8D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DFDD3-F3F6-B4ED-F382-C982FE5B2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0D491-91E0-5E05-C221-0545F526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539F6-E464-B9D1-DFAF-08770F35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F17C2-5FBF-718D-E905-71A2C648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5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A293E-9550-26D1-1249-CB436055D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6C3E63-BD39-1E3D-0657-DACA0EAFC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23723-577E-DDD1-7928-1A389FD9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CA558-5FDA-CFA4-01D0-8956F8FB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52A47-27B8-B736-EB86-5FE8422D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E844-0AE4-F56A-38BD-494F450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DBC25-F8BB-52C9-7319-1A33B16F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D4D82-32FA-AF76-3FE0-4B13E88A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17592-453E-B86F-3666-54274C2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BC695-AE5E-EE6F-C1E7-CACD2C8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E2163-1AC0-79B9-66C0-D8B5FB0D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BFA3E-251A-524C-218B-A2FAF4F7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FFC16-CDDE-B907-AEB8-BA90F6D8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FAF8B-8D98-FE53-6992-4405C30A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47823-0A9B-7680-9D34-866B246E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6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1522E-ADBD-6757-E065-AD64751E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C3553-CE03-DE3E-DF1D-CD3A85397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436F2A-7E4D-A67C-BFB0-05F43DE1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81B086-2FB5-FEAA-8902-BE48C4F4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AD33A-A51F-7B15-E94A-53FF21A1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65B5F-1264-1DCB-0DCE-13C2CD3E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7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A243-9ECA-544D-2B97-2F067B25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9944D-223F-17DD-B819-5674C77A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F8307C-B5CA-B51C-6D2C-A92F9204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A35F2-DA01-06AE-379C-B31BFCF8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35AEBA-BE9D-3BA4-B6B0-A77CB36E8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A366DF-A04F-EF11-8379-04D8D05A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23A045-F889-21F6-A740-B33B65EA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FEAF4-024B-A79B-43FE-19F90E65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3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BB33-6DBE-736F-3218-56D721F5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19138-C56D-6804-44A0-FB132A96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1AA58-7559-83AC-007B-AAEF557B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E5CDD-D8BC-0499-4098-C94328ED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0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1D1DD0-2734-6B87-B1A1-0071D450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B3DA87-D5E6-DAC9-83BF-8EB0BE83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6F939F-975E-6F57-CED5-8B2ADB5F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46986-2DE2-F58A-1A28-A84F1DBC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D80D4-E163-D618-9540-28909AD6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BC3CE-FDC6-B719-6E89-194E58811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F6FFB-7102-7E4D-5C7A-EEACD7AA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6A1B58-1383-3067-9359-2197447B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F0272-E923-1423-9ABE-EEBBA95A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1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1DC7C-441C-1E6C-9676-A5A50E10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534004-E17D-A02B-DEA1-904EA2473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84077-01AC-9961-63A1-BFE0152DA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F8D20-07B8-BEA3-4684-27F4AB6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37624-BB81-AB36-E95C-2C141D00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51CE2-4E1A-0D17-097D-4FA89A65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3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459166-DEDB-6713-9D55-9361013C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EB3CA-BCDF-6A37-9025-77551AD9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760C6-C8B2-9088-321D-8350628BE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109E-92E8-4135-AC41-59956D48F8A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766DF-21B0-B607-9051-1D873B4EF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CF041-5EC5-9A79-E44A-C9C5FBF1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9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다키스트 던전/마을">
            <a:extLst>
              <a:ext uri="{FF2B5EF4-FFF2-40B4-BE49-F238E27FC236}">
                <a16:creationId xmlns:a16="http://schemas.microsoft.com/office/drawing/2014/main" id="{90341A06-AF06-15FA-741E-735BCADB0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45" y="641713"/>
            <a:ext cx="9657806" cy="543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134DDE-55CF-5892-D0A3-F4EEC901A72B}"/>
              </a:ext>
            </a:extLst>
          </p:cNvPr>
          <p:cNvSpPr/>
          <p:nvPr/>
        </p:nvSpPr>
        <p:spPr>
          <a:xfrm>
            <a:off x="2969623" y="2804160"/>
            <a:ext cx="2116183" cy="2464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2D39F9-1342-BCE6-B113-B34795AACB24}"/>
              </a:ext>
            </a:extLst>
          </p:cNvPr>
          <p:cNvSpPr/>
          <p:nvPr/>
        </p:nvSpPr>
        <p:spPr>
          <a:xfrm>
            <a:off x="2969623" y="2355668"/>
            <a:ext cx="448491" cy="44849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52B1EC-A4A8-3737-EB5F-DF1F8C6DB505}"/>
              </a:ext>
            </a:extLst>
          </p:cNvPr>
          <p:cNvSpPr/>
          <p:nvPr/>
        </p:nvSpPr>
        <p:spPr>
          <a:xfrm>
            <a:off x="1449979" y="718458"/>
            <a:ext cx="1907176" cy="692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02F04-0B26-6CCF-6CB7-9D150A7D3F63}"/>
              </a:ext>
            </a:extLst>
          </p:cNvPr>
          <p:cNvSpPr/>
          <p:nvPr/>
        </p:nvSpPr>
        <p:spPr>
          <a:xfrm>
            <a:off x="1449978" y="269965"/>
            <a:ext cx="448491" cy="44849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D31B52-B88A-B457-B800-6C06AB06C70A}"/>
              </a:ext>
            </a:extLst>
          </p:cNvPr>
          <p:cNvSpPr/>
          <p:nvPr/>
        </p:nvSpPr>
        <p:spPr>
          <a:xfrm>
            <a:off x="1515291" y="783772"/>
            <a:ext cx="1706880" cy="5399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모험 랭크 </a:t>
            </a:r>
            <a:r>
              <a:rPr lang="en-US" altLang="ko-KR" dirty="0"/>
              <a:t>: 15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0C5814-E4A9-9F55-90FE-5650DEC07CB7}"/>
              </a:ext>
            </a:extLst>
          </p:cNvPr>
          <p:cNvSpPr/>
          <p:nvPr/>
        </p:nvSpPr>
        <p:spPr>
          <a:xfrm>
            <a:off x="9117875" y="5268686"/>
            <a:ext cx="1706880" cy="5399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모험 시작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E087C4-AFA8-C143-FBD7-678A436433E3}"/>
              </a:ext>
            </a:extLst>
          </p:cNvPr>
          <p:cNvSpPr/>
          <p:nvPr/>
        </p:nvSpPr>
        <p:spPr>
          <a:xfrm>
            <a:off x="9022081" y="5191125"/>
            <a:ext cx="1907176" cy="692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83C473-F501-552B-B954-F67E0459E415}"/>
              </a:ext>
            </a:extLst>
          </p:cNvPr>
          <p:cNvSpPr/>
          <p:nvPr/>
        </p:nvSpPr>
        <p:spPr>
          <a:xfrm>
            <a:off x="9022080" y="4742632"/>
            <a:ext cx="448491" cy="44849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6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014277-CEFB-CA57-65BC-3D5351CA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819050"/>
            <a:ext cx="602064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AD4351-000C-4E7A-B3DB-60823A1BB38C}"/>
              </a:ext>
            </a:extLst>
          </p:cNvPr>
          <p:cNvSpPr/>
          <p:nvPr/>
        </p:nvSpPr>
        <p:spPr>
          <a:xfrm>
            <a:off x="1503485" y="984739"/>
            <a:ext cx="3015762" cy="45632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1F9C1-485B-4AD3-8DC4-0760C4E8218E}"/>
              </a:ext>
            </a:extLst>
          </p:cNvPr>
          <p:cNvSpPr/>
          <p:nvPr/>
        </p:nvSpPr>
        <p:spPr>
          <a:xfrm>
            <a:off x="1503485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B10B8-83C5-41F1-8C28-34EFDFB82DFA}"/>
              </a:ext>
            </a:extLst>
          </p:cNvPr>
          <p:cNvSpPr/>
          <p:nvPr/>
        </p:nvSpPr>
        <p:spPr>
          <a:xfrm>
            <a:off x="8593016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랭크 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[</a:t>
            </a:r>
            <a:r>
              <a:rPr lang="ko-KR" altLang="en-US" sz="1500" dirty="0">
                <a:solidFill>
                  <a:schemeClr val="tx1"/>
                </a:solidFill>
              </a:rPr>
              <a:t>필요 골드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표시</a:t>
            </a:r>
            <a:r>
              <a:rPr lang="en-US" altLang="ko-KR" sz="1500" dirty="0">
                <a:solidFill>
                  <a:schemeClr val="tx1"/>
                </a:solidFill>
              </a:rPr>
              <a:t>]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15269-5A14-4EB4-9EE4-3C074FCCC4E5}"/>
              </a:ext>
            </a:extLst>
          </p:cNvPr>
          <p:cNvSpPr txBox="1"/>
          <p:nvPr/>
        </p:nvSpPr>
        <p:spPr>
          <a:xfrm>
            <a:off x="5180618" y="2523392"/>
            <a:ext cx="23839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공격력</a:t>
            </a:r>
            <a:r>
              <a:rPr lang="en-US" altLang="ko-KR" sz="2500" dirty="0"/>
              <a:t>	30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체력</a:t>
            </a:r>
            <a:r>
              <a:rPr lang="en-US" altLang="ko-KR" sz="2500" dirty="0"/>
              <a:t>		80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MP		50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585EA-915C-4122-AEE5-C66872DC6DA9}"/>
              </a:ext>
            </a:extLst>
          </p:cNvPr>
          <p:cNvSpPr txBox="1"/>
          <p:nvPr/>
        </p:nvSpPr>
        <p:spPr>
          <a:xfrm>
            <a:off x="9474194" y="2523392"/>
            <a:ext cx="7617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+30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+80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+50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EC97C-1D1F-481D-94B4-F849A0CDB37E}"/>
              </a:ext>
            </a:extLst>
          </p:cNvPr>
          <p:cNvSpPr txBox="1"/>
          <p:nvPr/>
        </p:nvSpPr>
        <p:spPr>
          <a:xfrm>
            <a:off x="5180618" y="1919654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현재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AD4F-2F62-46E5-9E6A-AE257B5E0F39}"/>
              </a:ext>
            </a:extLst>
          </p:cNvPr>
          <p:cNvSpPr txBox="1"/>
          <p:nvPr/>
        </p:nvSpPr>
        <p:spPr>
          <a:xfrm>
            <a:off x="9426925" y="1919654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상승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AA20B8-A962-48E5-96AA-392003DC8FAB}"/>
              </a:ext>
            </a:extLst>
          </p:cNvPr>
          <p:cNvSpPr/>
          <p:nvPr/>
        </p:nvSpPr>
        <p:spPr>
          <a:xfrm>
            <a:off x="4724401" y="984739"/>
            <a:ext cx="5193322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명 표시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2A282-3084-4049-8489-69023D0ABEDD}"/>
              </a:ext>
            </a:extLst>
          </p:cNvPr>
          <p:cNvSpPr/>
          <p:nvPr/>
        </p:nvSpPr>
        <p:spPr>
          <a:xfrm>
            <a:off x="10026162" y="984739"/>
            <a:ext cx="1582616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캐릭터 랭크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08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AD4351-000C-4E7A-B3DB-60823A1BB38C}"/>
              </a:ext>
            </a:extLst>
          </p:cNvPr>
          <p:cNvSpPr/>
          <p:nvPr/>
        </p:nvSpPr>
        <p:spPr>
          <a:xfrm>
            <a:off x="1503485" y="984739"/>
            <a:ext cx="3015762" cy="45632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1F9C1-485B-4AD3-8DC4-0760C4E8218E}"/>
              </a:ext>
            </a:extLst>
          </p:cNvPr>
          <p:cNvSpPr/>
          <p:nvPr/>
        </p:nvSpPr>
        <p:spPr>
          <a:xfrm>
            <a:off x="1503485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B10B8-83C5-41F1-8C28-34EFDFB82DFA}"/>
              </a:ext>
            </a:extLst>
          </p:cNvPr>
          <p:cNvSpPr/>
          <p:nvPr/>
        </p:nvSpPr>
        <p:spPr>
          <a:xfrm>
            <a:off x="8593016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용병 강화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15269-5A14-4EB4-9EE4-3C074FCCC4E5}"/>
              </a:ext>
            </a:extLst>
          </p:cNvPr>
          <p:cNvSpPr txBox="1"/>
          <p:nvPr/>
        </p:nvSpPr>
        <p:spPr>
          <a:xfrm>
            <a:off x="5029782" y="2725289"/>
            <a:ext cx="13195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공격력</a:t>
            </a:r>
            <a:r>
              <a:rPr lang="en-US" altLang="ko-KR" sz="1500" dirty="0"/>
              <a:t>	30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체력</a:t>
            </a:r>
            <a:r>
              <a:rPr lang="en-US" altLang="ko-KR" sz="1500" dirty="0"/>
              <a:t>	80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MP	50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AD4F-2F62-46E5-9E6A-AE257B5E0F39}"/>
              </a:ext>
            </a:extLst>
          </p:cNvPr>
          <p:cNvSpPr txBox="1"/>
          <p:nvPr/>
        </p:nvSpPr>
        <p:spPr>
          <a:xfrm>
            <a:off x="5029782" y="204368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능력치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AA20B8-A962-48E5-96AA-392003DC8FAB}"/>
              </a:ext>
            </a:extLst>
          </p:cNvPr>
          <p:cNvSpPr/>
          <p:nvPr/>
        </p:nvSpPr>
        <p:spPr>
          <a:xfrm>
            <a:off x="4724401" y="984739"/>
            <a:ext cx="5193322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명 표시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2A282-3084-4049-8489-69023D0ABEDD}"/>
              </a:ext>
            </a:extLst>
          </p:cNvPr>
          <p:cNvSpPr/>
          <p:nvPr/>
        </p:nvSpPr>
        <p:spPr>
          <a:xfrm>
            <a:off x="10026162" y="984739"/>
            <a:ext cx="1582616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캐릭터 랭크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7E1F68-4AF7-4515-8CCE-5CA75B6392D6}"/>
              </a:ext>
            </a:extLst>
          </p:cNvPr>
          <p:cNvSpPr/>
          <p:nvPr/>
        </p:nvSpPr>
        <p:spPr>
          <a:xfrm>
            <a:off x="7455878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C3A4D7-1553-4993-8420-32026E084EC2}"/>
              </a:ext>
            </a:extLst>
          </p:cNvPr>
          <p:cNvSpPr/>
          <p:nvPr/>
        </p:nvSpPr>
        <p:spPr>
          <a:xfrm>
            <a:off x="9111763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E37B4A-E145-43AD-9BF1-ADE48617BFA0}"/>
              </a:ext>
            </a:extLst>
          </p:cNvPr>
          <p:cNvSpPr/>
          <p:nvPr/>
        </p:nvSpPr>
        <p:spPr>
          <a:xfrm>
            <a:off x="10767648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B5C202-02EF-4FC3-9307-8B7EAAEEC8B0}"/>
              </a:ext>
            </a:extLst>
          </p:cNvPr>
          <p:cNvSpPr/>
          <p:nvPr/>
        </p:nvSpPr>
        <p:spPr>
          <a:xfrm>
            <a:off x="7455878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C24FB5-B5A2-4DE2-88F8-BF15194FC92A}"/>
              </a:ext>
            </a:extLst>
          </p:cNvPr>
          <p:cNvSpPr/>
          <p:nvPr/>
        </p:nvSpPr>
        <p:spPr>
          <a:xfrm>
            <a:off x="9111763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A4E777-D485-43BA-A578-1B1A64DF3702}"/>
              </a:ext>
            </a:extLst>
          </p:cNvPr>
          <p:cNvSpPr/>
          <p:nvPr/>
        </p:nvSpPr>
        <p:spPr>
          <a:xfrm>
            <a:off x="10767648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A8A12-C24A-4A50-8880-08346481E328}"/>
              </a:ext>
            </a:extLst>
          </p:cNvPr>
          <p:cNvSpPr txBox="1"/>
          <p:nvPr/>
        </p:nvSpPr>
        <p:spPr>
          <a:xfrm>
            <a:off x="7447086" y="1990933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보유 스킬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6AA2-2681-4697-9B98-A1007169805E}"/>
              </a:ext>
            </a:extLst>
          </p:cNvPr>
          <p:cNvSpPr txBox="1"/>
          <p:nvPr/>
        </p:nvSpPr>
        <p:spPr>
          <a:xfrm>
            <a:off x="7447085" y="3872865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장착 아이템</a:t>
            </a:r>
          </a:p>
        </p:txBody>
      </p:sp>
    </p:spTree>
    <p:extLst>
      <p:ext uri="{BB962C8B-B14F-4D97-AF65-F5344CB8AC3E}">
        <p14:creationId xmlns:p14="http://schemas.microsoft.com/office/powerpoint/2010/main" val="330417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AD4351-000C-4E7A-B3DB-60823A1BB38C}"/>
              </a:ext>
            </a:extLst>
          </p:cNvPr>
          <p:cNvSpPr/>
          <p:nvPr/>
        </p:nvSpPr>
        <p:spPr>
          <a:xfrm>
            <a:off x="1503485" y="984739"/>
            <a:ext cx="3015762" cy="45632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1F9C1-485B-4AD3-8DC4-0760C4E8218E}"/>
              </a:ext>
            </a:extLst>
          </p:cNvPr>
          <p:cNvSpPr/>
          <p:nvPr/>
        </p:nvSpPr>
        <p:spPr>
          <a:xfrm>
            <a:off x="1503485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B10B8-83C5-41F1-8C28-34EFDFB82DFA}"/>
              </a:ext>
            </a:extLst>
          </p:cNvPr>
          <p:cNvSpPr/>
          <p:nvPr/>
        </p:nvSpPr>
        <p:spPr>
          <a:xfrm>
            <a:off x="8593016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용병 강화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15269-5A14-4EB4-9EE4-3C074FCCC4E5}"/>
              </a:ext>
            </a:extLst>
          </p:cNvPr>
          <p:cNvSpPr txBox="1"/>
          <p:nvPr/>
        </p:nvSpPr>
        <p:spPr>
          <a:xfrm>
            <a:off x="5029782" y="2725289"/>
            <a:ext cx="13195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공격력</a:t>
            </a:r>
            <a:r>
              <a:rPr lang="en-US" altLang="ko-KR" sz="1500" dirty="0"/>
              <a:t>	30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체력</a:t>
            </a:r>
            <a:r>
              <a:rPr lang="en-US" altLang="ko-KR" sz="1500" dirty="0"/>
              <a:t>	80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MP	50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AD4F-2F62-46E5-9E6A-AE257B5E0F39}"/>
              </a:ext>
            </a:extLst>
          </p:cNvPr>
          <p:cNvSpPr txBox="1"/>
          <p:nvPr/>
        </p:nvSpPr>
        <p:spPr>
          <a:xfrm>
            <a:off x="5029782" y="204368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능력치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AA20B8-A962-48E5-96AA-392003DC8FAB}"/>
              </a:ext>
            </a:extLst>
          </p:cNvPr>
          <p:cNvSpPr/>
          <p:nvPr/>
        </p:nvSpPr>
        <p:spPr>
          <a:xfrm>
            <a:off x="4724401" y="984739"/>
            <a:ext cx="5193322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명 표시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2A282-3084-4049-8489-69023D0ABEDD}"/>
              </a:ext>
            </a:extLst>
          </p:cNvPr>
          <p:cNvSpPr/>
          <p:nvPr/>
        </p:nvSpPr>
        <p:spPr>
          <a:xfrm>
            <a:off x="10026162" y="984739"/>
            <a:ext cx="1582616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캐릭터 랭크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7E1F68-4AF7-4515-8CCE-5CA75B6392D6}"/>
              </a:ext>
            </a:extLst>
          </p:cNvPr>
          <p:cNvSpPr/>
          <p:nvPr/>
        </p:nvSpPr>
        <p:spPr>
          <a:xfrm>
            <a:off x="7455878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C3A4D7-1553-4993-8420-32026E084EC2}"/>
              </a:ext>
            </a:extLst>
          </p:cNvPr>
          <p:cNvSpPr/>
          <p:nvPr/>
        </p:nvSpPr>
        <p:spPr>
          <a:xfrm>
            <a:off x="9111763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E37B4A-E145-43AD-9BF1-ADE48617BFA0}"/>
              </a:ext>
            </a:extLst>
          </p:cNvPr>
          <p:cNvSpPr/>
          <p:nvPr/>
        </p:nvSpPr>
        <p:spPr>
          <a:xfrm>
            <a:off x="10767648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B5C202-02EF-4FC3-9307-8B7EAAEEC8B0}"/>
              </a:ext>
            </a:extLst>
          </p:cNvPr>
          <p:cNvSpPr/>
          <p:nvPr/>
        </p:nvSpPr>
        <p:spPr>
          <a:xfrm>
            <a:off x="7455878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C24FB5-B5A2-4DE2-88F8-BF15194FC92A}"/>
              </a:ext>
            </a:extLst>
          </p:cNvPr>
          <p:cNvSpPr/>
          <p:nvPr/>
        </p:nvSpPr>
        <p:spPr>
          <a:xfrm>
            <a:off x="9111763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A4E777-D485-43BA-A578-1B1A64DF3702}"/>
              </a:ext>
            </a:extLst>
          </p:cNvPr>
          <p:cNvSpPr/>
          <p:nvPr/>
        </p:nvSpPr>
        <p:spPr>
          <a:xfrm>
            <a:off x="10767648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A8A12-C24A-4A50-8880-08346481E328}"/>
              </a:ext>
            </a:extLst>
          </p:cNvPr>
          <p:cNvSpPr txBox="1"/>
          <p:nvPr/>
        </p:nvSpPr>
        <p:spPr>
          <a:xfrm>
            <a:off x="7447086" y="1990933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보유 스킬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6AA2-2681-4697-9B98-A1007169805E}"/>
              </a:ext>
            </a:extLst>
          </p:cNvPr>
          <p:cNvSpPr txBox="1"/>
          <p:nvPr/>
        </p:nvSpPr>
        <p:spPr>
          <a:xfrm>
            <a:off x="7447085" y="3872865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장착 아이템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8797B8-C9F2-4B5B-A8AB-3D615F0E956A}"/>
              </a:ext>
            </a:extLst>
          </p:cNvPr>
          <p:cNvGrpSpPr/>
          <p:nvPr/>
        </p:nvGrpSpPr>
        <p:grpSpPr>
          <a:xfrm>
            <a:off x="4644942" y="2152515"/>
            <a:ext cx="3077308" cy="3472962"/>
            <a:chOff x="3738197" y="2152515"/>
            <a:chExt cx="3077308" cy="34729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EF0DBAC-7F9D-4CE0-94E3-CC2C90DD486E}"/>
                </a:ext>
              </a:extLst>
            </p:cNvPr>
            <p:cNvSpPr/>
            <p:nvPr/>
          </p:nvSpPr>
          <p:spPr>
            <a:xfrm>
              <a:off x="3738197" y="2152515"/>
              <a:ext cx="3077308" cy="347296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C15F91-AB17-43BA-BA45-D698302643F2}"/>
                </a:ext>
              </a:extLst>
            </p:cNvPr>
            <p:cNvSpPr/>
            <p:nvPr/>
          </p:nvSpPr>
          <p:spPr>
            <a:xfrm>
              <a:off x="4062047" y="2511696"/>
              <a:ext cx="914399" cy="12016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스킬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536D4-C81C-4BB9-A6E8-244DA86D950C}"/>
                </a:ext>
              </a:extLst>
            </p:cNvPr>
            <p:cNvSpPr txBox="1"/>
            <p:nvPr/>
          </p:nvSpPr>
          <p:spPr>
            <a:xfrm>
              <a:off x="5212961" y="250037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스킬 효과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6EA238-C649-4AF4-B92B-BEDE6E8A116E}"/>
                </a:ext>
              </a:extLst>
            </p:cNvPr>
            <p:cNvSpPr txBox="1"/>
            <p:nvPr/>
          </p:nvSpPr>
          <p:spPr>
            <a:xfrm>
              <a:off x="5208929" y="285880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스킬 효과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6F315-2FAC-451D-902A-0807475F602C}"/>
                </a:ext>
              </a:extLst>
            </p:cNvPr>
            <p:cNvSpPr txBox="1"/>
            <p:nvPr/>
          </p:nvSpPr>
          <p:spPr>
            <a:xfrm>
              <a:off x="5204897" y="3217246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스킬 효과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84C4478-1430-4D51-AEC5-9FB9E228DD1D}"/>
                </a:ext>
              </a:extLst>
            </p:cNvPr>
            <p:cNvSpPr/>
            <p:nvPr/>
          </p:nvSpPr>
          <p:spPr>
            <a:xfrm>
              <a:off x="3900703" y="4881088"/>
              <a:ext cx="1258917" cy="59240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재설정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11621B1-6153-4C05-BF92-31F12D28B48F}"/>
                </a:ext>
              </a:extLst>
            </p:cNvPr>
            <p:cNvSpPr/>
            <p:nvPr/>
          </p:nvSpPr>
          <p:spPr>
            <a:xfrm>
              <a:off x="5353708" y="4881088"/>
              <a:ext cx="1258917" cy="59240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스킬 강화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F0B4DC-D993-4676-839B-BDBBB4C7DA51}"/>
                </a:ext>
              </a:extLst>
            </p:cNvPr>
            <p:cNvSpPr txBox="1"/>
            <p:nvPr/>
          </p:nvSpPr>
          <p:spPr>
            <a:xfrm>
              <a:off x="3853839" y="4453807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필요 골드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4C0E54-E182-4D44-B815-AA6E03604A37}"/>
                </a:ext>
              </a:extLst>
            </p:cNvPr>
            <p:cNvSpPr txBox="1"/>
            <p:nvPr/>
          </p:nvSpPr>
          <p:spPr>
            <a:xfrm>
              <a:off x="5353708" y="4453807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필요 골드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17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AD4351-000C-4E7A-B3DB-60823A1BB38C}"/>
              </a:ext>
            </a:extLst>
          </p:cNvPr>
          <p:cNvSpPr/>
          <p:nvPr/>
        </p:nvSpPr>
        <p:spPr>
          <a:xfrm>
            <a:off x="1503485" y="984739"/>
            <a:ext cx="3015762" cy="45632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1F9C1-485B-4AD3-8DC4-0760C4E8218E}"/>
              </a:ext>
            </a:extLst>
          </p:cNvPr>
          <p:cNvSpPr/>
          <p:nvPr/>
        </p:nvSpPr>
        <p:spPr>
          <a:xfrm>
            <a:off x="1503485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B10B8-83C5-41F1-8C28-34EFDFB82DFA}"/>
              </a:ext>
            </a:extLst>
          </p:cNvPr>
          <p:cNvSpPr/>
          <p:nvPr/>
        </p:nvSpPr>
        <p:spPr>
          <a:xfrm>
            <a:off x="8593016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용병 강화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15269-5A14-4EB4-9EE4-3C074FCCC4E5}"/>
              </a:ext>
            </a:extLst>
          </p:cNvPr>
          <p:cNvSpPr txBox="1"/>
          <p:nvPr/>
        </p:nvSpPr>
        <p:spPr>
          <a:xfrm>
            <a:off x="5029782" y="2725289"/>
            <a:ext cx="13195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공격력</a:t>
            </a:r>
            <a:r>
              <a:rPr lang="en-US" altLang="ko-KR" sz="1500" dirty="0"/>
              <a:t>	30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체력</a:t>
            </a:r>
            <a:r>
              <a:rPr lang="en-US" altLang="ko-KR" sz="1500" dirty="0"/>
              <a:t>	80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MP	50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AD4F-2F62-46E5-9E6A-AE257B5E0F39}"/>
              </a:ext>
            </a:extLst>
          </p:cNvPr>
          <p:cNvSpPr txBox="1"/>
          <p:nvPr/>
        </p:nvSpPr>
        <p:spPr>
          <a:xfrm>
            <a:off x="5029782" y="204368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능력치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AA20B8-A962-48E5-96AA-392003DC8FAB}"/>
              </a:ext>
            </a:extLst>
          </p:cNvPr>
          <p:cNvSpPr/>
          <p:nvPr/>
        </p:nvSpPr>
        <p:spPr>
          <a:xfrm>
            <a:off x="4724401" y="984739"/>
            <a:ext cx="5193322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명 표시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2A282-3084-4049-8489-69023D0ABEDD}"/>
              </a:ext>
            </a:extLst>
          </p:cNvPr>
          <p:cNvSpPr/>
          <p:nvPr/>
        </p:nvSpPr>
        <p:spPr>
          <a:xfrm>
            <a:off x="10026162" y="984739"/>
            <a:ext cx="1582616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캐릭터 랭크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7E1F68-4AF7-4515-8CCE-5CA75B6392D6}"/>
              </a:ext>
            </a:extLst>
          </p:cNvPr>
          <p:cNvSpPr/>
          <p:nvPr/>
        </p:nvSpPr>
        <p:spPr>
          <a:xfrm>
            <a:off x="7455878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C3A4D7-1553-4993-8420-32026E084EC2}"/>
              </a:ext>
            </a:extLst>
          </p:cNvPr>
          <p:cNvSpPr/>
          <p:nvPr/>
        </p:nvSpPr>
        <p:spPr>
          <a:xfrm>
            <a:off x="9111763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E37B4A-E145-43AD-9BF1-ADE48617BFA0}"/>
              </a:ext>
            </a:extLst>
          </p:cNvPr>
          <p:cNvSpPr/>
          <p:nvPr/>
        </p:nvSpPr>
        <p:spPr>
          <a:xfrm>
            <a:off x="10767648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B5C202-02EF-4FC3-9307-8B7EAAEEC8B0}"/>
              </a:ext>
            </a:extLst>
          </p:cNvPr>
          <p:cNvSpPr/>
          <p:nvPr/>
        </p:nvSpPr>
        <p:spPr>
          <a:xfrm>
            <a:off x="7455878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C24FB5-B5A2-4DE2-88F8-BF15194FC92A}"/>
              </a:ext>
            </a:extLst>
          </p:cNvPr>
          <p:cNvSpPr/>
          <p:nvPr/>
        </p:nvSpPr>
        <p:spPr>
          <a:xfrm>
            <a:off x="9111763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A4E777-D485-43BA-A578-1B1A64DF3702}"/>
              </a:ext>
            </a:extLst>
          </p:cNvPr>
          <p:cNvSpPr/>
          <p:nvPr/>
        </p:nvSpPr>
        <p:spPr>
          <a:xfrm>
            <a:off x="10767648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A8A12-C24A-4A50-8880-08346481E328}"/>
              </a:ext>
            </a:extLst>
          </p:cNvPr>
          <p:cNvSpPr txBox="1"/>
          <p:nvPr/>
        </p:nvSpPr>
        <p:spPr>
          <a:xfrm>
            <a:off x="7447086" y="1990933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보유 스킬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6AA2-2681-4697-9B98-A1007169805E}"/>
              </a:ext>
            </a:extLst>
          </p:cNvPr>
          <p:cNvSpPr txBox="1"/>
          <p:nvPr/>
        </p:nvSpPr>
        <p:spPr>
          <a:xfrm>
            <a:off x="7447085" y="3872865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장착 아이템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8797B8-C9F2-4B5B-A8AB-3D615F0E956A}"/>
              </a:ext>
            </a:extLst>
          </p:cNvPr>
          <p:cNvGrpSpPr/>
          <p:nvPr/>
        </p:nvGrpSpPr>
        <p:grpSpPr>
          <a:xfrm>
            <a:off x="4644942" y="2152515"/>
            <a:ext cx="3077308" cy="3472962"/>
            <a:chOff x="3738197" y="2152515"/>
            <a:chExt cx="3077308" cy="34729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EF0DBAC-7F9D-4CE0-94E3-CC2C90DD486E}"/>
                </a:ext>
              </a:extLst>
            </p:cNvPr>
            <p:cNvSpPr/>
            <p:nvPr/>
          </p:nvSpPr>
          <p:spPr>
            <a:xfrm>
              <a:off x="3738197" y="2152515"/>
              <a:ext cx="3077308" cy="347296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C15F91-AB17-43BA-BA45-D698302643F2}"/>
                </a:ext>
              </a:extLst>
            </p:cNvPr>
            <p:cNvSpPr/>
            <p:nvPr/>
          </p:nvSpPr>
          <p:spPr>
            <a:xfrm>
              <a:off x="4062047" y="2511696"/>
              <a:ext cx="914399" cy="12016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빈슬롯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536D4-C81C-4BB9-A6E8-244DA86D950C}"/>
                </a:ext>
              </a:extLst>
            </p:cNvPr>
            <p:cNvSpPr txBox="1"/>
            <p:nvPr/>
          </p:nvSpPr>
          <p:spPr>
            <a:xfrm>
              <a:off x="5207989" y="292783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스킬 없음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84C4478-1430-4D51-AEC5-9FB9E228DD1D}"/>
                </a:ext>
              </a:extLst>
            </p:cNvPr>
            <p:cNvSpPr/>
            <p:nvPr/>
          </p:nvSpPr>
          <p:spPr>
            <a:xfrm>
              <a:off x="4745684" y="4829420"/>
              <a:ext cx="1258917" cy="59240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스킬 획득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F0B4DC-D993-4676-839B-BDBBB4C7DA51}"/>
                </a:ext>
              </a:extLst>
            </p:cNvPr>
            <p:cNvSpPr txBox="1"/>
            <p:nvPr/>
          </p:nvSpPr>
          <p:spPr>
            <a:xfrm>
              <a:off x="4698820" y="4402139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필요 골드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93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AD4351-000C-4E7A-B3DB-60823A1BB38C}"/>
              </a:ext>
            </a:extLst>
          </p:cNvPr>
          <p:cNvSpPr/>
          <p:nvPr/>
        </p:nvSpPr>
        <p:spPr>
          <a:xfrm>
            <a:off x="1503485" y="984739"/>
            <a:ext cx="3015762" cy="45632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1F9C1-485B-4AD3-8DC4-0760C4E8218E}"/>
              </a:ext>
            </a:extLst>
          </p:cNvPr>
          <p:cNvSpPr/>
          <p:nvPr/>
        </p:nvSpPr>
        <p:spPr>
          <a:xfrm>
            <a:off x="1503485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AA20B8-A962-48E5-96AA-392003DC8FAB}"/>
              </a:ext>
            </a:extLst>
          </p:cNvPr>
          <p:cNvSpPr/>
          <p:nvPr/>
        </p:nvSpPr>
        <p:spPr>
          <a:xfrm>
            <a:off x="4724401" y="984739"/>
            <a:ext cx="5193322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명 표시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2A282-3084-4049-8489-69023D0ABEDD}"/>
              </a:ext>
            </a:extLst>
          </p:cNvPr>
          <p:cNvSpPr/>
          <p:nvPr/>
        </p:nvSpPr>
        <p:spPr>
          <a:xfrm>
            <a:off x="10026162" y="984739"/>
            <a:ext cx="1582616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캐릭터 랭크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6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183</Words>
  <Application>Microsoft Office PowerPoint</Application>
  <PresentationFormat>와이드스크린</PresentationFormat>
  <Paragraphs>117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상준</dc:creator>
  <cp:lastModifiedBy>박 상준</cp:lastModifiedBy>
  <cp:revision>4</cp:revision>
  <dcterms:created xsi:type="dcterms:W3CDTF">2023-03-27T14:36:43Z</dcterms:created>
  <dcterms:modified xsi:type="dcterms:W3CDTF">2023-04-10T15:32:54Z</dcterms:modified>
</cp:coreProperties>
</file>