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F27"/>
    <a:srgbClr val="B5B6B6"/>
    <a:srgbClr val="202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376C5-26F8-4354-B247-03643B6A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E3FAF-FFA4-4104-AC14-53CF2923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A4EDB-367B-4083-8B27-E7CF1B28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DC11B-9321-48AA-AC49-9390D81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05363-728E-49EE-800D-E0B59FCC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BDE3F-5C80-4859-97B2-254AB4C6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D1FD4-1330-4588-B0A3-E3703064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3A9B3-9537-43CE-A778-9E1BF4FC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EAEC5-1304-4FBC-849C-465E2C99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204C9-B17F-4F19-A400-509E2350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0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155C0-8BA1-4213-A529-CE1DDD7C0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DB1C0-B14C-46C5-936F-80071EDE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E72E9-AF55-4E18-886D-125B956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708B0-68C2-47B7-B42E-5FE14DE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0003B-5759-4C99-A60F-203DE082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3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28D0F-56CC-423D-9E46-8AA7851C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57A37-F1F9-47F8-A63D-89B21CA0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DE6A8-7DE7-452A-A5D8-43BF781E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C390A-FD7B-425A-825C-2294222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6A6DD-E472-4745-94C0-B56A7859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6677-1192-473E-9BDF-F9BDA083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D50E3-4456-4BBE-9557-B72A62DA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F9BB7-E752-4416-84AD-34702A7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4595-297E-4CD4-BBFC-6EF54CAC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A2B82-BE2B-4FB7-A05E-F9C097B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0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45A8-9991-4058-89D6-BEF3410D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83061-F8FF-45E7-9D6C-2DA79F4E9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864B65-1664-4028-81D7-27A6472BD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B980D-84A1-4774-B96D-3CDC2799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DF4AE-9FFE-436D-BE5F-D230954D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FFDFE-7AE0-4448-9212-4048B4BE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6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4EAC-65B4-4A49-B6EC-9EDDBA2D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95AD2-CFD0-4ACC-9189-37FCE7E2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264614-4BEA-46F1-A270-459D61D69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732B9-94B5-4666-B818-992AEB725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7FBDC2-938A-46EB-BAAD-5EA11CB23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EAED57-C21F-48F8-B23F-8ACC90F6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5BD4F0-9B7D-47CE-91D9-5B8C57AB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6F0D4-C7F2-4AFD-A730-366855A5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6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C41D5-E76B-4D3B-8768-F76B8E3B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20EBD-332B-4196-A026-A3F974F2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94865B-D114-41EE-B76B-B42B8B2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10A30-E9FF-43B2-9E8D-6ED56A2D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9BAD70-5B4A-4140-A7CA-60288369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56D391-2AC4-421D-A5FC-FEEB04AE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B50D4-7DC6-4E2F-B328-2CDB8D64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4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940C7-CD14-4E54-8B0F-1A914E1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732A3-0322-45BB-AA79-CEF40B07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A3B55-A9AA-42FF-B00D-52DE4B21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8C3D3-AC19-4040-A1B5-9E6229F6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BC116-8203-490D-8BC4-74BFA7CE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B2DA5-2DC3-4DA3-BD23-DE89AC52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5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35BE-DA87-446C-8F2C-2FF90917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6A6886-38BD-4FB8-BF65-242C2E21C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D2F66-3204-4E90-8512-A29E82F05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D511A-2058-45CE-AEF8-F26ED1E3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C0C32-0025-4781-A085-2984935C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C4DD9-E083-464D-8C5A-66DB7813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4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8E5A74-3187-4103-AB4C-8C63059F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F0F30-D47E-4C1A-8ECC-9F784F9E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4061E-809B-408F-8801-01F507DA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4879-5F30-49C9-B7DE-DA8E3B3577F0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0FBA2-B757-4435-92AB-F8F5A29A1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4A50E-2BFB-4A1D-B65A-C3B1BE636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98EF-3139-4C30-80C5-4BCA85C00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0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232045-8324-408A-B93F-10B250A3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228153"/>
            <a:ext cx="11488753" cy="64016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C02DEE-55FB-4574-A09E-FDE347DB318E}"/>
              </a:ext>
            </a:extLst>
          </p:cNvPr>
          <p:cNvSpPr/>
          <p:nvPr/>
        </p:nvSpPr>
        <p:spPr>
          <a:xfrm rot="2700000">
            <a:off x="10445262" y="448406"/>
            <a:ext cx="404446" cy="404446"/>
          </a:xfrm>
          <a:prstGeom prst="rect">
            <a:avLst/>
          </a:prstGeom>
          <a:solidFill>
            <a:srgbClr val="B5B6B6"/>
          </a:solidFill>
          <a:ln>
            <a:solidFill>
              <a:srgbClr val="1C1F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가방 - 무료 여행개 아이콘">
            <a:extLst>
              <a:ext uri="{FF2B5EF4-FFF2-40B4-BE49-F238E27FC236}">
                <a16:creationId xmlns:a16="http://schemas.microsoft.com/office/drawing/2014/main" id="{8FFB8E39-8E19-4DA2-B58D-377A21EB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173" y="473317"/>
            <a:ext cx="335575" cy="3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50ACAA-16BB-4AAD-B2F7-4C71C97060E8}"/>
              </a:ext>
            </a:extLst>
          </p:cNvPr>
          <p:cNvSpPr/>
          <p:nvPr/>
        </p:nvSpPr>
        <p:spPr>
          <a:xfrm>
            <a:off x="10246702" y="327394"/>
            <a:ext cx="782515" cy="646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0D02AE-88BA-4671-B6D5-D3AB34EB3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979" y="1425518"/>
            <a:ext cx="3543795" cy="4305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F8D133-7C38-4C6E-A43C-F00532562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13" y="1355179"/>
            <a:ext cx="358061" cy="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B5A312-E5DF-46CC-92FB-64051F87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36" y="611472"/>
            <a:ext cx="4791710" cy="5826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26691-1ECA-4C05-8943-46E86DDEB547}"/>
              </a:ext>
            </a:extLst>
          </p:cNvPr>
          <p:cNvSpPr txBox="1"/>
          <p:nvPr/>
        </p:nvSpPr>
        <p:spPr>
          <a:xfrm>
            <a:off x="4492870" y="23915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CFCFF-A563-45BE-B6BD-557F88EE6EDC}"/>
              </a:ext>
            </a:extLst>
          </p:cNvPr>
          <p:cNvSpPr txBox="1"/>
          <p:nvPr/>
        </p:nvSpPr>
        <p:spPr>
          <a:xfrm>
            <a:off x="4619506" y="372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821C0-9878-4357-BC52-070E93C006CE}"/>
              </a:ext>
            </a:extLst>
          </p:cNvPr>
          <p:cNvSpPr txBox="1"/>
          <p:nvPr/>
        </p:nvSpPr>
        <p:spPr>
          <a:xfrm>
            <a:off x="4619506" y="5064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24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1</cp:revision>
  <dcterms:created xsi:type="dcterms:W3CDTF">2023-09-01T14:11:05Z</dcterms:created>
  <dcterms:modified xsi:type="dcterms:W3CDTF">2023-09-01T14:15:28Z</dcterms:modified>
</cp:coreProperties>
</file>