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5" r:id="rId5"/>
    <p:sldId id="259" r:id="rId6"/>
    <p:sldId id="264" r:id="rId7"/>
    <p:sldId id="261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4452-670F-4D81-ABB4-59EDB88B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100AFD-F140-434D-B897-8C420AA8D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C00B5-521A-4511-BD6E-37DE0C66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91693-073B-4EBC-B471-A17E4B33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558C0-A6B3-4C3E-855C-C22B21F0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6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17EB9-C908-4119-8CAA-C14A7AC6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58054-AC71-4485-BE83-DC151648B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DE0D2-FEB2-4832-9B40-3F0F5079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F0742-64ED-4EFD-A974-F3E5C01B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28ACA-BC95-4EC3-8C7E-E2875A76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4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19C15-070D-493D-BC31-D356C997F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9BF40-6020-4581-8627-B838EB971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4C596-BCD7-463C-8506-0D67E29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56F25-296B-4EE6-9020-F35AF96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7F21-E11D-4288-8F81-6D74209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E161-3E23-4C20-8C4C-E58CA9A1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D0913-8CB4-47AD-9837-1D7A48D6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91225-38F1-48B8-85D5-D6E3B608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10912-B886-4C43-A494-B9F1BAE7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14A5D-3610-4A26-A6B1-721141B2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5AC8D-D37D-4B53-B36B-258066E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15AD5D-0047-491B-860B-BEEF26CBB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F8AB5-46CC-43F7-825C-FC3938AE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A5E4A-FF51-494A-BBB7-344362A9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6D3B2-6860-477B-AF8F-0FA61331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AF703-9B9C-40A3-B1B3-E866A2CA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CF6A9-04A2-4EA5-AECF-EFF5EDAE6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525090-FD4F-4F7C-B5CD-4E46C8CC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C9320-F030-41C9-95CA-15D79948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8F9FB-AB14-4CBC-B8EB-3E6DAF51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C28065-725B-48AC-B9F3-1FCE822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1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A3CA-2DA5-4D52-A8DE-0A8A29DC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47CFD-7FF1-4F8A-9112-6F8BC216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15C055-64CA-4C09-A515-900F8624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3195C1-3A57-4BF8-B936-B0197670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4BFB2-FFE4-461A-86D8-39417ACF8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94128A-3742-4945-AB9D-A251EB3E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9CE446-8BA4-4F2F-A007-E3CE514A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0FA34-8CA6-4235-AC14-335368E9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20DE0-25E2-400E-972B-1C44FB1D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DF47F-7F8D-43DC-A002-90CA803F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B4412-DFEF-4576-8EC0-384D82A4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43FFE-6C03-4921-9188-36783ECD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69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6F1087-0B29-4D8C-8A07-D08444D4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64352A-6B1F-4D86-890B-4FFE9AC7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E573A-C1D7-4858-9AA5-5E36EAB9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6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9D80F-B74E-4A44-AA9E-A725438B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1A748-3FEB-40F6-BF34-3450B9E4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CF436-2431-4AEB-803D-C3D8CD05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785DD-A349-4A55-A00B-C33AD7E8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938F0-546C-4A75-B677-84084935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A37E6-13A2-461C-AFBD-8792E7C0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F7A5B-4B54-47DC-B3A6-7B048F4C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B3DF03-71A5-418B-90BA-02A6D8EC4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2448B5-48EC-405D-9ABB-C572B478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6C6C1-89A2-4DC4-847F-958ED24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1ABC3-6A92-40C0-9AD3-C238CD14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9C058-554B-44DD-A1FA-CF1CF2F6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38253-B827-4027-9055-46F038AA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53DD0-D13E-49F9-8CE4-4E2DDE30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10206-B893-46F8-9C2E-66D3E74A5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8C6B-2EC3-4B40-B8F7-010AC557AA32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63B45-87D5-4E5C-A2C9-9815DDADD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7385-FA46-48F1-8940-240A9F35D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ED90-8D5A-4727-B510-454865C58D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395654" y="2118946"/>
            <a:ext cx="2980592" cy="1055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</p:spTree>
    <p:extLst>
      <p:ext uri="{BB962C8B-B14F-4D97-AF65-F5344CB8AC3E}">
        <p14:creationId xmlns:p14="http://schemas.microsoft.com/office/powerpoint/2010/main" val="10545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395654" y="2118946"/>
            <a:ext cx="2980592" cy="1055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A05132-A722-4343-A68C-5C20A46000ED}"/>
              </a:ext>
            </a:extLst>
          </p:cNvPr>
          <p:cNvSpPr/>
          <p:nvPr/>
        </p:nvSpPr>
        <p:spPr>
          <a:xfrm>
            <a:off x="3688374" y="3428999"/>
            <a:ext cx="3763108" cy="25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아이템 이름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구매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FB3441-7673-42B3-9095-99F325546BF3}"/>
              </a:ext>
            </a:extLst>
          </p:cNvPr>
          <p:cNvSpPr/>
          <p:nvPr/>
        </p:nvSpPr>
        <p:spPr>
          <a:xfrm>
            <a:off x="5631587" y="5136172"/>
            <a:ext cx="1685193" cy="545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D97A5-4582-41E7-ACED-564A630B0E7A}"/>
              </a:ext>
            </a:extLst>
          </p:cNvPr>
          <p:cNvSpPr/>
          <p:nvPr/>
        </p:nvSpPr>
        <p:spPr>
          <a:xfrm>
            <a:off x="3876056" y="5136171"/>
            <a:ext cx="1685193" cy="545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23968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395654" y="2118946"/>
            <a:ext cx="2980592" cy="105507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08F63-4DB8-4A19-A51B-888C23809204}"/>
              </a:ext>
            </a:extLst>
          </p:cNvPr>
          <p:cNvSpPr txBox="1"/>
          <p:nvPr/>
        </p:nvSpPr>
        <p:spPr>
          <a:xfrm>
            <a:off x="4487740" y="495006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골드가 부족합니다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8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395654" y="2118946"/>
            <a:ext cx="2980592" cy="1055077"/>
          </a:xfrm>
          <a:prstGeom prst="rect">
            <a:avLst/>
          </a:prstGeom>
          <a:solidFill>
            <a:schemeClr val="tx1">
              <a:alpha val="54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08F63-4DB8-4A19-A51B-888C23809204}"/>
              </a:ext>
            </a:extLst>
          </p:cNvPr>
          <p:cNvSpPr txBox="1"/>
          <p:nvPr/>
        </p:nvSpPr>
        <p:spPr>
          <a:xfrm>
            <a:off x="4941390" y="495886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D413A-57C5-40DE-AFD5-14D4F39DCFED}"/>
              </a:ext>
            </a:extLst>
          </p:cNvPr>
          <p:cNvSpPr txBox="1"/>
          <p:nvPr/>
        </p:nvSpPr>
        <p:spPr>
          <a:xfrm>
            <a:off x="1491608" y="2461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매진</a:t>
            </a:r>
          </a:p>
        </p:txBody>
      </p:sp>
    </p:spTree>
    <p:extLst>
      <p:ext uri="{BB962C8B-B14F-4D97-AF65-F5344CB8AC3E}">
        <p14:creationId xmlns:p14="http://schemas.microsoft.com/office/powerpoint/2010/main" val="217537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8121057" y="2211313"/>
            <a:ext cx="3266307" cy="11561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</p:spTree>
    <p:extLst>
      <p:ext uri="{BB962C8B-B14F-4D97-AF65-F5344CB8AC3E}">
        <p14:creationId xmlns:p14="http://schemas.microsoft.com/office/powerpoint/2010/main" val="338582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8121057" y="2211313"/>
            <a:ext cx="3266307" cy="11561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3F291F-237A-4808-8630-A1766EFE488A}"/>
              </a:ext>
            </a:extLst>
          </p:cNvPr>
          <p:cNvSpPr/>
          <p:nvPr/>
        </p:nvSpPr>
        <p:spPr>
          <a:xfrm>
            <a:off x="4072167" y="4862146"/>
            <a:ext cx="2831123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3B1B16-38B9-41DC-831E-C49D8FA33A3C}"/>
              </a:ext>
            </a:extLst>
          </p:cNvPr>
          <p:cNvSpPr/>
          <p:nvPr/>
        </p:nvSpPr>
        <p:spPr>
          <a:xfrm>
            <a:off x="4488338" y="4753707"/>
            <a:ext cx="221272" cy="44547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EFADB-EDEF-4B7C-9694-F252F5592689}"/>
              </a:ext>
            </a:extLst>
          </p:cNvPr>
          <p:cNvSpPr txBox="1"/>
          <p:nvPr/>
        </p:nvSpPr>
        <p:spPr>
          <a:xfrm>
            <a:off x="3916515" y="43843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66164-51FD-43F9-AF09-19A35196C39C}"/>
              </a:ext>
            </a:extLst>
          </p:cNvPr>
          <p:cNvSpPr txBox="1"/>
          <p:nvPr/>
        </p:nvSpPr>
        <p:spPr>
          <a:xfrm>
            <a:off x="6723023" y="43594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E39F1-3C41-4D51-849C-E960582C2F2F}"/>
              </a:ext>
            </a:extLst>
          </p:cNvPr>
          <p:cNvSpPr txBox="1"/>
          <p:nvPr/>
        </p:nvSpPr>
        <p:spPr>
          <a:xfrm>
            <a:off x="4440129" y="43770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26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CACF71-F271-46F5-AD9B-1CBA10B0AA8A}"/>
              </a:ext>
            </a:extLst>
          </p:cNvPr>
          <p:cNvSpPr/>
          <p:nvPr/>
        </p:nvSpPr>
        <p:spPr>
          <a:xfrm>
            <a:off x="8121057" y="2211313"/>
            <a:ext cx="3266307" cy="115614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A8E2B-7C5F-4FF1-A5AC-84006FA54B2D}"/>
              </a:ext>
            </a:extLst>
          </p:cNvPr>
          <p:cNvSpPr/>
          <p:nvPr/>
        </p:nvSpPr>
        <p:spPr>
          <a:xfrm>
            <a:off x="3688374" y="3428999"/>
            <a:ext cx="3763108" cy="253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아이템 이름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판매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03570-168F-4EE0-90BB-B9BA37CD394C}"/>
              </a:ext>
            </a:extLst>
          </p:cNvPr>
          <p:cNvSpPr/>
          <p:nvPr/>
        </p:nvSpPr>
        <p:spPr>
          <a:xfrm>
            <a:off x="5631587" y="5136172"/>
            <a:ext cx="1685193" cy="545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D9CB-FFA6-479E-ACE1-DBE3396DFC66}"/>
              </a:ext>
            </a:extLst>
          </p:cNvPr>
          <p:cNvSpPr/>
          <p:nvPr/>
        </p:nvSpPr>
        <p:spPr>
          <a:xfrm>
            <a:off x="3876056" y="5136171"/>
            <a:ext cx="1685193" cy="545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49455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92751-2A9E-42F9-A516-2382B709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" y="0"/>
            <a:ext cx="12188838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F9D7F2-3B39-40CF-817F-6FE968E6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51"/>
          <a:stretch/>
        </p:blipFill>
        <p:spPr>
          <a:xfrm>
            <a:off x="8119834" y="2211313"/>
            <a:ext cx="3267531" cy="34245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C30336-E7D0-4B0F-8129-9856930A9539}"/>
              </a:ext>
            </a:extLst>
          </p:cNvPr>
          <p:cNvSpPr/>
          <p:nvPr/>
        </p:nvSpPr>
        <p:spPr>
          <a:xfrm>
            <a:off x="4879732" y="5408734"/>
            <a:ext cx="1380392" cy="454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37C4A-2464-41DD-ABD9-33229BB8D6B8}"/>
              </a:ext>
            </a:extLst>
          </p:cNvPr>
          <p:cNvSpPr txBox="1"/>
          <p:nvPr/>
        </p:nvSpPr>
        <p:spPr>
          <a:xfrm>
            <a:off x="4304101" y="4762403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판매 완료</a:t>
            </a:r>
            <a:r>
              <a:rPr lang="en-US" altLang="ko-KR" dirty="0"/>
              <a:t>!</a:t>
            </a:r>
          </a:p>
          <a:p>
            <a:pPr algn="ctr"/>
            <a:r>
              <a:rPr lang="en-US" altLang="ko-KR" dirty="0"/>
              <a:t>1500G</a:t>
            </a:r>
            <a:r>
              <a:rPr lang="ko-KR" altLang="en-US" dirty="0"/>
              <a:t>를 획득했습니다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69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1</cp:revision>
  <dcterms:created xsi:type="dcterms:W3CDTF">2023-09-01T13:27:58Z</dcterms:created>
  <dcterms:modified xsi:type="dcterms:W3CDTF">2023-09-01T14:07:05Z</dcterms:modified>
</cp:coreProperties>
</file>