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FBCEA-66EB-0606-E2BA-F6945A674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BF0F09-3B64-A6AD-B4DC-33662103A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AC2FF2-DC7A-9811-5CED-7CDC260E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DE7C4-98CE-32F0-A367-22E829A8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B0F48A-A61F-F725-1796-828CD55F3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29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36003-25B7-C227-CB73-24AC0B8D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4DFDD3-F3F6-B4ED-F382-C982FE5B2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60D491-91E0-5E05-C221-0545F526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539F6-E464-B9D1-DFAF-08770F35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F17C2-5FBF-718D-E905-71A2C648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25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1A293E-9550-26D1-1249-CB436055D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6C3E63-BD39-1E3D-0657-DACA0EAFC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23723-577E-DDD1-7928-1A389FD9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CA558-5FDA-CFA4-01D0-8956F8FB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352A47-27B8-B736-EB86-5FE8422D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4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AE844-0AE4-F56A-38BD-494F4504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1DBC25-F8BB-52C9-7319-1A33B16F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D4D82-32FA-AF76-3FE0-4B13E88A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17592-453E-B86F-3666-54274C2A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4BC695-AE5E-EE6F-C1E7-CACD2C8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9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E2163-1AC0-79B9-66C0-D8B5FB0D8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DBFA3E-251A-524C-218B-A2FAF4F7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FFC16-CDDE-B907-AEB8-BA90F6D8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FAF8B-8D98-FE53-6992-4405C30A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447823-0A9B-7680-9D34-866B246E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6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1522E-ADBD-6757-E065-AD64751E2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C3553-CE03-DE3E-DF1D-CD3A85397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436F2A-7E4D-A67C-BFB0-05F43DE15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81B086-2FB5-FEAA-8902-BE48C4F4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9AD33A-A51F-7B15-E94A-53FF21A17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765B5F-1264-1DCB-0DCE-13C2CD3E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7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9A243-9ECA-544D-2B97-2F067B256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69944D-223F-17DD-B819-5674C77AE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F8307C-B5CA-B51C-6D2C-A92F9204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2A35F2-DA01-06AE-379C-B31BFCF82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35AEBA-BE9D-3BA4-B6B0-A77CB36E8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A366DF-A04F-EF11-8379-04D8D05A7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23A045-F889-21F6-A740-B33B65EA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AFEAF4-024B-A79B-43FE-19F90E653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13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2BB33-6DBE-736F-3218-56D721F5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319138-C56D-6804-44A0-FB132A96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21AA58-7559-83AC-007B-AAEF557B8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7E5CDD-D8BC-0499-4098-C94328ED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30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1D1DD0-2734-6B87-B1A1-0071D450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B3DA87-D5E6-DAC9-83BF-8EB0BE831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6F939F-975E-6F57-CED5-8B2ADB5F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54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46986-2DE2-F58A-1A28-A84F1DBC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CD80D4-E163-D618-9540-28909AD66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BBC3CE-FDC6-B719-6E89-194E58811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BF6FFB-7102-7E4D-5C7A-EEACD7AA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6A1B58-1383-3067-9359-2197447BD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3F0272-E923-1423-9ABE-EEBBA95A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21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1DC7C-441C-1E6C-9676-A5A50E10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534004-E17D-A02B-DEA1-904EA2473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B84077-01AC-9961-63A1-BFE0152DA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5F8D20-07B8-BEA3-4684-27F4AB6C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637624-BB81-AB36-E95C-2C141D00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D51CE2-4E1A-0D17-097D-4FA89A65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23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459166-DEDB-6713-9D55-9361013C6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1EB3CA-BCDF-6A37-9025-77551AD93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4760C6-C8B2-9088-321D-8350628BE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1109E-92E8-4135-AC41-59956D48F8A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766DF-21B0-B607-9051-1D873B4EF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2CF041-5EC5-9A79-E44A-C9C5FBF1D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79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다키스트 던전/마을">
            <a:extLst>
              <a:ext uri="{FF2B5EF4-FFF2-40B4-BE49-F238E27FC236}">
                <a16:creationId xmlns:a16="http://schemas.microsoft.com/office/drawing/2014/main" id="{90341A06-AF06-15FA-741E-735BCADB0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245" y="641713"/>
            <a:ext cx="9657806" cy="543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A134DDE-55CF-5892-D0A3-F4EEC901A72B}"/>
              </a:ext>
            </a:extLst>
          </p:cNvPr>
          <p:cNvSpPr/>
          <p:nvPr/>
        </p:nvSpPr>
        <p:spPr>
          <a:xfrm>
            <a:off x="2969623" y="2804160"/>
            <a:ext cx="2116183" cy="24645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2D39F9-1342-BCE6-B113-B34795AACB24}"/>
              </a:ext>
            </a:extLst>
          </p:cNvPr>
          <p:cNvSpPr/>
          <p:nvPr/>
        </p:nvSpPr>
        <p:spPr>
          <a:xfrm>
            <a:off x="2969623" y="2355668"/>
            <a:ext cx="448491" cy="448492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52B1EC-A4A8-3737-EB5F-DF1F8C6DB505}"/>
              </a:ext>
            </a:extLst>
          </p:cNvPr>
          <p:cNvSpPr/>
          <p:nvPr/>
        </p:nvSpPr>
        <p:spPr>
          <a:xfrm>
            <a:off x="1449979" y="718458"/>
            <a:ext cx="1907176" cy="692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C02F04-0B26-6CCF-6CB7-9D150A7D3F63}"/>
              </a:ext>
            </a:extLst>
          </p:cNvPr>
          <p:cNvSpPr/>
          <p:nvPr/>
        </p:nvSpPr>
        <p:spPr>
          <a:xfrm>
            <a:off x="1449978" y="269965"/>
            <a:ext cx="448491" cy="448492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D31B52-B88A-B457-B800-6C06AB06C70A}"/>
              </a:ext>
            </a:extLst>
          </p:cNvPr>
          <p:cNvSpPr/>
          <p:nvPr/>
        </p:nvSpPr>
        <p:spPr>
          <a:xfrm>
            <a:off x="1515291" y="783772"/>
            <a:ext cx="1706880" cy="5399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모험 랭크 </a:t>
            </a:r>
            <a:r>
              <a:rPr lang="en-US" altLang="ko-KR" dirty="0"/>
              <a:t>: 15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0C5814-E4A9-9F55-90FE-5650DEC07CB7}"/>
              </a:ext>
            </a:extLst>
          </p:cNvPr>
          <p:cNvSpPr/>
          <p:nvPr/>
        </p:nvSpPr>
        <p:spPr>
          <a:xfrm>
            <a:off x="9117875" y="5268686"/>
            <a:ext cx="1706880" cy="5399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모험 시작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E087C4-AFA8-C143-FBD7-678A436433E3}"/>
              </a:ext>
            </a:extLst>
          </p:cNvPr>
          <p:cNvSpPr/>
          <p:nvPr/>
        </p:nvSpPr>
        <p:spPr>
          <a:xfrm>
            <a:off x="9022081" y="5191125"/>
            <a:ext cx="1907176" cy="692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83C473-F501-552B-B954-F67E0459E415}"/>
              </a:ext>
            </a:extLst>
          </p:cNvPr>
          <p:cNvSpPr/>
          <p:nvPr/>
        </p:nvSpPr>
        <p:spPr>
          <a:xfrm>
            <a:off x="9022080" y="4742632"/>
            <a:ext cx="448491" cy="448492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65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025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상준</dc:creator>
  <cp:lastModifiedBy>박 상준</cp:lastModifiedBy>
  <cp:revision>1</cp:revision>
  <dcterms:created xsi:type="dcterms:W3CDTF">2023-03-27T14:36:43Z</dcterms:created>
  <dcterms:modified xsi:type="dcterms:W3CDTF">2023-03-27T14:36:43Z</dcterms:modified>
</cp:coreProperties>
</file>