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FB7C0-F6D9-40D7-8E9A-D4DFBAA43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E4D834-95C2-4808-852C-6B8847F41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931F2-E22D-4226-AA35-C1BECB0E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40AE-A6DA-4035-9862-7F5BFFFF702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9DA6E-6C39-48E7-A0B5-3C1C2333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4366F-EAD6-4041-BD75-7C1142A1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6F96-FDB4-488F-A9CA-8DBCBB96F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39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F2136-2CF5-4277-A9A9-A99C06D6A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EB2F5E-59C0-431A-B893-B0205F78C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A2837-2C0F-46D5-8097-B795B6E3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40AE-A6DA-4035-9862-7F5BFFFF702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A3EB0-DB99-4F13-B406-B2DDB3AA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5DD59-B131-4F65-8B31-15B8EE31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6F96-FDB4-488F-A9CA-8DBCBB96F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6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A291AF-BE5F-401B-92E9-7376BBDB5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F14F71-C538-4733-BF67-29C2A992F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A238B-A9F3-4804-9B87-35079248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40AE-A6DA-4035-9862-7F5BFFFF702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22307-7481-4CEA-83D1-4942A58D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FABD1-A625-426D-B289-B3CB7B32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6F96-FDB4-488F-A9CA-8DBCBB96F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0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87E98-6893-4794-BBA4-4CE600AD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BD65F2-3C40-4394-AD0B-556C66186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F2EBC-94AF-4165-AC86-D363D5EE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40AE-A6DA-4035-9862-7F5BFFFF702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43BC1-F170-4C8A-9D11-D313B83D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11F34-C311-477D-99A3-80CDFF26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6F96-FDB4-488F-A9CA-8DBCBB96F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2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3205F-90FD-431E-BF23-5AA0106E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86FEF8-8D9E-4E6C-9AE7-18CEC3509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C6C51-9F0B-4FCC-AB46-DA840230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40AE-A6DA-4035-9862-7F5BFFFF702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B27CE-F260-47A5-903D-3268C505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8B04A-39B0-4E9E-8142-93C84A2B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6F96-FDB4-488F-A9CA-8DBCBB96F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42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775FB-A2C1-4479-82E0-07333B10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1D5C1-7E0E-455C-9F33-C56605FBE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5C1B8A-81C4-42B6-B5D4-DB0841EEC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307DD4-BFEE-42C1-9C75-2B0B27BE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40AE-A6DA-4035-9862-7F5BFFFF702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3BA83-98CA-4D10-B7CB-9E3FBAFF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3A5F08-4DEF-494F-9916-C826AA21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6F96-FDB4-488F-A9CA-8DBCBB96F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6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F9A25-63E9-4031-92C6-CAFC9EB5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BA6C5B-397E-4356-8822-1FDF7C1F8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6ADE58-45E5-4860-AF83-BFA34E72A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F31655-2D38-4833-98CE-9A1A40DC5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3558D4-21F0-4EDB-816E-F1AC48EBA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3CE7E9-49D2-4709-9CDA-C4C778EB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40AE-A6DA-4035-9862-7F5BFFFF702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3171D1-90CA-4428-AF72-D3A0288E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D78-3A06-4B7D-AF62-F18F36FA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6F96-FDB4-488F-A9CA-8DBCBB96F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5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FFFF2-68B5-483D-AEB3-F9962982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B7AEE1-DDF4-4FD9-9B12-01B622DC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40AE-A6DA-4035-9862-7F5BFFFF702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C9B321-134C-4662-957C-8FCC456D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06DFAE-DB72-4C36-A5D9-19FC3C53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6F96-FDB4-488F-A9CA-8DBCBB96F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1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73E9C1-6F1E-4A67-A405-3A036A9B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40AE-A6DA-4035-9862-7F5BFFFF702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07637E-300B-4147-BE41-72DF76B5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2B7579-B139-4A25-8F40-64D7DF60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6F96-FDB4-488F-A9CA-8DBCBB96F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47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C14D9-8046-431E-A339-59025EAC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9C215B-AB74-4B91-84F4-BB473E223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963C43-E505-4DAC-BAE6-A2188991A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21C97-08FE-42A7-B757-24F9A6D0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40AE-A6DA-4035-9862-7F5BFFFF702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195BA7-926F-4083-8412-8F8093A1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181160-AA74-4576-BFFF-5FD55626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6F96-FDB4-488F-A9CA-8DBCBB96F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9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77AB0-CCFC-42A8-AA66-D5F63EA5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F90F53-2102-4BB9-8AFD-BDA45377E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205EB-9EFF-4642-AC3C-A0AA4CDD3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FCFA8C-FCBA-4629-BBD1-CE0734CF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340AE-A6DA-4035-9862-7F5BFFFF702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6D1F0-F506-487E-8EB9-2B27BAAC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CA665C-EA70-490A-84EE-146C5F24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6F96-FDB4-488F-A9CA-8DBCBB96F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7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4B83F4-C9AB-41D8-8F0B-3059D888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7E99E0-346C-4658-8DEA-61C9907F2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32B71-2ACB-41A8-A615-C815B3612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340AE-A6DA-4035-9862-7F5BFFFF702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C56AA-A92C-4B67-82BB-594FA6F62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15C8A-E593-4CA1-B2BD-1E2B4726C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B6F96-FDB4-488F-A9CA-8DBCBB96F4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14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8A2339-7E16-4298-9715-9AD581F89A2F}"/>
              </a:ext>
            </a:extLst>
          </p:cNvPr>
          <p:cNvSpPr txBox="1"/>
          <p:nvPr/>
        </p:nvSpPr>
        <p:spPr>
          <a:xfrm>
            <a:off x="885091" y="309930"/>
            <a:ext cx="66323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캐릭터 가격 테이블 추가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레벨 별 캐릭터 가격 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보유 스킬 개수에 따른 가격 증가치 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모험가 랭크에 따라 나올 수 있는 캐릭터 레벨 구간 설정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D0E39-332D-4E74-99FC-346B8EB32C1E}"/>
              </a:ext>
            </a:extLst>
          </p:cNvPr>
          <p:cNvSpPr txBox="1"/>
          <p:nvPr/>
        </p:nvSpPr>
        <p:spPr>
          <a:xfrm>
            <a:off x="3200400" y="284504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캐릭터 가격 테이블 추가</a:t>
            </a:r>
          </a:p>
          <a:p>
            <a:r>
              <a:rPr lang="ko-KR" altLang="en-US" dirty="0"/>
              <a:t>스킬 설명 테이블 추가</a:t>
            </a:r>
          </a:p>
          <a:p>
            <a:r>
              <a:rPr lang="ko-KR" altLang="en-US" dirty="0"/>
              <a:t>밸런스 수정 </a:t>
            </a:r>
          </a:p>
          <a:p>
            <a:r>
              <a:rPr lang="ko-KR" altLang="en-US" dirty="0"/>
              <a:t>- 몬스터가 </a:t>
            </a:r>
            <a:r>
              <a:rPr lang="ko-KR" altLang="en-US" dirty="0" err="1"/>
              <a:t>드랍하는</a:t>
            </a:r>
            <a:r>
              <a:rPr lang="ko-KR" altLang="en-US" dirty="0"/>
              <a:t> 아이템 수정</a:t>
            </a:r>
          </a:p>
          <a:p>
            <a:r>
              <a:rPr lang="ko-KR" altLang="en-US" dirty="0"/>
              <a:t>- 스킬 수치 조정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2B2E3-0CEC-424A-834B-DC0937AB46C8}"/>
              </a:ext>
            </a:extLst>
          </p:cNvPr>
          <p:cNvSpPr txBox="1"/>
          <p:nvPr/>
        </p:nvSpPr>
        <p:spPr>
          <a:xfrm>
            <a:off x="3352800" y="299744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캐릭터 가격 테이블 추가</a:t>
            </a:r>
          </a:p>
          <a:p>
            <a:r>
              <a:rPr lang="ko-KR" altLang="en-US" dirty="0"/>
              <a:t>스킬 설명 테이블 추가</a:t>
            </a:r>
          </a:p>
          <a:p>
            <a:r>
              <a:rPr lang="ko-KR" altLang="en-US" dirty="0"/>
              <a:t>밸런스 수정 </a:t>
            </a:r>
          </a:p>
          <a:p>
            <a:r>
              <a:rPr lang="ko-KR" altLang="en-US" dirty="0"/>
              <a:t>- 몬스터가 </a:t>
            </a:r>
            <a:r>
              <a:rPr lang="ko-KR" altLang="en-US" dirty="0" err="1"/>
              <a:t>드랍하는</a:t>
            </a:r>
            <a:r>
              <a:rPr lang="ko-KR" altLang="en-US" dirty="0"/>
              <a:t> 아이템 수정</a:t>
            </a:r>
          </a:p>
          <a:p>
            <a:r>
              <a:rPr lang="ko-KR" altLang="en-US" dirty="0"/>
              <a:t>- 스킬 수치 조정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C373E0-CE67-43C7-9A7F-33BF4DE68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62" y="1606487"/>
            <a:ext cx="2743583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4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52B2E3-0CEC-424A-834B-DC0937AB46C8}"/>
              </a:ext>
            </a:extLst>
          </p:cNvPr>
          <p:cNvSpPr txBox="1"/>
          <p:nvPr/>
        </p:nvSpPr>
        <p:spPr>
          <a:xfrm>
            <a:off x="486508" y="28062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스킬 설명 테이블 추가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스킬 값을 읽어 올 수 있도록 해당하는 </a:t>
            </a:r>
            <a:r>
              <a:rPr lang="ko-KR" altLang="en-US" dirty="0" err="1"/>
              <a:t>컬럼명</a:t>
            </a:r>
            <a:r>
              <a:rPr lang="ko-KR" altLang="en-US" dirty="0"/>
              <a:t> 참조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1B99AC-1587-45E0-9B94-2F8B056C6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6" y="926953"/>
            <a:ext cx="5388330" cy="538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9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52B2E3-0CEC-424A-834B-DC0937AB46C8}"/>
              </a:ext>
            </a:extLst>
          </p:cNvPr>
          <p:cNvSpPr txBox="1"/>
          <p:nvPr/>
        </p:nvSpPr>
        <p:spPr>
          <a:xfrm>
            <a:off x="486508" y="28062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밸런스 수정 </a:t>
            </a:r>
          </a:p>
          <a:p>
            <a:r>
              <a:rPr lang="ko-KR" altLang="en-US" dirty="0"/>
              <a:t>- 몬스터가 </a:t>
            </a:r>
            <a:r>
              <a:rPr lang="ko-KR" altLang="en-US" dirty="0" err="1"/>
              <a:t>드랍하는</a:t>
            </a:r>
            <a:r>
              <a:rPr lang="ko-KR" altLang="en-US" dirty="0"/>
              <a:t> 아이템 수정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스킬 수치 조정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24B924-DE89-4578-9897-AED044921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08" y="1329265"/>
            <a:ext cx="8688012" cy="8573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4C1901-6BDF-43C9-ACCF-54033D5E4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08" y="2263694"/>
            <a:ext cx="9460523" cy="17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4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057A9C-17B8-4EC0-A373-F0376DF6A672}"/>
              </a:ext>
            </a:extLst>
          </p:cNvPr>
          <p:cNvSpPr txBox="1"/>
          <p:nvPr/>
        </p:nvSpPr>
        <p:spPr>
          <a:xfrm>
            <a:off x="340702" y="300535"/>
            <a:ext cx="6097464" cy="1561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스토리 구성 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34" charset="-127"/>
              <a:buChar char="-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게임 시작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컷신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내용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34" charset="-127"/>
              <a:buChar char="-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던전 전멸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컷신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내용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34" charset="-127"/>
              <a:buChar char="-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게임 오버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컷신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내용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5D203-AC2B-4BD9-A23C-0296BB35168F}"/>
              </a:ext>
            </a:extLst>
          </p:cNvPr>
          <p:cNvSpPr txBox="1"/>
          <p:nvPr/>
        </p:nvSpPr>
        <p:spPr>
          <a:xfrm>
            <a:off x="340702" y="2015591"/>
            <a:ext cx="6097464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던전 내 인벤토리 기획 내용 추가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21C78F-D491-4955-B300-E32E7EC6CA2D}"/>
              </a:ext>
            </a:extLst>
          </p:cNvPr>
          <p:cNvSpPr txBox="1"/>
          <p:nvPr/>
        </p:nvSpPr>
        <p:spPr>
          <a:xfrm>
            <a:off x="279156" y="2453192"/>
            <a:ext cx="10412290" cy="116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모험가 랭크 칭호 시스템 기획 내용 및 테이블 추가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34" charset="-127"/>
              <a:buChar char="-"/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10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층 단위로 모험가 랭크가 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+1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되며 랭크에 따라 스킬 획득 및 캐릭터 레벨 상한선 등이 변화함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34" charset="-127"/>
              <a:buChar char="-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테이블로 제어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07EE64-F7F6-4AD9-8A8E-CAB3A88F53BE}"/>
              </a:ext>
            </a:extLst>
          </p:cNvPr>
          <p:cNvSpPr txBox="1"/>
          <p:nvPr/>
        </p:nvSpPr>
        <p:spPr>
          <a:xfrm>
            <a:off x="279155" y="3616074"/>
            <a:ext cx="7915275" cy="763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아이템 구매 판매가 추가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en-US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itemStore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34" charset="-127"/>
              <a:buChar char="-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아이템 판매 가격 제어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A38A9C-05A6-47D6-8E64-53EE225DF054}"/>
              </a:ext>
            </a:extLst>
          </p:cNvPr>
          <p:cNvSpPr txBox="1"/>
          <p:nvPr/>
        </p:nvSpPr>
        <p:spPr>
          <a:xfrm>
            <a:off x="296742" y="4380001"/>
            <a:ext cx="7475658" cy="116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BGM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추가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34" charset="-127"/>
              <a:buChar char="-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전투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이벤트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메뉴 화면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마을 화면에서 나오는 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BGM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추가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34" charset="-127"/>
              <a:buChar char="-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이벤트의 경우 음원 파일 수정하여 특정 구간만 반복되도록 수정</a:t>
            </a:r>
          </a:p>
        </p:txBody>
      </p:sp>
    </p:spTree>
    <p:extLst>
      <p:ext uri="{BB962C8B-B14F-4D97-AF65-F5344CB8AC3E}">
        <p14:creationId xmlns:p14="http://schemas.microsoft.com/office/powerpoint/2010/main" val="149396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70715F-35FF-4397-8F1F-B39901CC4F79}"/>
              </a:ext>
            </a:extLst>
          </p:cNvPr>
          <p:cNvSpPr txBox="1"/>
          <p:nvPr/>
        </p:nvSpPr>
        <p:spPr>
          <a:xfrm>
            <a:off x="-1" y="102901"/>
            <a:ext cx="7754815" cy="763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적 타겟팅 되는 시스템 기획 내용 추가</a:t>
            </a:r>
          </a:p>
          <a:p>
            <a:pPr marL="4826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-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기본적으로 같은 확률이되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근접 클래스가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타겟될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확률이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10%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높음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668C84-7A0B-4659-98CE-41B6DCC71FF0}"/>
              </a:ext>
            </a:extLst>
          </p:cNvPr>
          <p:cNvSpPr txBox="1"/>
          <p:nvPr/>
        </p:nvSpPr>
        <p:spPr>
          <a:xfrm>
            <a:off x="140676" y="866828"/>
            <a:ext cx="6119446" cy="116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클래스 테이블 추가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34" charset="-127"/>
              <a:buChar char="-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기본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스텟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제어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34" charset="-127"/>
              <a:buChar char="-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모험가 랭크 별 획득 가능한 스킬 설정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672E9C-2591-4222-BA4A-42716205179D}"/>
              </a:ext>
            </a:extLst>
          </p:cNvPr>
          <p:cNvSpPr txBox="1"/>
          <p:nvPr/>
        </p:nvSpPr>
        <p:spPr>
          <a:xfrm>
            <a:off x="140675" y="2132302"/>
            <a:ext cx="8853855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디버프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아이콘 그래픽 발주 문서에 추가 및 시스템 기획서 문서에 내용 추가</a:t>
            </a:r>
            <a:endParaRPr lang="en-US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18BD0-0F1F-4FC6-B04B-03119BF6BC11}"/>
              </a:ext>
            </a:extLst>
          </p:cNvPr>
          <p:cNvSpPr txBox="1"/>
          <p:nvPr/>
        </p:nvSpPr>
        <p:spPr>
          <a:xfrm>
            <a:off x="140675" y="2633849"/>
            <a:ext cx="8396656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층에 따라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드롭율이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달라지는 부분 시스템 기획서에 추가 및 테이블에 반영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010489-5DBE-4143-8BE9-4840EE24DD5D}"/>
              </a:ext>
            </a:extLst>
          </p:cNvPr>
          <p:cNvSpPr txBox="1"/>
          <p:nvPr/>
        </p:nvSpPr>
        <p:spPr>
          <a:xfrm>
            <a:off x="140674" y="3135396"/>
            <a:ext cx="8651633" cy="116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전투 조합 관련 테이블 추가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(Combat)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34" charset="-127"/>
              <a:buChar char="-"/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Enemy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테이블에서 적을 불러와서 나올 수 있는 적의 조합을 제어하는 테이블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34" charset="-127"/>
              <a:buChar char="-"/>
            </a:pP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드랍율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및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스탯을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제어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BF6586-DD83-40CE-8B11-D2AAD69F4F22}"/>
              </a:ext>
            </a:extLst>
          </p:cNvPr>
          <p:cNvSpPr txBox="1"/>
          <p:nvPr/>
        </p:nvSpPr>
        <p:spPr>
          <a:xfrm>
            <a:off x="140676" y="4389925"/>
            <a:ext cx="6119446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이벤트 관련 테이블 추가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(Event)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B5304C-5EB8-493F-B93B-F1D011B03FDB}"/>
              </a:ext>
            </a:extLst>
          </p:cNvPr>
          <p:cNvSpPr txBox="1"/>
          <p:nvPr/>
        </p:nvSpPr>
        <p:spPr>
          <a:xfrm>
            <a:off x="140674" y="4846544"/>
            <a:ext cx="6119446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스킬 데이터 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2D2CD-D616-4513-ACE9-96BA27B9BE2C}"/>
              </a:ext>
            </a:extLst>
          </p:cNvPr>
          <p:cNvSpPr txBox="1"/>
          <p:nvPr/>
        </p:nvSpPr>
        <p:spPr>
          <a:xfrm>
            <a:off x="140674" y="5213992"/>
            <a:ext cx="7227280" cy="763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캐릭터 랭크 관련 데이터 추가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(level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테이블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34" charset="-127"/>
              <a:buChar char="-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캐릭터 레벨에 따른 업그레이드 금액과 필요한 모험가 랭크 제어</a:t>
            </a:r>
          </a:p>
        </p:txBody>
      </p:sp>
    </p:spTree>
    <p:extLst>
      <p:ext uri="{BB962C8B-B14F-4D97-AF65-F5344CB8AC3E}">
        <p14:creationId xmlns:p14="http://schemas.microsoft.com/office/powerpoint/2010/main" val="196177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E98D24-1DC4-4D68-84E3-3FD917897B2F}"/>
              </a:ext>
            </a:extLst>
          </p:cNvPr>
          <p:cNvSpPr txBox="1"/>
          <p:nvPr/>
        </p:nvSpPr>
        <p:spPr>
          <a:xfrm>
            <a:off x="85725" y="85316"/>
            <a:ext cx="7466867" cy="763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스킬 랭크 데이터 추가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en-US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Skilllevel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테이블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34" charset="-127"/>
              <a:buChar char="-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스킬 레벨 상승시키는데 필요한 비용과 필요한 모험가 랭크 제어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B1E64-6076-49E5-B4D3-59C599642E97}"/>
              </a:ext>
            </a:extLst>
          </p:cNvPr>
          <p:cNvSpPr txBox="1"/>
          <p:nvPr/>
        </p:nvSpPr>
        <p:spPr>
          <a:xfrm>
            <a:off x="85725" y="849243"/>
            <a:ext cx="6097464" cy="763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이벤트 스트링 테이블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en-US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EventString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34" charset="-127"/>
              <a:buChar char="-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이벤트 결과로 나오는 스트링 제어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7D885-15F3-440D-83E5-78EBCDDB4EC6}"/>
              </a:ext>
            </a:extLst>
          </p:cNvPr>
          <p:cNvSpPr txBox="1"/>
          <p:nvPr/>
        </p:nvSpPr>
        <p:spPr>
          <a:xfrm>
            <a:off x="85725" y="1613170"/>
            <a:ext cx="6097464" cy="763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장착 가능한 스킬 정보 기획서에 업데이트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34" charset="-127"/>
              <a:buChar char="-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하드 코딩으로 구현 예정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D1B68D-5EB8-486B-A4D6-EE01C929FA72}"/>
              </a:ext>
            </a:extLst>
          </p:cNvPr>
          <p:cNvSpPr txBox="1"/>
          <p:nvPr/>
        </p:nvSpPr>
        <p:spPr>
          <a:xfrm>
            <a:off x="85725" y="2451905"/>
            <a:ext cx="6097464" cy="116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SFX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추가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34" charset="-127"/>
              <a:buChar char="-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스킬 사용 시 효과음 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14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종 추가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34" charset="-127"/>
              <a:buChar char="-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버튼 클릭 소리 추가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D66BB-D701-4656-ACCB-375E67A83135}"/>
              </a:ext>
            </a:extLst>
          </p:cNvPr>
          <p:cNvSpPr txBox="1"/>
          <p:nvPr/>
        </p:nvSpPr>
        <p:spPr>
          <a:xfrm>
            <a:off x="85725" y="3614787"/>
            <a:ext cx="6097464" cy="116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스트링 데이터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34" charset="-127"/>
              <a:buChar char="-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캐릭터 이름 테이블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34" charset="-127"/>
              <a:buChar char="-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직업 설명 테이블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76D4D5-8F88-4A6D-B61E-1A48D2B07101}"/>
              </a:ext>
            </a:extLst>
          </p:cNvPr>
          <p:cNvSpPr txBox="1"/>
          <p:nvPr/>
        </p:nvSpPr>
        <p:spPr>
          <a:xfrm>
            <a:off x="85725" y="4777669"/>
            <a:ext cx="6097464" cy="1162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용병 고용 테이블 추가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34" charset="-127"/>
              <a:buChar char="-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모험가 랭크 별 나올 수 있는 용병의 레벨 제어</a:t>
            </a: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맑은 고딕" panose="020B0503020000020004" pitchFamily="34" charset="-127"/>
              <a:buChar char="-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가격 제어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C76F3-1385-4E0A-BB75-4FC1F93CF45E}"/>
              </a:ext>
            </a:extLst>
          </p:cNvPr>
          <p:cNvSpPr txBox="1"/>
          <p:nvPr/>
        </p:nvSpPr>
        <p:spPr>
          <a:xfrm>
            <a:off x="85725" y="5940551"/>
            <a:ext cx="6097464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스킬 설명 테이블 추가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en-US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SkillString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363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358</Words>
  <Application>Microsoft Office PowerPoint</Application>
  <PresentationFormat>와이드스크린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상준</dc:creator>
  <cp:lastModifiedBy>박 상준</cp:lastModifiedBy>
  <cp:revision>3</cp:revision>
  <dcterms:created xsi:type="dcterms:W3CDTF">2023-06-13T13:57:54Z</dcterms:created>
  <dcterms:modified xsi:type="dcterms:W3CDTF">2023-06-13T14:55:59Z</dcterms:modified>
</cp:coreProperties>
</file>