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CC4C9-2885-49A0-B32B-711BE675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E554E-396E-476B-87DF-B742FAA13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D801D-A217-43F5-86B5-D00485AC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0EDEC-D464-43B8-B5CB-7F90A792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D5580-9CD8-419C-9DFD-A70D1528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73A2-DBBD-4756-8CC3-C71AF4D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AF79D-E4A0-46AA-9760-33152052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CB8B-1DDF-4A84-98AD-704F62D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CE6CF-8452-4201-9D18-2AD16363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894A-8F5D-4009-8877-62482B20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06511-04CE-46AF-99D6-05A04812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A40C4-1D1E-4363-A978-DF9227B3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D03BF-98C8-472F-88E2-EC09567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567A-C41E-4F8C-9B51-10FB85AB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A9E46-DAD7-45C9-A09C-CA64AC8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4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49C69-7F5A-4135-A90C-AABB704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B1711-0EE9-4DF3-AD50-6DAF2D1A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0D540-B857-48FB-AE40-36C382F1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F0DE-9B2A-40C0-8BCD-CC9DF627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ECEB-C907-40A6-9A0C-2DA43876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6464D-53EA-4C17-B70D-F946087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EC756-B1E2-4B41-9EBB-F6A353EA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A29C3-2630-41C9-A944-030443E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68FB1-A6A5-4912-8069-7DE32FE3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93CC3-B38B-4B43-93CA-377C6B96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872D-336D-46AB-86C9-F665E15C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326DF-FC9B-417A-B5D0-25803305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A3512-8A56-4A54-A9C1-63032014D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59AEA-341A-4754-BB94-73F42D86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42ADD-0260-4B38-9F46-659EBE5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FB2FC-1E41-4EBF-8F0F-C196499C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4BAE4-6F7E-4695-AA36-2EE39D67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A8301-B36D-4CB8-804E-A32B5B08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16C0C-640D-4A6B-9AF7-9970717A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E56B-D3EA-4DD1-B729-79CD17ACD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D93CA1-4818-439A-9401-FB4A3E7D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98BBC-4C1C-40F3-8AA6-26EE843A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EB63C-5594-4E19-8DAA-8C0E613C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97A06C-0C3B-4F3E-A29D-7540A87C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DA2C2-7C98-4DC4-909B-390DAAEA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A9DB9-4A33-4130-9470-D1AA0B22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64E7C-91BF-4439-918E-22AF165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2F121-253B-4596-BAB1-09237D71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C544A-3AA1-4CA7-AA94-5D59ACAC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A4B54C-EFC7-4287-A8C9-85A43B56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1E0AF-5EC0-4C1F-A6AA-A9B5BCD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0861-3C48-4E2B-B7FE-9B93B94C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9E443-D6D4-41B8-908E-6B57F6F0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BC2B5-5F81-4114-B0EB-6D0C729E1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C5342-E583-4D50-9F51-1DB84344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EFE17-73A5-4BC0-930D-BDDD3F16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D08AC-669B-4E13-99FA-4F5AC0A1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00BF-1DB4-4E00-931D-2A16B1B1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7591D0-66FC-42E6-9F87-25694295B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5916E-47C9-44AB-B7B2-DF0848F3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2F285-6ADA-4252-BD20-44368F7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A51B7-68DF-45AC-B22E-5A05685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67FED-6B1D-4A7B-B795-04BA660A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58133-AA96-4A26-86FD-DAAFCB28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D4047-6514-4B0E-AA25-E1B4DCDA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24415-E7C7-4726-9224-C7214E56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1431-5625-4208-8A3A-5BFA0B8C06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988D4-0C44-4515-A537-E37188A11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3D486-5F06-434D-8375-D8FA9C02F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4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{sub_1_str}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4BBD0-6A03-4AC0-BBC7-C061513CA3BD}"/>
              </a:ext>
            </a:extLst>
          </p:cNvPr>
          <p:cNvSpPr/>
          <p:nvPr/>
        </p:nvSpPr>
        <p:spPr>
          <a:xfrm>
            <a:off x="2614246" y="3985848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{sub_2_str}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AB761-E88C-4655-B86D-FB6BF2B37746}"/>
              </a:ext>
            </a:extLst>
          </p:cNvPr>
          <p:cNvSpPr/>
          <p:nvPr/>
        </p:nvSpPr>
        <p:spPr>
          <a:xfrm>
            <a:off x="2614246" y="4894386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{sub_3_str}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BE08C-7721-4F2D-B43F-04030E796D65}"/>
              </a:ext>
            </a:extLst>
          </p:cNvPr>
          <p:cNvSpPr txBox="1"/>
          <p:nvPr/>
        </p:nvSpPr>
        <p:spPr>
          <a:xfrm>
            <a:off x="4941277" y="2549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선택형 이벤트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6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{sub_1_str}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4BBD0-6A03-4AC0-BBC7-C061513CA3BD}"/>
              </a:ext>
            </a:extLst>
          </p:cNvPr>
          <p:cNvSpPr/>
          <p:nvPr/>
        </p:nvSpPr>
        <p:spPr>
          <a:xfrm>
            <a:off x="2614246" y="3985848"/>
            <a:ext cx="6963508" cy="7737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{sub_2_str}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AB761-E88C-4655-B86D-FB6BF2B37746}"/>
              </a:ext>
            </a:extLst>
          </p:cNvPr>
          <p:cNvSpPr/>
          <p:nvPr/>
        </p:nvSpPr>
        <p:spPr>
          <a:xfrm>
            <a:off x="2614246" y="4894386"/>
            <a:ext cx="6963508" cy="7737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{sub_3_str}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8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결과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{sub_1_str_end}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699A1-BE41-4D30-90C4-692DD20F5747}"/>
              </a:ext>
            </a:extLst>
          </p:cNvPr>
          <p:cNvSpPr/>
          <p:nvPr/>
        </p:nvSpPr>
        <p:spPr>
          <a:xfrm>
            <a:off x="2614245" y="3956538"/>
            <a:ext cx="6963507" cy="1222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</a:t>
            </a:r>
            <a:r>
              <a:rPr lang="en-US" altLang="ko-KR" dirty="0">
                <a:solidFill>
                  <a:sysClr val="windowText" lastClr="000000"/>
                </a:solidFill>
              </a:rPr>
              <a:t> {sub_1_cons}{sub_1_value}{sub_1_type}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이벤트 스트링 테이블 참조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2BE20-F7D1-4751-8963-FB54DBE80922}"/>
              </a:ext>
            </a:extLst>
          </p:cNvPr>
          <p:cNvSpPr/>
          <p:nvPr/>
        </p:nvSpPr>
        <p:spPr>
          <a:xfrm>
            <a:off x="4670180" y="5231421"/>
            <a:ext cx="2851636" cy="720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AB761-E88C-4655-B86D-FB6BF2B37746}"/>
              </a:ext>
            </a:extLst>
          </p:cNvPr>
          <p:cNvSpPr/>
          <p:nvPr/>
        </p:nvSpPr>
        <p:spPr>
          <a:xfrm>
            <a:off x="2614245" y="3892063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선택된 결과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sub_n_str</a:t>
            </a: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8C537-EFC6-4E7A-947E-0964A675FE9F}"/>
              </a:ext>
            </a:extLst>
          </p:cNvPr>
          <p:cNvSpPr txBox="1"/>
          <p:nvPr/>
        </p:nvSpPr>
        <p:spPr>
          <a:xfrm>
            <a:off x="4941277" y="25497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랜덤 이벤트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7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결과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sub_n_str_end</a:t>
            </a: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699A1-BE41-4D30-90C4-692DD20F5747}"/>
              </a:ext>
            </a:extLst>
          </p:cNvPr>
          <p:cNvSpPr/>
          <p:nvPr/>
        </p:nvSpPr>
        <p:spPr>
          <a:xfrm>
            <a:off x="2614245" y="3956538"/>
            <a:ext cx="6963507" cy="1222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</a:t>
            </a:r>
            <a:r>
              <a:rPr lang="en-US" altLang="ko-KR" dirty="0">
                <a:solidFill>
                  <a:sysClr val="windowText" lastClr="000000"/>
                </a:solidFill>
              </a:rPr>
              <a:t> 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sub_n_cons</a:t>
            </a:r>
            <a:r>
              <a:rPr lang="en-US" altLang="ko-KR" dirty="0">
                <a:solidFill>
                  <a:sysClr val="windowText" lastClr="000000"/>
                </a:solidFill>
              </a:rPr>
              <a:t>}{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sub_n_value</a:t>
            </a:r>
            <a:r>
              <a:rPr lang="en-US" altLang="ko-KR" dirty="0">
                <a:solidFill>
                  <a:sysClr val="windowText" lastClr="000000"/>
                </a:solidFill>
              </a:rPr>
              <a:t>}{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sub_n_type</a:t>
            </a: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이벤트 스트링 테이블 참조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2BE20-F7D1-4751-8963-FB54DBE80922}"/>
              </a:ext>
            </a:extLst>
          </p:cNvPr>
          <p:cNvSpPr/>
          <p:nvPr/>
        </p:nvSpPr>
        <p:spPr>
          <a:xfrm>
            <a:off x="4670180" y="5231421"/>
            <a:ext cx="2851636" cy="720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6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178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2</cp:revision>
  <dcterms:created xsi:type="dcterms:W3CDTF">2023-05-14T07:00:54Z</dcterms:created>
  <dcterms:modified xsi:type="dcterms:W3CDTF">2023-05-15T13:00:50Z</dcterms:modified>
</cp:coreProperties>
</file>