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FB7C0-F6D9-40D7-8E9A-D4DFBAA4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E4D834-95C2-4808-852C-6B8847F41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931F2-E22D-4226-AA35-C1BECB0E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9DA6E-6C39-48E7-A0B5-3C1C2333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4366F-EAD6-4041-BD75-7C1142A1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9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2136-2CF5-4277-A9A9-A99C06D6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B2F5E-59C0-431A-B893-B0205F78C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A2837-2C0F-46D5-8097-B795B6E3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A3EB0-DB99-4F13-B406-B2DDB3AA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5DD59-B131-4F65-8B31-15B8EE31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A291AF-BE5F-401B-92E9-7376BBDB5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F14F71-C538-4733-BF67-29C2A992F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A238B-A9F3-4804-9B87-35079248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22307-7481-4CEA-83D1-4942A58D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FABD1-A625-426D-B289-B3CB7B32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0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87E98-6893-4794-BBA4-4CE600AD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D65F2-3C40-4394-AD0B-556C66186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F2EBC-94AF-4165-AC86-D363D5EE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43BC1-F170-4C8A-9D11-D313B83D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11F34-C311-477D-99A3-80CDFF26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3205F-90FD-431E-BF23-5AA0106E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86FEF8-8D9E-4E6C-9AE7-18CEC3509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C6C51-9F0B-4FCC-AB46-DA840230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B27CE-F260-47A5-903D-3268C505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8B04A-39B0-4E9E-8142-93C84A2B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2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775FB-A2C1-4479-82E0-07333B10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1D5C1-7E0E-455C-9F33-C56605FBE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5C1B8A-81C4-42B6-B5D4-DB0841EE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07DD4-BFEE-42C1-9C75-2B0B27BE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3BA83-98CA-4D10-B7CB-9E3FBAFF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A5F08-4DEF-494F-9916-C826AA21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6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F9A25-63E9-4031-92C6-CAFC9EB5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BA6C5B-397E-4356-8822-1FDF7C1F8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ADE58-45E5-4860-AF83-BFA34E72A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F31655-2D38-4833-98CE-9A1A40DC5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3558D4-21F0-4EDB-816E-F1AC48EBA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3CE7E9-49D2-4709-9CDA-C4C778EB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3171D1-90CA-4428-AF72-D3A0288E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D78-3A06-4B7D-AF62-F18F36FA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5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FFFF2-68B5-483D-AEB3-F9962982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B7AEE1-DDF4-4FD9-9B12-01B622DC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C9B321-134C-4662-957C-8FCC456D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06DFAE-DB72-4C36-A5D9-19FC3C53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1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73E9C1-6F1E-4A67-A405-3A036A9B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07637E-300B-4147-BE41-72DF76B5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2B7579-B139-4A25-8F40-64D7DF60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47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C14D9-8046-431E-A339-59025EAC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C215B-AB74-4B91-84F4-BB473E22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963C43-E505-4DAC-BAE6-A2188991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21C97-08FE-42A7-B757-24F9A6D0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95BA7-926F-4083-8412-8F8093A1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81160-AA74-4576-BFFF-5FD55626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9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77AB0-CCFC-42A8-AA66-D5F63EA5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F90F53-2102-4BB9-8AFD-BDA45377E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205EB-9EFF-4642-AC3C-A0AA4CDD3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FCFA8C-FCBA-4629-BBD1-CE0734CF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6D1F0-F506-487E-8EB9-2B27BAAC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A665C-EA70-490A-84EE-146C5F24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7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4B83F4-C9AB-41D8-8F0B-3059D888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E99E0-346C-4658-8DEA-61C9907F2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32B71-2ACB-41A8-A615-C815B3612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C56AA-A92C-4B67-82BB-594FA6F62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15C8A-E593-4CA1-B2BD-1E2B4726C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4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8A2339-7E16-4298-9715-9AD581F89A2F}"/>
              </a:ext>
            </a:extLst>
          </p:cNvPr>
          <p:cNvSpPr txBox="1"/>
          <p:nvPr/>
        </p:nvSpPr>
        <p:spPr>
          <a:xfrm>
            <a:off x="885091" y="309930"/>
            <a:ext cx="66323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캐릭터 가격 테이블 추가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레벨 별 캐릭터 가격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보유 스킬 개수에 따른 가격 증가치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모험가 랭크에 따라 나올 수 있는 캐릭터 레벨 구간 설정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D0E39-332D-4E74-99FC-346B8EB32C1E}"/>
              </a:ext>
            </a:extLst>
          </p:cNvPr>
          <p:cNvSpPr txBox="1"/>
          <p:nvPr/>
        </p:nvSpPr>
        <p:spPr>
          <a:xfrm>
            <a:off x="3200400" y="284504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캐릭터 가격 테이블 추가</a:t>
            </a:r>
          </a:p>
          <a:p>
            <a:r>
              <a:rPr lang="ko-KR" altLang="en-US" dirty="0"/>
              <a:t>스킬 설명 테이블 추가</a:t>
            </a:r>
          </a:p>
          <a:p>
            <a:r>
              <a:rPr lang="ko-KR" altLang="en-US" dirty="0"/>
              <a:t>밸런스 수정 </a:t>
            </a:r>
          </a:p>
          <a:p>
            <a:r>
              <a:rPr lang="ko-KR" altLang="en-US" dirty="0"/>
              <a:t>- 몬스터가 </a:t>
            </a:r>
            <a:r>
              <a:rPr lang="ko-KR" altLang="en-US" dirty="0" err="1"/>
              <a:t>드랍하는</a:t>
            </a:r>
            <a:r>
              <a:rPr lang="ko-KR" altLang="en-US" dirty="0"/>
              <a:t> 아이템 수정</a:t>
            </a:r>
          </a:p>
          <a:p>
            <a:r>
              <a:rPr lang="ko-KR" altLang="en-US" dirty="0"/>
              <a:t>- 스킬 수치 조정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2B2E3-0CEC-424A-834B-DC0937AB46C8}"/>
              </a:ext>
            </a:extLst>
          </p:cNvPr>
          <p:cNvSpPr txBox="1"/>
          <p:nvPr/>
        </p:nvSpPr>
        <p:spPr>
          <a:xfrm>
            <a:off x="3352800" y="299744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캐릭터 가격 테이블 추가</a:t>
            </a:r>
          </a:p>
          <a:p>
            <a:r>
              <a:rPr lang="ko-KR" altLang="en-US" dirty="0"/>
              <a:t>스킬 설명 테이블 추가</a:t>
            </a:r>
          </a:p>
          <a:p>
            <a:r>
              <a:rPr lang="ko-KR" altLang="en-US" dirty="0"/>
              <a:t>밸런스 수정 </a:t>
            </a:r>
          </a:p>
          <a:p>
            <a:r>
              <a:rPr lang="ko-KR" altLang="en-US" dirty="0"/>
              <a:t>- 몬스터가 </a:t>
            </a:r>
            <a:r>
              <a:rPr lang="ko-KR" altLang="en-US" dirty="0" err="1"/>
              <a:t>드랍하는</a:t>
            </a:r>
            <a:r>
              <a:rPr lang="ko-KR" altLang="en-US" dirty="0"/>
              <a:t> 아이템 수정</a:t>
            </a:r>
          </a:p>
          <a:p>
            <a:r>
              <a:rPr lang="ko-KR" altLang="en-US" dirty="0"/>
              <a:t>- 스킬 수치 조정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C373E0-CE67-43C7-9A7F-33BF4DE68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62" y="1606487"/>
            <a:ext cx="2743583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4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52B2E3-0CEC-424A-834B-DC0937AB46C8}"/>
              </a:ext>
            </a:extLst>
          </p:cNvPr>
          <p:cNvSpPr txBox="1"/>
          <p:nvPr/>
        </p:nvSpPr>
        <p:spPr>
          <a:xfrm>
            <a:off x="486508" y="2806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스킬 설명 테이블 추가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스킬 값을 읽어 올 수 있도록 해당하는 </a:t>
            </a:r>
            <a:r>
              <a:rPr lang="ko-KR" altLang="en-US" dirty="0" err="1"/>
              <a:t>컬럼명</a:t>
            </a:r>
            <a:r>
              <a:rPr lang="ko-KR" altLang="en-US" dirty="0"/>
              <a:t> 참조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1B99AC-1587-45E0-9B94-2F8B056C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6" y="926953"/>
            <a:ext cx="5388330" cy="53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9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52B2E3-0CEC-424A-834B-DC0937AB46C8}"/>
              </a:ext>
            </a:extLst>
          </p:cNvPr>
          <p:cNvSpPr txBox="1"/>
          <p:nvPr/>
        </p:nvSpPr>
        <p:spPr>
          <a:xfrm>
            <a:off x="486508" y="28062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밸런스 수정 </a:t>
            </a:r>
          </a:p>
          <a:p>
            <a:r>
              <a:rPr lang="ko-KR" altLang="en-US" dirty="0"/>
              <a:t>- 몬스터가 </a:t>
            </a:r>
            <a:r>
              <a:rPr lang="ko-KR" altLang="en-US" dirty="0" err="1"/>
              <a:t>드랍하는</a:t>
            </a:r>
            <a:r>
              <a:rPr lang="ko-KR" altLang="en-US" dirty="0"/>
              <a:t> 아이템 수정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스킬 수치 조정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24B924-DE89-4578-9897-AED04492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08" y="1329265"/>
            <a:ext cx="8688012" cy="857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4C1901-6BDF-43C9-ACCF-54033D5E4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8" y="2263694"/>
            <a:ext cx="9460523" cy="17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4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1AF0B-4241-4854-9D7F-2ED1AFC5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C3AA9-2250-42AD-AC47-57A9ED17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6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88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상준</dc:creator>
  <cp:lastModifiedBy>박 상준</cp:lastModifiedBy>
  <cp:revision>2</cp:revision>
  <dcterms:created xsi:type="dcterms:W3CDTF">2023-06-13T13:57:54Z</dcterms:created>
  <dcterms:modified xsi:type="dcterms:W3CDTF">2023-06-13T14:20:57Z</dcterms:modified>
</cp:coreProperties>
</file>