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DFBCEA-66EB-0606-E2BA-F6945A6747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3BF0F09-3B64-A6AD-B4DC-33662103A6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AC2FF2-DC7A-9811-5CED-7CDC260ED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1109E-92E8-4135-AC41-59956D48F8A4}" type="datetimeFigureOut">
              <a:rPr lang="ko-KR" altLang="en-US" smtClean="0"/>
              <a:t>2023-03-28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3DE7C4-98CE-32F0-A367-22E829A81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B0F48A-A61F-F725-1796-828CD55F3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06A74-F8A3-450A-A6D4-EF1494701E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5297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936003-25B7-C227-CB73-24AC0B8DA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64DFDD3-F3F6-B4ED-F382-C982FE5B22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60D491-91E0-5E05-C221-0545F5266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1109E-92E8-4135-AC41-59956D48F8A4}" type="datetimeFigureOut">
              <a:rPr lang="ko-KR" altLang="en-US" smtClean="0"/>
              <a:t>2023-03-28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8539F6-E464-B9D1-DFAF-08770F35F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CF17C2-5FBF-718D-E905-71A2C648C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06A74-F8A3-450A-A6D4-EF1494701E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3255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F1A293E-9550-26D1-1249-CB436055D7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B6C3E63-BD39-1E3D-0657-DACA0EAFCB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B23723-577E-DDD1-7928-1A389FD97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1109E-92E8-4135-AC41-59956D48F8A4}" type="datetimeFigureOut">
              <a:rPr lang="ko-KR" altLang="en-US" smtClean="0"/>
              <a:t>2023-03-28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9CA558-5FDA-CFA4-01D0-8956F8FB1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352A47-27B8-B736-EB86-5FE8422D0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06A74-F8A3-450A-A6D4-EF1494701E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240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DAE844-0AE4-F56A-38BD-494F45049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1DBC25-F8BB-52C9-7319-1A33B16F52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1D4D82-32FA-AF76-3FE0-4B13E88A5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1109E-92E8-4135-AC41-59956D48F8A4}" type="datetimeFigureOut">
              <a:rPr lang="ko-KR" altLang="en-US" smtClean="0"/>
              <a:t>2023-03-28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517592-453E-B86F-3666-54274C2A1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4BC695-AE5E-EE6F-C1E7-CACD2C8F2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06A74-F8A3-450A-A6D4-EF1494701E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2966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BE2163-1AC0-79B9-66C0-D8B5FB0D8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1DBFA3E-251A-524C-218B-A2FAF4F7C3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6FFC16-CDDE-B907-AEB8-BA90F6D87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1109E-92E8-4135-AC41-59956D48F8A4}" type="datetimeFigureOut">
              <a:rPr lang="ko-KR" altLang="en-US" smtClean="0"/>
              <a:t>2023-03-28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BFAF8B-8D98-FE53-6992-4405C30AE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447823-0A9B-7680-9D34-866B246EF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06A74-F8A3-450A-A6D4-EF1494701E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8867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F1522E-ADBD-6757-E065-AD64751E2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1C3553-CE03-DE3E-DF1D-CD3A853975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8436F2A-7E4D-A67C-BFB0-05F43DE15A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181B086-2FB5-FEAA-8902-BE48C4F4F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1109E-92E8-4135-AC41-59956D48F8A4}" type="datetimeFigureOut">
              <a:rPr lang="ko-KR" altLang="en-US" smtClean="0"/>
              <a:t>2023-03-28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09AD33A-A51F-7B15-E94A-53FF21A17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3765B5F-1264-1DCB-0DCE-13C2CD3E0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06A74-F8A3-450A-A6D4-EF1494701E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6477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19A243-9ECA-544D-2B97-2F067B256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969944D-223F-17DD-B819-5674C77AE6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4F8307C-B5CA-B51C-6D2C-A92F920425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F2A35F2-DA01-06AE-379C-B31BFCF824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E35AEBA-BE9D-3BA4-B6B0-A77CB36E80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4A366DF-A04F-EF11-8379-04D8D05A7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1109E-92E8-4135-AC41-59956D48F8A4}" type="datetimeFigureOut">
              <a:rPr lang="ko-KR" altLang="en-US" smtClean="0"/>
              <a:t>2023-03-28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C23A045-F889-21F6-A740-B33B65EAD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FAFEAF4-024B-A79B-43FE-19F90E653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06A74-F8A3-450A-A6D4-EF1494701E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5137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E2BB33-6DBE-736F-3218-56D721F5B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D319138-C56D-6804-44A0-FB132A967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1109E-92E8-4135-AC41-59956D48F8A4}" type="datetimeFigureOut">
              <a:rPr lang="ko-KR" altLang="en-US" smtClean="0"/>
              <a:t>2023-03-28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E21AA58-7559-83AC-007B-AAEF557B8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C7E5CDD-D8BC-0499-4098-C94328ED6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06A74-F8A3-450A-A6D4-EF1494701E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1307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21D1DD0-2734-6B87-B1A1-0071D4501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1109E-92E8-4135-AC41-59956D48F8A4}" type="datetimeFigureOut">
              <a:rPr lang="ko-KR" altLang="en-US" smtClean="0"/>
              <a:t>2023-03-28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7B3DA87-D5E6-DAC9-83BF-8EB0BE831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56F939F-975E-6F57-CED5-8B2ADB5FD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06A74-F8A3-450A-A6D4-EF1494701E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4542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646986-2DE2-F58A-1A28-A84F1DBC9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CD80D4-E163-D618-9540-28909AD66F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5BBC3CE-FDC6-B719-6E89-194E588119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BBF6FFB-7102-7E4D-5C7A-EEACD7AA5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1109E-92E8-4135-AC41-59956D48F8A4}" type="datetimeFigureOut">
              <a:rPr lang="ko-KR" altLang="en-US" smtClean="0"/>
              <a:t>2023-03-28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36A1B58-1383-3067-9359-2197447BD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43F0272-E923-1423-9ABE-EEBBA95AB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06A74-F8A3-450A-A6D4-EF1494701E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5211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31DC7C-441C-1E6C-9676-A5A50E100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4534004-E17D-A02B-DEA1-904EA2473C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DB84077-01AC-9961-63A1-BFE0152DAD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D5F8D20-07B8-BEA3-4684-27F4AB6C0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1109E-92E8-4135-AC41-59956D48F8A4}" type="datetimeFigureOut">
              <a:rPr lang="ko-KR" altLang="en-US" smtClean="0"/>
              <a:t>2023-03-28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E637624-BB81-AB36-E95C-2C141D005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5D51CE2-4E1A-0D17-097D-4FA89A65E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06A74-F8A3-450A-A6D4-EF1494701E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4236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3459166-DEDB-6713-9D55-9361013C6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1EB3CA-BCDF-6A37-9025-77551AD930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4760C6-C8B2-9088-321D-8350628BE1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A1109E-92E8-4135-AC41-59956D48F8A4}" type="datetimeFigureOut">
              <a:rPr lang="ko-KR" altLang="en-US" smtClean="0"/>
              <a:t>2023-03-28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A766DF-21B0-B607-9051-1D873B4EF3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2CF041-5EC5-9A79-E44A-C9C5FBF1DD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B06A74-F8A3-450A-A6D4-EF1494701E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4794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다키스트 던전/마을">
            <a:extLst>
              <a:ext uri="{FF2B5EF4-FFF2-40B4-BE49-F238E27FC236}">
                <a16:creationId xmlns:a16="http://schemas.microsoft.com/office/drawing/2014/main" id="{90341A06-AF06-15FA-741E-735BCADB07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7245" y="641713"/>
            <a:ext cx="9657806" cy="5432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CA134DDE-55CF-5892-D0A3-F4EEC901A72B}"/>
              </a:ext>
            </a:extLst>
          </p:cNvPr>
          <p:cNvSpPr/>
          <p:nvPr/>
        </p:nvSpPr>
        <p:spPr>
          <a:xfrm>
            <a:off x="2969623" y="2804160"/>
            <a:ext cx="2116183" cy="246452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42D39F9-1342-BCE6-B113-B34795AACB24}"/>
              </a:ext>
            </a:extLst>
          </p:cNvPr>
          <p:cNvSpPr/>
          <p:nvPr/>
        </p:nvSpPr>
        <p:spPr>
          <a:xfrm>
            <a:off x="2969623" y="2355668"/>
            <a:ext cx="448491" cy="448492"/>
          </a:xfrm>
          <a:prstGeom prst="rect">
            <a:avLst/>
          </a:prstGeom>
          <a:solidFill>
            <a:schemeClr val="tx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452B1EC-A4A8-3737-EB5F-DF1F8C6DB505}"/>
              </a:ext>
            </a:extLst>
          </p:cNvPr>
          <p:cNvSpPr/>
          <p:nvPr/>
        </p:nvSpPr>
        <p:spPr>
          <a:xfrm>
            <a:off x="1449979" y="718458"/>
            <a:ext cx="1907176" cy="692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7C02F04-0B26-6CCF-6CB7-9D150A7D3F63}"/>
              </a:ext>
            </a:extLst>
          </p:cNvPr>
          <p:cNvSpPr/>
          <p:nvPr/>
        </p:nvSpPr>
        <p:spPr>
          <a:xfrm>
            <a:off x="1449978" y="269965"/>
            <a:ext cx="448491" cy="448492"/>
          </a:xfrm>
          <a:prstGeom prst="rect">
            <a:avLst/>
          </a:prstGeom>
          <a:solidFill>
            <a:schemeClr val="tx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3D31B52-B88A-B457-B800-6C06AB06C70A}"/>
              </a:ext>
            </a:extLst>
          </p:cNvPr>
          <p:cNvSpPr/>
          <p:nvPr/>
        </p:nvSpPr>
        <p:spPr>
          <a:xfrm>
            <a:off x="1515291" y="783772"/>
            <a:ext cx="1706880" cy="539932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/>
              <a:t>모험 랭크 </a:t>
            </a:r>
            <a:r>
              <a:rPr lang="en-US" altLang="ko-KR" dirty="0"/>
              <a:t>: 15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D0C5814-E4A9-9F55-90FE-5650DEC07CB7}"/>
              </a:ext>
            </a:extLst>
          </p:cNvPr>
          <p:cNvSpPr/>
          <p:nvPr/>
        </p:nvSpPr>
        <p:spPr>
          <a:xfrm>
            <a:off x="9117875" y="5268686"/>
            <a:ext cx="1706880" cy="539932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모험 시작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0E087C4-AFA8-C143-FBD7-678A436433E3}"/>
              </a:ext>
            </a:extLst>
          </p:cNvPr>
          <p:cNvSpPr/>
          <p:nvPr/>
        </p:nvSpPr>
        <p:spPr>
          <a:xfrm>
            <a:off x="9022081" y="5191125"/>
            <a:ext cx="1907176" cy="692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E83C473-F501-552B-B954-F67E0459E415}"/>
              </a:ext>
            </a:extLst>
          </p:cNvPr>
          <p:cNvSpPr/>
          <p:nvPr/>
        </p:nvSpPr>
        <p:spPr>
          <a:xfrm>
            <a:off x="9022080" y="4742632"/>
            <a:ext cx="448491" cy="448492"/>
          </a:xfrm>
          <a:prstGeom prst="rect">
            <a:avLst/>
          </a:prstGeom>
          <a:solidFill>
            <a:schemeClr val="tx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66655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E3014277-CEFB-CA57-65BC-3D5351CAD1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5680" y="1819050"/>
            <a:ext cx="6020640" cy="3219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256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9</Words>
  <Application>Microsoft Office PowerPoint</Application>
  <PresentationFormat>와이드스크린</PresentationFormat>
  <Paragraphs>5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 상준</dc:creator>
  <cp:lastModifiedBy>박 상준</cp:lastModifiedBy>
  <cp:revision>2</cp:revision>
  <dcterms:created xsi:type="dcterms:W3CDTF">2023-03-27T14:36:43Z</dcterms:created>
  <dcterms:modified xsi:type="dcterms:W3CDTF">2023-03-28T12:39:59Z</dcterms:modified>
</cp:coreProperties>
</file>