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>
        <p:scale>
          <a:sx n="328" d="100"/>
          <a:sy n="328" d="100"/>
        </p:scale>
        <p:origin x="-8496" y="-9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F6CA-67DC-BB4E-83F8-ADF09CCB1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1AF3B-251A-5E40-9476-A9BC89C21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F06D7-FF1E-2540-98D4-E3FACD29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EF96-5FD2-7540-A57F-B44B5928D8CF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00344-6A6D-DD4D-A290-F71B791C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15AC2-ABBC-1842-82E3-7AD0FE29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FB8C-3603-3742-8738-8B0FC5DB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7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BF8E-25B1-DB41-AB69-1BED3C73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121E3-3E28-C742-ACF0-F1E65EEAB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84781-76CA-0749-9456-6BD7AA0B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EF96-5FD2-7540-A57F-B44B5928D8CF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1A245-9741-C147-95FB-50B4B53E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566C2-30D6-D746-938F-73829BFD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FB8C-3603-3742-8738-8B0FC5DB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7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57B12-52D0-1844-BC8C-83BCB6DE3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CCC6E-EB9C-4147-B608-161DFE675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97AB3-DA56-1441-9E67-EE8EA3D7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EF96-5FD2-7540-A57F-B44B5928D8CF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0AA00-8177-9448-A90E-816BACF8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ACFDF-D6DD-E34C-BB48-76B69C79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FB8C-3603-3742-8738-8B0FC5DB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7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14F7-9FDD-7E44-91FF-2BBD7225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2FC38-BF29-4546-9887-F03EDAE6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F6AF2-4E3D-C44F-9EE3-C7C7670D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EF96-5FD2-7540-A57F-B44B5928D8CF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3DB24-04D9-4943-B6A4-A17B2A88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D04B9-5BFF-CF45-8F34-1BE5BD8C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FB8C-3603-3742-8738-8B0FC5DB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7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256A-AD0A-2E4A-94FD-93CE1E59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3B2F9-D9F7-324B-9430-72F3B7482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F8AD4-D2A2-604C-9D71-DE6D74F3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EF96-5FD2-7540-A57F-B44B5928D8CF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00748-C14D-B14C-B0BE-64360DDD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098B6-8D49-0440-8D81-FDFA521E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FB8C-3603-3742-8738-8B0FC5DB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1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5174-4CD9-8342-B0B5-386504EC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91649-BA32-1B44-B2E2-9833749A7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99526-6E61-0344-AB3C-4A38E4F20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D6016-255D-F74B-8FCA-50C612B2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EF96-5FD2-7540-A57F-B44B5928D8CF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A0493-97DA-AF43-9501-6822EE9E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BD978-BA15-7640-9539-CB8CD421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FB8C-3603-3742-8738-8B0FC5DB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6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3F4C-5D55-4D4C-B374-E957D003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3243D-2F06-DF46-B3DB-80D65D43D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A4E1C-A30F-C940-854E-3B33BF4F3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08DCF-5405-5F4E-86E0-BD53BDC16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F3D9C-27A0-CC47-A0AC-2A0B33587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0471D-0592-3140-B348-E80A90F1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EF96-5FD2-7540-A57F-B44B5928D8CF}" type="datetimeFigureOut">
              <a:rPr lang="en-US" smtClean="0"/>
              <a:t>12/8/19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7DC64-CCC7-4549-9983-BCA248E8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CB165-F33D-B342-BA6A-C3C9C8CF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FB8C-3603-3742-8738-8B0FC5DB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9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1DF2-E06B-4E4A-A833-66C846A2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53BB4-762A-1C46-9166-86EDD0E7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EF96-5FD2-7540-A57F-B44B5928D8CF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8F93C-AEDC-F341-BC29-9E713D2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23101-671A-964A-BCA2-5F1FAA6C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FB8C-3603-3742-8738-8B0FC5DB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9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7B96F-9953-4A43-837B-9BF51374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EF96-5FD2-7540-A57F-B44B5928D8CF}" type="datetimeFigureOut">
              <a:rPr lang="en-US" smtClean="0"/>
              <a:t>12/8/19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7E6A3-3824-EC43-9AE5-3DA81B0C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C61A9-1C9A-864F-95B7-A633F4BA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FB8C-3603-3742-8738-8B0FC5DB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6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DE5D-44A3-DD40-AD7D-295D759A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050F6-4490-6246-B2C0-01D888B86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1FA9B-8028-254D-BEBA-C2410182B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35375-E471-D545-853C-B148F193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EF96-5FD2-7540-A57F-B44B5928D8CF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DC5EB-4162-F345-8F56-6FDC1AD6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67A72-C577-1A47-B10A-2D53FDF0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FB8C-3603-3742-8738-8B0FC5DB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7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1BB1-90F2-8947-B13D-153E5B994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7DC35-ADFD-A14B-8CB1-6343558FE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2CDAB-B894-4349-A504-9B0E0C8FA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BE5EB-92D1-404B-BE56-C26A8C18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EF96-5FD2-7540-A57F-B44B5928D8CF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A1701-2549-5148-9CCE-4E5F2A89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9FEB8-222A-F54A-A447-AFB36E25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FB8C-3603-3742-8738-8B0FC5DB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8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56612-AB7E-1C4D-81B1-659D3CCF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7A335-811E-324E-880B-175DE80C9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DB712-B0BA-8147-9AC7-5AC5A2344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2EF96-5FD2-7540-A57F-B44B5928D8CF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0E47-0C36-484E-A20A-216766F12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24584-268F-C44B-997F-55B79F969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7FB8C-3603-3742-8738-8B0FC5DB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170C109-1976-984A-B622-46A3758945B0}"/>
              </a:ext>
            </a:extLst>
          </p:cNvPr>
          <p:cNvGrpSpPr/>
          <p:nvPr/>
        </p:nvGrpSpPr>
        <p:grpSpPr>
          <a:xfrm>
            <a:off x="1703540" y="1674674"/>
            <a:ext cx="1753644" cy="1754326"/>
            <a:chOff x="1590805" y="2029216"/>
            <a:chExt cx="1753644" cy="17543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6F54BD-AAAA-6043-8296-86BA362A4573}"/>
                </a:ext>
              </a:extLst>
            </p:cNvPr>
            <p:cNvSpPr txBox="1"/>
            <p:nvPr/>
          </p:nvSpPr>
          <p:spPr>
            <a:xfrm>
              <a:off x="1590805" y="2029216"/>
              <a:ext cx="174111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key</a:t>
              </a:r>
            </a:p>
            <a:p>
              <a:pPr algn="ctr"/>
              <a:r>
                <a:rPr lang="en-US" dirty="0"/>
                <a:t>bold</a:t>
              </a:r>
            </a:p>
            <a:p>
              <a:pPr algn="ctr"/>
              <a:r>
                <a:rPr lang="en-US" dirty="0"/>
                <a:t>italic</a:t>
              </a:r>
            </a:p>
            <a:p>
              <a:pPr algn="ctr"/>
              <a:r>
                <a:rPr lang="en-US" dirty="0"/>
                <a:t>underline</a:t>
              </a:r>
            </a:p>
            <a:p>
              <a:pPr algn="ctr"/>
              <a:r>
                <a:rPr lang="en-US" dirty="0"/>
                <a:t>strikethrough</a:t>
              </a:r>
            </a:p>
            <a:p>
              <a:pPr algn="ctr"/>
              <a:r>
                <a:rPr lang="en-US" dirty="0"/>
                <a:t>small caps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E944CE-2E29-EC44-9624-8D354D3F98B2}"/>
                </a:ext>
              </a:extLst>
            </p:cNvPr>
            <p:cNvCxnSpPr/>
            <p:nvPr/>
          </p:nvCxnSpPr>
          <p:spPr>
            <a:xfrm>
              <a:off x="1590805" y="2354893"/>
              <a:ext cx="17536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9D850E-67CF-6142-B74B-E0918B271C2B}"/>
              </a:ext>
            </a:extLst>
          </p:cNvPr>
          <p:cNvGrpSpPr/>
          <p:nvPr/>
        </p:nvGrpSpPr>
        <p:grpSpPr>
          <a:xfrm>
            <a:off x="5018761" y="1674674"/>
            <a:ext cx="2154477" cy="1200329"/>
            <a:chOff x="4935255" y="1277655"/>
            <a:chExt cx="215447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C75BB6-DBFC-FD43-9E18-5D4A23C17D26}"/>
                </a:ext>
              </a:extLst>
            </p:cNvPr>
            <p:cNvSpPr txBox="1"/>
            <p:nvPr/>
          </p:nvSpPr>
          <p:spPr>
            <a:xfrm>
              <a:off x="4935255" y="1277655"/>
              <a:ext cx="2154477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key</a:t>
              </a:r>
            </a:p>
            <a:p>
              <a:pPr algn="ctr"/>
              <a:r>
                <a:rPr lang="en-US" dirty="0"/>
                <a:t>additive</a:t>
              </a:r>
            </a:p>
            <a:p>
              <a:pPr algn="ctr"/>
              <a:r>
                <a:rPr lang="en-US" dirty="0"/>
                <a:t>style next paragraph</a:t>
              </a:r>
            </a:p>
            <a:p>
              <a:pPr algn="ctr"/>
              <a:r>
                <a:rPr lang="en-US" dirty="0"/>
                <a:t>style name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12DA72-19EA-6348-B00E-D163A5B8338A}"/>
                </a:ext>
              </a:extLst>
            </p:cNvPr>
            <p:cNvCxnSpPr/>
            <p:nvPr/>
          </p:nvCxnSpPr>
          <p:spPr>
            <a:xfrm>
              <a:off x="4935255" y="1603679"/>
              <a:ext cx="21544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4A8EC2-68CE-F149-B957-E1530C3B4DB0}"/>
              </a:ext>
            </a:extLst>
          </p:cNvPr>
          <p:cNvGrpSpPr/>
          <p:nvPr/>
        </p:nvGrpSpPr>
        <p:grpSpPr>
          <a:xfrm>
            <a:off x="8734815" y="1674674"/>
            <a:ext cx="1979271" cy="1754326"/>
            <a:chOff x="8160152" y="1277655"/>
            <a:chExt cx="1979271" cy="17543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F38AD4-BFC9-1C46-8A79-689650F49128}"/>
                </a:ext>
              </a:extLst>
            </p:cNvPr>
            <p:cNvSpPr txBox="1"/>
            <p:nvPr/>
          </p:nvSpPr>
          <p:spPr>
            <a:xfrm>
              <a:off x="8160152" y="1277655"/>
              <a:ext cx="1956121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key</a:t>
              </a:r>
            </a:p>
            <a:p>
              <a:pPr algn="ctr"/>
              <a:r>
                <a:rPr lang="en-US" dirty="0"/>
                <a:t>paragraph style (s)</a:t>
              </a:r>
            </a:p>
            <a:p>
              <a:pPr algn="ctr"/>
              <a:r>
                <a:rPr lang="en-US" dirty="0"/>
                <a:t>section style (ds)</a:t>
              </a:r>
            </a:p>
            <a:p>
              <a:pPr algn="ctr"/>
              <a:r>
                <a:rPr lang="en-US" dirty="0"/>
                <a:t>character style (cs)</a:t>
              </a:r>
            </a:p>
            <a:p>
              <a:pPr algn="ctr"/>
              <a:r>
                <a:rPr lang="en-US" dirty="0"/>
                <a:t>table style (</a:t>
              </a:r>
              <a:r>
                <a:rPr lang="en-US" dirty="0" err="1"/>
                <a:t>ts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 err="1"/>
                <a:t>tsrowd</a:t>
              </a:r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35B40D3-2AF1-E948-A357-0FA28D422664}"/>
                </a:ext>
              </a:extLst>
            </p:cNvPr>
            <p:cNvCxnSpPr/>
            <p:nvPr/>
          </p:nvCxnSpPr>
          <p:spPr>
            <a:xfrm>
              <a:off x="8160152" y="1603679"/>
              <a:ext cx="19792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0E37F0A-B2CD-C447-9AD4-29AAB9AF20FE}"/>
              </a:ext>
            </a:extLst>
          </p:cNvPr>
          <p:cNvSpPr txBox="1"/>
          <p:nvPr/>
        </p:nvSpPr>
        <p:spPr>
          <a:xfrm>
            <a:off x="1894114" y="10668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EMPHASIS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FC4C2-6EC8-1647-8563-59BFF7F348A8}"/>
              </a:ext>
            </a:extLst>
          </p:cNvPr>
          <p:cNvSpPr txBox="1"/>
          <p:nvPr/>
        </p:nvSpPr>
        <p:spPr>
          <a:xfrm>
            <a:off x="5366657" y="1110343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873E1-94FE-7B4C-87F6-3C87F1CF98E3}"/>
              </a:ext>
            </a:extLst>
          </p:cNvPr>
          <p:cNvSpPr txBox="1"/>
          <p:nvPr/>
        </p:nvSpPr>
        <p:spPr>
          <a:xfrm>
            <a:off x="8734815" y="1153886"/>
            <a:ext cx="197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STYLE_TYPE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C1926-A143-FA41-A02A-059B4F9E0E48}"/>
              </a:ext>
            </a:extLst>
          </p:cNvPr>
          <p:cNvSpPr txBox="1"/>
          <p:nvPr/>
        </p:nvSpPr>
        <p:spPr>
          <a:xfrm>
            <a:off x="5419661" y="442787"/>
            <a:ext cx="135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STYLECODES</a:t>
            </a:r>
          </a:p>
        </p:txBody>
      </p:sp>
    </p:spTree>
    <p:extLst>
      <p:ext uri="{BB962C8B-B14F-4D97-AF65-F5344CB8AC3E}">
        <p14:creationId xmlns:p14="http://schemas.microsoft.com/office/powerpoint/2010/main" val="162848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2B0BB8-3325-FF4C-9E19-FB1582A44F8F}"/>
              </a:ext>
            </a:extLst>
          </p:cNvPr>
          <p:cNvSpPr txBox="1"/>
          <p:nvPr/>
        </p:nvSpPr>
        <p:spPr>
          <a:xfrm>
            <a:off x="5431331" y="442787"/>
            <a:ext cx="132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FONTCODES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B597AE-0250-4849-97F3-C5F3F79D1A29}"/>
              </a:ext>
            </a:extLst>
          </p:cNvPr>
          <p:cNvGrpSpPr/>
          <p:nvPr/>
        </p:nvGrpSpPr>
        <p:grpSpPr>
          <a:xfrm>
            <a:off x="5203050" y="1220095"/>
            <a:ext cx="1785899" cy="2862322"/>
            <a:chOff x="5203050" y="1220095"/>
            <a:chExt cx="1785899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FF7182-50D2-314B-9B24-C3AEED9900CE}"/>
                </a:ext>
              </a:extLst>
            </p:cNvPr>
            <p:cNvSpPr txBox="1"/>
            <p:nvPr/>
          </p:nvSpPr>
          <p:spPr>
            <a:xfrm>
              <a:off x="5203050" y="1220095"/>
              <a:ext cx="1785899" cy="28623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key</a:t>
              </a:r>
            </a:p>
            <a:p>
              <a:pPr algn="ctr"/>
              <a:r>
                <a:rPr lang="en-US" dirty="0" err="1"/>
                <a:t>fontnum</a:t>
              </a:r>
              <a:endParaRPr lang="en-US" dirty="0"/>
            </a:p>
            <a:p>
              <a:pPr algn="ctr"/>
              <a:r>
                <a:rPr lang="en-US" dirty="0"/>
                <a:t>name</a:t>
              </a:r>
            </a:p>
            <a:p>
              <a:pPr algn="ctr"/>
              <a:r>
                <a:rPr lang="en-US" dirty="0" err="1"/>
                <a:t>fcharset</a:t>
              </a:r>
              <a:endParaRPr lang="en-US" dirty="0"/>
            </a:p>
            <a:p>
              <a:pPr algn="ctr"/>
              <a:r>
                <a:rPr lang="en-US" dirty="0" err="1"/>
                <a:t>fprq</a:t>
              </a:r>
              <a:endParaRPr lang="en-US" dirty="0"/>
            </a:p>
            <a:p>
              <a:pPr algn="ctr"/>
              <a:r>
                <a:rPr lang="en-US" dirty="0" err="1"/>
                <a:t>panose</a:t>
              </a:r>
              <a:endParaRPr lang="en-US" dirty="0"/>
            </a:p>
            <a:p>
              <a:pPr algn="ctr"/>
              <a:r>
                <a:rPr lang="en-US" dirty="0" err="1"/>
                <a:t>fontfamily</a:t>
              </a:r>
              <a:endParaRPr lang="en-US" dirty="0"/>
            </a:p>
            <a:p>
              <a:pPr algn="ctr"/>
              <a:r>
                <a:rPr lang="en-US" dirty="0"/>
                <a:t>altname</a:t>
              </a:r>
            </a:p>
            <a:p>
              <a:pPr algn="ctr"/>
              <a:r>
                <a:rPr lang="en-US" dirty="0" err="1"/>
                <a:t>fontemb</a:t>
              </a:r>
              <a:endParaRPr lang="en-US" dirty="0"/>
            </a:p>
            <a:p>
              <a:pPr algn="ctr"/>
              <a:r>
                <a:rPr lang="en-US" dirty="0" err="1"/>
                <a:t>cpg</a:t>
              </a:r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B887D5A-B073-FC42-9F93-A1BA8280CDF3}"/>
                </a:ext>
              </a:extLst>
            </p:cNvPr>
            <p:cNvCxnSpPr>
              <a:cxnSpLocks/>
            </p:cNvCxnSpPr>
            <p:nvPr/>
          </p:nvCxnSpPr>
          <p:spPr>
            <a:xfrm>
              <a:off x="5203050" y="1553227"/>
              <a:ext cx="17858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6C8FC0F-1214-5E49-9105-7A6E7DBBCF58}"/>
              </a:ext>
            </a:extLst>
          </p:cNvPr>
          <p:cNvSpPr txBox="1"/>
          <p:nvPr/>
        </p:nvSpPr>
        <p:spPr>
          <a:xfrm>
            <a:off x="5490240" y="832663"/>
            <a:ext cx="121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FONTINFO</a:t>
            </a:r>
          </a:p>
        </p:txBody>
      </p:sp>
    </p:spTree>
    <p:extLst>
      <p:ext uri="{BB962C8B-B14F-4D97-AF65-F5344CB8AC3E}">
        <p14:creationId xmlns:p14="http://schemas.microsoft.com/office/powerpoint/2010/main" val="329684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2B0BB8-3325-FF4C-9E19-FB1582A44F8F}"/>
              </a:ext>
            </a:extLst>
          </p:cNvPr>
          <p:cNvSpPr txBox="1"/>
          <p:nvPr/>
        </p:nvSpPr>
        <p:spPr>
          <a:xfrm>
            <a:off x="5247020" y="442787"/>
            <a:ext cx="169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DOCINFOCODES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3B13DD-102E-124C-9946-77C2C3DB95DC}"/>
              </a:ext>
            </a:extLst>
          </p:cNvPr>
          <p:cNvGrpSpPr/>
          <p:nvPr/>
        </p:nvGrpSpPr>
        <p:grpSpPr>
          <a:xfrm>
            <a:off x="2002868" y="1580064"/>
            <a:ext cx="1134701" cy="2308324"/>
            <a:chOff x="2029762" y="880817"/>
            <a:chExt cx="1134701" cy="23083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85D6C3-775F-744E-AF16-CF9C0A952258}"/>
                </a:ext>
              </a:extLst>
            </p:cNvPr>
            <p:cNvSpPr/>
            <p:nvPr/>
          </p:nvSpPr>
          <p:spPr>
            <a:xfrm>
              <a:off x="2029762" y="880817"/>
              <a:ext cx="1134701" cy="23083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key</a:t>
              </a:r>
            </a:p>
            <a:p>
              <a:pPr algn="ctr"/>
              <a:r>
                <a:rPr lang="en-US" dirty="0" err="1"/>
                <a:t>creatim</a:t>
              </a:r>
              <a:br>
                <a:rPr lang="en-US" dirty="0"/>
              </a:br>
              <a:r>
                <a:rPr lang="en-US" dirty="0"/>
                <a:t>year</a:t>
              </a:r>
              <a:endParaRPr lang="en-US" b="1" dirty="0"/>
            </a:p>
            <a:p>
              <a:pPr algn="ctr"/>
              <a:r>
                <a:rPr lang="en-US" dirty="0"/>
                <a:t>month</a:t>
              </a:r>
              <a:endParaRPr lang="en-US" b="1" dirty="0"/>
            </a:p>
            <a:p>
              <a:pPr algn="ctr"/>
              <a:r>
                <a:rPr lang="en-US" dirty="0"/>
                <a:t>day</a:t>
              </a:r>
              <a:endParaRPr lang="en-US" b="1" dirty="0"/>
            </a:p>
            <a:p>
              <a:pPr algn="ctr"/>
              <a:r>
                <a:rPr lang="en-US" dirty="0"/>
                <a:t>hour</a:t>
              </a:r>
              <a:endParaRPr lang="en-US" b="1" dirty="0"/>
            </a:p>
            <a:p>
              <a:pPr algn="ctr"/>
              <a:r>
                <a:rPr lang="en-US" dirty="0"/>
                <a:t>minutes</a:t>
              </a:r>
              <a:endParaRPr lang="en-US" b="1" dirty="0"/>
            </a:p>
            <a:p>
              <a:pPr algn="ctr"/>
              <a:r>
                <a:rPr lang="en-US" dirty="0"/>
                <a:t>seconds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F0ECC87-C280-B746-8F98-19CAF9E2C7FD}"/>
                </a:ext>
              </a:extLst>
            </p:cNvPr>
            <p:cNvCxnSpPr/>
            <p:nvPr/>
          </p:nvCxnSpPr>
          <p:spPr>
            <a:xfrm>
              <a:off x="2029762" y="1225550"/>
              <a:ext cx="11347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B14D2E-B164-844E-9579-5A65473543B7}"/>
              </a:ext>
            </a:extLst>
          </p:cNvPr>
          <p:cNvGrpSpPr/>
          <p:nvPr/>
        </p:nvGrpSpPr>
        <p:grpSpPr>
          <a:xfrm>
            <a:off x="3605836" y="1580064"/>
            <a:ext cx="1134701" cy="2031325"/>
            <a:chOff x="3632730" y="880817"/>
            <a:chExt cx="1134701" cy="20313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AAB799-7D04-014E-99D4-5EC9309F222A}"/>
                </a:ext>
              </a:extLst>
            </p:cNvPr>
            <p:cNvSpPr/>
            <p:nvPr/>
          </p:nvSpPr>
          <p:spPr>
            <a:xfrm>
              <a:off x="3632730" y="880817"/>
              <a:ext cx="1134701" cy="203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key</a:t>
              </a:r>
              <a:br>
                <a:rPr lang="en-US" dirty="0"/>
              </a:br>
              <a:r>
                <a:rPr lang="en-US" dirty="0"/>
                <a:t>year</a:t>
              </a:r>
              <a:endParaRPr lang="en-US" b="1" dirty="0"/>
            </a:p>
            <a:p>
              <a:pPr algn="ctr"/>
              <a:r>
                <a:rPr lang="en-US" dirty="0"/>
                <a:t>month</a:t>
              </a:r>
              <a:endParaRPr lang="en-US" b="1" dirty="0"/>
            </a:p>
            <a:p>
              <a:pPr algn="ctr"/>
              <a:r>
                <a:rPr lang="en-US" dirty="0"/>
                <a:t>day</a:t>
              </a:r>
              <a:endParaRPr lang="en-US" b="1" dirty="0"/>
            </a:p>
            <a:p>
              <a:pPr algn="ctr"/>
              <a:r>
                <a:rPr lang="en-US" dirty="0"/>
                <a:t>hour</a:t>
              </a:r>
              <a:endParaRPr lang="en-US" b="1" dirty="0"/>
            </a:p>
            <a:p>
              <a:pPr algn="ctr"/>
              <a:r>
                <a:rPr lang="en-US" dirty="0"/>
                <a:t>minutes</a:t>
              </a:r>
              <a:endParaRPr lang="en-US" b="1" dirty="0"/>
            </a:p>
            <a:p>
              <a:pPr algn="ctr"/>
              <a:r>
                <a:rPr lang="en-US" dirty="0"/>
                <a:t>seconds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88C086-B7DD-3F4F-A36E-4F1518E40700}"/>
                </a:ext>
              </a:extLst>
            </p:cNvPr>
            <p:cNvCxnSpPr/>
            <p:nvPr/>
          </p:nvCxnSpPr>
          <p:spPr>
            <a:xfrm>
              <a:off x="3632730" y="1228725"/>
              <a:ext cx="11347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DB72FF-C2B5-F44B-BA74-F1A9B9FBDB11}"/>
              </a:ext>
            </a:extLst>
          </p:cNvPr>
          <p:cNvGrpSpPr/>
          <p:nvPr/>
        </p:nvGrpSpPr>
        <p:grpSpPr>
          <a:xfrm>
            <a:off x="5208804" y="1580064"/>
            <a:ext cx="1134701" cy="2031325"/>
            <a:chOff x="5235698" y="880817"/>
            <a:chExt cx="1134701" cy="20313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5384B1-E2CE-1243-847D-31D6F91E2A6E}"/>
                </a:ext>
              </a:extLst>
            </p:cNvPr>
            <p:cNvSpPr/>
            <p:nvPr/>
          </p:nvSpPr>
          <p:spPr>
            <a:xfrm>
              <a:off x="5235698" y="880817"/>
              <a:ext cx="1134701" cy="203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key</a:t>
              </a:r>
              <a:br>
                <a:rPr lang="en-US" dirty="0"/>
              </a:br>
              <a:r>
                <a:rPr lang="en-US" dirty="0"/>
                <a:t>year</a:t>
              </a:r>
              <a:endParaRPr lang="en-US" b="1" dirty="0"/>
            </a:p>
            <a:p>
              <a:pPr algn="ctr"/>
              <a:r>
                <a:rPr lang="en-US" dirty="0"/>
                <a:t>month</a:t>
              </a:r>
              <a:endParaRPr lang="en-US" b="1" dirty="0"/>
            </a:p>
            <a:p>
              <a:pPr algn="ctr"/>
              <a:r>
                <a:rPr lang="en-US" dirty="0"/>
                <a:t>day</a:t>
              </a:r>
              <a:endParaRPr lang="en-US" b="1" dirty="0"/>
            </a:p>
            <a:p>
              <a:pPr algn="ctr"/>
              <a:r>
                <a:rPr lang="en-US" dirty="0"/>
                <a:t>hour</a:t>
              </a:r>
              <a:endParaRPr lang="en-US" b="1" dirty="0"/>
            </a:p>
            <a:p>
              <a:pPr algn="ctr"/>
              <a:r>
                <a:rPr lang="en-US" dirty="0"/>
                <a:t>minutes</a:t>
              </a:r>
              <a:endParaRPr lang="en-US" b="1" dirty="0"/>
            </a:p>
            <a:p>
              <a:pPr algn="ctr"/>
              <a:r>
                <a:rPr lang="en-US" dirty="0"/>
                <a:t>seconds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7159E4-4B2B-9F47-B8CE-F67E29579F90}"/>
                </a:ext>
              </a:extLst>
            </p:cNvPr>
            <p:cNvCxnSpPr/>
            <p:nvPr/>
          </p:nvCxnSpPr>
          <p:spPr>
            <a:xfrm>
              <a:off x="5235698" y="1225550"/>
              <a:ext cx="11347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50F3FF-5A33-284F-BBCB-11B71F5D8FDA}"/>
              </a:ext>
            </a:extLst>
          </p:cNvPr>
          <p:cNvGrpSpPr/>
          <p:nvPr/>
        </p:nvGrpSpPr>
        <p:grpSpPr>
          <a:xfrm>
            <a:off x="6811772" y="1580064"/>
            <a:ext cx="1134701" cy="2031325"/>
            <a:chOff x="6838666" y="880817"/>
            <a:chExt cx="1134701" cy="20313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DDF905-43DD-A143-8C1A-8EDB61E0819C}"/>
                </a:ext>
              </a:extLst>
            </p:cNvPr>
            <p:cNvSpPr/>
            <p:nvPr/>
          </p:nvSpPr>
          <p:spPr>
            <a:xfrm>
              <a:off x="6838666" y="880817"/>
              <a:ext cx="1134701" cy="203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key</a:t>
              </a:r>
              <a:br>
                <a:rPr lang="en-US" dirty="0"/>
              </a:br>
              <a:r>
                <a:rPr lang="en-US" dirty="0"/>
                <a:t>year</a:t>
              </a:r>
              <a:endParaRPr lang="en-US" b="1" dirty="0"/>
            </a:p>
            <a:p>
              <a:pPr algn="ctr"/>
              <a:r>
                <a:rPr lang="en-US" dirty="0"/>
                <a:t>month</a:t>
              </a:r>
              <a:endParaRPr lang="en-US" b="1" dirty="0"/>
            </a:p>
            <a:p>
              <a:pPr algn="ctr"/>
              <a:r>
                <a:rPr lang="en-US" dirty="0"/>
                <a:t>day</a:t>
              </a:r>
              <a:endParaRPr lang="en-US" b="1" dirty="0"/>
            </a:p>
            <a:p>
              <a:pPr algn="ctr"/>
              <a:r>
                <a:rPr lang="en-US" dirty="0"/>
                <a:t>hour</a:t>
              </a:r>
              <a:endParaRPr lang="en-US" b="1" dirty="0"/>
            </a:p>
            <a:p>
              <a:pPr algn="ctr"/>
              <a:r>
                <a:rPr lang="en-US" dirty="0"/>
                <a:t>minutes</a:t>
              </a:r>
              <a:endParaRPr lang="en-US" b="1" dirty="0"/>
            </a:p>
            <a:p>
              <a:pPr algn="ctr"/>
              <a:r>
                <a:rPr lang="en-US" dirty="0"/>
                <a:t>seconds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917D7CF-657D-B84D-AAFF-F4B65701A80D}"/>
                </a:ext>
              </a:extLst>
            </p:cNvPr>
            <p:cNvCxnSpPr/>
            <p:nvPr/>
          </p:nvCxnSpPr>
          <p:spPr>
            <a:xfrm>
              <a:off x="6838666" y="1231900"/>
              <a:ext cx="11347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94016AB-664E-9041-9D8B-C001302BF285}"/>
              </a:ext>
            </a:extLst>
          </p:cNvPr>
          <p:cNvGrpSpPr/>
          <p:nvPr/>
        </p:nvGrpSpPr>
        <p:grpSpPr>
          <a:xfrm>
            <a:off x="8441632" y="880817"/>
            <a:ext cx="1608499" cy="5355312"/>
            <a:chOff x="8441632" y="880817"/>
            <a:chExt cx="1608499" cy="53553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99D1A56-F0C7-954E-AFBD-DE21E89431F9}"/>
                </a:ext>
              </a:extLst>
            </p:cNvPr>
            <p:cNvSpPr/>
            <p:nvPr/>
          </p:nvSpPr>
          <p:spPr>
            <a:xfrm>
              <a:off x="8441632" y="880817"/>
              <a:ext cx="1608499" cy="53553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key</a:t>
              </a:r>
            </a:p>
            <a:p>
              <a:pPr algn="ctr"/>
              <a:r>
                <a:rPr lang="en-US" dirty="0"/>
                <a:t>title</a:t>
              </a:r>
              <a:endParaRPr lang="en-US" b="1" dirty="0"/>
            </a:p>
            <a:p>
              <a:pPr algn="ctr"/>
              <a:r>
                <a:rPr lang="en-US" dirty="0"/>
                <a:t>subject</a:t>
              </a:r>
              <a:endParaRPr lang="en-US" b="1" dirty="0"/>
            </a:p>
            <a:p>
              <a:pPr algn="ctr"/>
              <a:r>
                <a:rPr lang="en-US" dirty="0"/>
                <a:t>author</a:t>
              </a:r>
              <a:endParaRPr lang="en-US" b="1" dirty="0"/>
            </a:p>
            <a:p>
              <a:pPr algn="ctr"/>
              <a:r>
                <a:rPr lang="en-US" dirty="0"/>
                <a:t>manager</a:t>
              </a:r>
              <a:endParaRPr lang="en-US" b="1" dirty="0"/>
            </a:p>
            <a:p>
              <a:pPr algn="ctr"/>
              <a:r>
                <a:rPr lang="en-US" dirty="0"/>
                <a:t>company</a:t>
              </a:r>
              <a:br>
                <a:rPr lang="en-US" dirty="0"/>
              </a:br>
              <a:r>
                <a:rPr lang="en-US" dirty="0"/>
                <a:t>operator</a:t>
              </a:r>
              <a:endParaRPr lang="en-US" b="1" dirty="0"/>
            </a:p>
            <a:p>
              <a:pPr algn="ctr"/>
              <a:r>
                <a:rPr lang="en-US" dirty="0"/>
                <a:t>category</a:t>
              </a:r>
              <a:endParaRPr lang="en-US" b="1" dirty="0"/>
            </a:p>
            <a:p>
              <a:pPr algn="ctr"/>
              <a:r>
                <a:rPr lang="en-US" dirty="0"/>
                <a:t>comment</a:t>
              </a:r>
              <a:endParaRPr lang="en-US" b="1" dirty="0"/>
            </a:p>
            <a:p>
              <a:pPr algn="ctr"/>
              <a:r>
                <a:rPr lang="en-US" dirty="0" err="1"/>
                <a:t>doccomm</a:t>
              </a:r>
              <a:r>
                <a:rPr lang="en-US" b="1" dirty="0"/>
                <a:t> </a:t>
              </a:r>
              <a:br>
                <a:rPr lang="en-US" dirty="0"/>
              </a:br>
              <a:r>
                <a:rPr lang="en-US" dirty="0" err="1"/>
                <a:t>hlinkbase</a:t>
              </a:r>
              <a:endParaRPr lang="en-US" b="1" dirty="0"/>
            </a:p>
            <a:p>
              <a:pPr algn="ctr"/>
              <a:r>
                <a:rPr lang="en-US" dirty="0"/>
                <a:t>version</a:t>
              </a:r>
              <a:endParaRPr lang="en-US" b="1" dirty="0"/>
            </a:p>
            <a:p>
              <a:pPr algn="ctr"/>
              <a:r>
                <a:rPr lang="en-US" dirty="0" err="1"/>
                <a:t>edmins</a:t>
              </a:r>
              <a:endParaRPr lang="en-US" b="1" dirty="0"/>
            </a:p>
            <a:p>
              <a:pPr algn="ctr"/>
              <a:r>
                <a:rPr lang="en-US" dirty="0" err="1"/>
                <a:t>nofpages</a:t>
              </a:r>
              <a:br>
                <a:rPr lang="en-US" dirty="0"/>
              </a:br>
              <a:r>
                <a:rPr lang="en-US" dirty="0" err="1"/>
                <a:t>nofwords</a:t>
              </a:r>
              <a:endParaRPr lang="en-US" b="1" dirty="0"/>
            </a:p>
            <a:p>
              <a:pPr algn="ctr"/>
              <a:r>
                <a:rPr lang="en-US" dirty="0" err="1"/>
                <a:t>nofchars</a:t>
              </a:r>
              <a:endParaRPr lang="en-US" b="1" dirty="0"/>
            </a:p>
            <a:p>
              <a:pPr algn="ctr"/>
              <a:r>
                <a:rPr lang="en-US" dirty="0" err="1"/>
                <a:t>nofcharsws</a:t>
              </a:r>
              <a:endParaRPr lang="en-US" b="1" dirty="0"/>
            </a:p>
            <a:p>
              <a:pPr algn="ctr"/>
              <a:r>
                <a:rPr lang="en-US" dirty="0" err="1"/>
                <a:t>vern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/>
                <a:t>keywords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24A72A9-093D-A643-921E-051D063A09F6}"/>
                </a:ext>
              </a:extLst>
            </p:cNvPr>
            <p:cNvCxnSpPr>
              <a:cxnSpLocks/>
            </p:cNvCxnSpPr>
            <p:nvPr/>
          </p:nvCxnSpPr>
          <p:spPr>
            <a:xfrm>
              <a:off x="8441632" y="1241425"/>
              <a:ext cx="16084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CCED84C-7C2B-7547-A42A-AB6787E7A182}"/>
              </a:ext>
            </a:extLst>
          </p:cNvPr>
          <p:cNvSpPr txBox="1"/>
          <p:nvPr/>
        </p:nvSpPr>
        <p:spPr>
          <a:xfrm>
            <a:off x="2141869" y="1198433"/>
            <a:ext cx="8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742E38-3808-EB4F-B9FE-238655696EF8}"/>
              </a:ext>
            </a:extLst>
          </p:cNvPr>
          <p:cNvSpPr txBox="1"/>
          <p:nvPr/>
        </p:nvSpPr>
        <p:spPr>
          <a:xfrm>
            <a:off x="3758649" y="1210732"/>
            <a:ext cx="82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REVISE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0BC931-8704-2D4A-95DD-078A26C94729}"/>
              </a:ext>
            </a:extLst>
          </p:cNvPr>
          <p:cNvSpPr txBox="1"/>
          <p:nvPr/>
        </p:nvSpPr>
        <p:spPr>
          <a:xfrm>
            <a:off x="5402495" y="121322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857973-F6BB-9F43-8D5D-804134245E9B}"/>
              </a:ext>
            </a:extLst>
          </p:cNvPr>
          <p:cNvSpPr txBox="1"/>
          <p:nvPr/>
        </p:nvSpPr>
        <p:spPr>
          <a:xfrm>
            <a:off x="6906461" y="1195595"/>
            <a:ext cx="94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BACKUP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46E72D-9203-8843-95A0-84E6B0AA3AE2}"/>
              </a:ext>
            </a:extLst>
          </p:cNvPr>
          <p:cNvSpPr txBox="1"/>
          <p:nvPr/>
        </p:nvSpPr>
        <p:spPr>
          <a:xfrm>
            <a:off x="8715929" y="50712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70196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2B0BB8-3325-FF4C-9E19-FB1582A44F8F}"/>
              </a:ext>
            </a:extLst>
          </p:cNvPr>
          <p:cNvSpPr txBox="1"/>
          <p:nvPr/>
        </p:nvSpPr>
        <p:spPr>
          <a:xfrm>
            <a:off x="5478428" y="442787"/>
            <a:ext cx="123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DOCCODES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1268C4-1CB8-034F-AE29-540650C9EE87}"/>
              </a:ext>
            </a:extLst>
          </p:cNvPr>
          <p:cNvSpPr txBox="1"/>
          <p:nvPr/>
        </p:nvSpPr>
        <p:spPr>
          <a:xfrm>
            <a:off x="5374744" y="1470212"/>
            <a:ext cx="1442511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</a:p>
          <a:p>
            <a:pPr algn="ctr"/>
            <a:r>
              <a:rPr lang="en-US" dirty="0"/>
              <a:t>par</a:t>
            </a:r>
          </a:p>
          <a:p>
            <a:pPr algn="ctr"/>
            <a:r>
              <a:rPr lang="en-US" dirty="0" err="1"/>
              <a:t>pard</a:t>
            </a:r>
            <a:endParaRPr lang="en-US" dirty="0"/>
          </a:p>
          <a:p>
            <a:pPr algn="ctr"/>
            <a:r>
              <a:rPr lang="en-US" dirty="0"/>
              <a:t>sect</a:t>
            </a:r>
          </a:p>
          <a:p>
            <a:pPr algn="ctr"/>
            <a:r>
              <a:rPr lang="en-US" dirty="0" err="1"/>
              <a:t>sectd</a:t>
            </a:r>
            <a:endParaRPr lang="en-US" dirty="0"/>
          </a:p>
          <a:p>
            <a:pPr algn="ctr"/>
            <a:r>
              <a:rPr lang="en-US" dirty="0"/>
              <a:t>fs</a:t>
            </a:r>
          </a:p>
          <a:p>
            <a:pPr algn="ctr"/>
            <a:r>
              <a:rPr lang="en-US" dirty="0"/>
              <a:t>footnote</a:t>
            </a:r>
          </a:p>
          <a:p>
            <a:pPr algn="ctr"/>
            <a:r>
              <a:rPr lang="en-US" dirty="0"/>
              <a:t>font code</a:t>
            </a:r>
          </a:p>
          <a:p>
            <a:pPr algn="ctr"/>
            <a:r>
              <a:rPr lang="en-US" dirty="0"/>
              <a:t>bold</a:t>
            </a:r>
          </a:p>
          <a:p>
            <a:pPr algn="ctr"/>
            <a:r>
              <a:rPr lang="en-US" dirty="0"/>
              <a:t>italic</a:t>
            </a:r>
          </a:p>
          <a:p>
            <a:pPr algn="ctr"/>
            <a:r>
              <a:rPr lang="en-US" dirty="0"/>
              <a:t>underline</a:t>
            </a:r>
          </a:p>
          <a:p>
            <a:pPr algn="ctr"/>
            <a:r>
              <a:rPr lang="en-US" dirty="0"/>
              <a:t>strikethrough</a:t>
            </a:r>
          </a:p>
          <a:p>
            <a:pPr algn="ctr"/>
            <a:r>
              <a:rPr lang="en-US" dirty="0"/>
              <a:t>small caps</a:t>
            </a:r>
          </a:p>
          <a:p>
            <a:pPr algn="ctr"/>
            <a:r>
              <a:rPr lang="en-US" dirty="0"/>
              <a:t>text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C349A0-4BFF-A14C-BF7D-8B0BE6DE478B}"/>
              </a:ext>
            </a:extLst>
          </p:cNvPr>
          <p:cNvCxnSpPr/>
          <p:nvPr/>
        </p:nvCxnSpPr>
        <p:spPr>
          <a:xfrm flipH="1">
            <a:off x="6275294" y="1461247"/>
            <a:ext cx="1264024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51EFAD-0020-D544-8A00-48EC1BA75D5E}"/>
              </a:ext>
            </a:extLst>
          </p:cNvPr>
          <p:cNvSpPr txBox="1"/>
          <p:nvPr/>
        </p:nvSpPr>
        <p:spPr>
          <a:xfrm>
            <a:off x="7539318" y="1008547"/>
            <a:ext cx="18970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signals a </a:t>
            </a:r>
          </a:p>
          <a:p>
            <a:r>
              <a:rPr lang="en-US" dirty="0"/>
              <a:t>paragraph tag</a:t>
            </a:r>
          </a:p>
          <a:p>
            <a:r>
              <a:rPr lang="en-US" dirty="0"/>
              <a:t>should be entered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6D08D-E43A-1B44-BB07-9EF61C5305DA}"/>
              </a:ext>
            </a:extLst>
          </p:cNvPr>
          <p:cNvSpPr txBox="1"/>
          <p:nvPr/>
        </p:nvSpPr>
        <p:spPr>
          <a:xfrm>
            <a:off x="5478426" y="1106740"/>
            <a:ext cx="123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DOCCODES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B4BC9A-33BD-6C43-B27C-349403BF1AA0}"/>
              </a:ext>
            </a:extLst>
          </p:cNvPr>
          <p:cNvCxnSpPr/>
          <p:nvPr/>
        </p:nvCxnSpPr>
        <p:spPr>
          <a:xfrm flipH="1">
            <a:off x="6373906" y="2576540"/>
            <a:ext cx="1264024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C292B-CF3C-3B4F-A345-903F1E29C13A}"/>
              </a:ext>
            </a:extLst>
          </p:cNvPr>
          <p:cNvSpPr txBox="1"/>
          <p:nvPr/>
        </p:nvSpPr>
        <p:spPr>
          <a:xfrm>
            <a:off x="7637930" y="2343475"/>
            <a:ext cx="1735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font size in half</a:t>
            </a:r>
          </a:p>
          <a:p>
            <a:r>
              <a:rPr lang="en-US" dirty="0"/>
              <a:t>points (e.g., fs20</a:t>
            </a:r>
          </a:p>
          <a:p>
            <a:r>
              <a:rPr lang="en-US" dirty="0"/>
              <a:t>means 10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5D1FF7-46E7-F74C-82D6-919182AB10B4}"/>
              </a:ext>
            </a:extLst>
          </p:cNvPr>
          <p:cNvCxnSpPr/>
          <p:nvPr/>
        </p:nvCxnSpPr>
        <p:spPr>
          <a:xfrm>
            <a:off x="5374744" y="1813313"/>
            <a:ext cx="1442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518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155</Words>
  <Application>Microsoft Macintosh PowerPoint</Application>
  <PresentationFormat>Widescreen</PresentationFormat>
  <Paragraphs>101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Grady, Kenneth</dc:creator>
  <cp:lastModifiedBy>Grady, Kenneth</cp:lastModifiedBy>
  <cp:revision>17</cp:revision>
  <dcterms:created xsi:type="dcterms:W3CDTF">2019-12-07T21:19:46Z</dcterms:created>
  <dcterms:modified xsi:type="dcterms:W3CDTF">2019-12-09T13:45:51Z</dcterms:modified>
</cp:coreProperties>
</file>