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85DF"/>
    <a:srgbClr val="787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02" d="100"/>
          <a:sy n="102" d="100"/>
        </p:scale>
        <p:origin x="192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E9DC-DA68-3546-B924-0704F0D8F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2E017-2904-F346-A64E-C621DFCFC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D7019-3FE4-794F-AD7E-F914E6FE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1FB9-A1E4-8344-99AA-93C4CD8D03F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2E649-A240-9E45-98D7-020ECA76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32AAC-F1CA-7C42-BA79-B4C2C63B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E350-3152-B945-9300-A66391E9D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8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A124-354C-2A46-A64D-8E402CF5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DD61B-28D0-9844-86B9-C6A8FAC33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438A6-908F-1140-8DDA-DA46D78B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1FB9-A1E4-8344-99AA-93C4CD8D03F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4B91-CEAC-7D41-AA29-1E1F715F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D7473-5012-5B47-A5A1-47323C02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E350-3152-B945-9300-A66391E9D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6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E4C0A8-203F-6741-A84D-C68D2E22B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6FAFB-C15C-1744-8957-71FDE333F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B2A99-2A2F-104E-862C-BAF5EFE7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1FB9-A1E4-8344-99AA-93C4CD8D03F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A3D55-64AD-CA4D-95BE-43B2D04F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36A77-2361-804F-A4F6-FB899C7B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E350-3152-B945-9300-A66391E9D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2708-D144-2B46-97E7-2DF35E4A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4C1E2-9A7C-C74F-B56E-5EFC8BF9C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7D2A8-C00A-6345-911C-EDF07305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1FB9-A1E4-8344-99AA-93C4CD8D03F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F485B-E73B-C34C-BF86-5EB9DF7C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3508D-C7B5-A14B-BA80-AF783F3B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E350-3152-B945-9300-A66391E9D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1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1FA5-511D-CA4F-8D5A-4A06F515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4F878-4BCF-5945-8DB5-B54BE2BBF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558E8-58BC-E548-A5A8-5EEFA6CA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1FB9-A1E4-8344-99AA-93C4CD8D03F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80E1-84EF-5646-A957-8B5506B4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1388-ED20-2949-A0C5-C65B8BBF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E350-3152-B945-9300-A66391E9D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2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6993E-56BF-8E44-A9FE-E46D9ADD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7676-2560-0C4D-94AB-EF5A9E1D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75E72-4E67-DB4B-8292-D80BA0818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8A4FC-2393-F84D-8548-E597FE68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1FB9-A1E4-8344-99AA-93C4CD8D03F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B23DE-F34A-0F4B-8439-4D994DB5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CF92F-ADF1-AF4B-B727-5827B49C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E350-3152-B945-9300-A66391E9D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825E-7C9C-3043-BE3B-7DFA70B5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32CA2-B08C-9A46-A969-D9F24223A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05DED-4E5B-C546-A395-D6A5C8842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E0DA9-A2AF-3B4B-8AD6-F929BE672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ADC26-256E-734D-8ED6-BFFCE0088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A22CCC-2E60-8645-932E-FDA35A22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1FB9-A1E4-8344-99AA-93C4CD8D03F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7D774-A44B-3C4D-8F41-631D1AF6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D1B6E-BFF4-7F47-A41A-C865C7CA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E350-3152-B945-9300-A66391E9D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9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A534-76F8-7F41-825A-8758B4FF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FBC3E-5AAB-D44F-AC54-53A863EA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1FB9-A1E4-8344-99AA-93C4CD8D03F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BE8B9-B200-7343-A7FA-0CB797D7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C1E96-F2C2-F945-9EC1-D1ABE0FB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E350-3152-B945-9300-A66391E9D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7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8741DB-B8D6-884C-8B10-6D70EFE4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1FB9-A1E4-8344-99AA-93C4CD8D03F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88637-EB74-4442-8AE7-4F6C9E6A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3CCD0-971C-FA4F-8491-B84632BC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E350-3152-B945-9300-A66391E9D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5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FEF1-B4AD-9043-9D84-BC7E5753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63F5-22E4-884A-8E7F-9915A5113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7CACB-DBA7-7F45-A823-7AFCD1B16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973EB-2925-3B4E-82B8-10CBA9B3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1FB9-A1E4-8344-99AA-93C4CD8D03F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78C5B-B23C-DE4D-BB34-DA172C96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392E8-18F3-C645-B141-CF01823A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E350-3152-B945-9300-A66391E9D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7ABA-FED3-6E41-9DCE-B4F4592E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66F00-C6FC-A446-9E97-8F56CC0C9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CC98B-747C-7F41-A9CB-E614B7B20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C40C2-2742-5D46-A937-0DD506EB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1FB9-A1E4-8344-99AA-93C4CD8D03F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961AB-A06A-954B-9F08-F3776CD4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BA77E-3B7B-9949-8627-8807E490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E350-3152-B945-9300-A66391E9D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0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B911F-6F15-2943-ACF3-C5AC4B80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AE63E-B112-CC45-A383-9E1F43955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5BB0F-C4E3-6A45-8EB7-DAACFC317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31FB9-A1E4-8344-99AA-93C4CD8D03F5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E8D16-5B8A-BD4A-A395-3EA60D9D5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31638-5986-9947-B2C4-885949669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0E350-3152-B945-9300-A66391E9D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A3734D-ABB3-3241-9B8C-4EEF5540B5F4}"/>
              </a:ext>
            </a:extLst>
          </p:cNvPr>
          <p:cNvSpPr/>
          <p:nvPr/>
        </p:nvSpPr>
        <p:spPr>
          <a:xfrm>
            <a:off x="4655028" y="300718"/>
            <a:ext cx="2881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Astraea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Astrea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Astria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C81FA4-A82B-1549-9927-9F334F4441CE}"/>
              </a:ext>
            </a:extLst>
          </p:cNvPr>
          <p:cNvGrpSpPr/>
          <p:nvPr/>
        </p:nvGrpSpPr>
        <p:grpSpPr>
          <a:xfrm>
            <a:off x="338203" y="1892999"/>
            <a:ext cx="4572000" cy="3693610"/>
            <a:chOff x="2217107" y="1830368"/>
            <a:chExt cx="4572000" cy="3693610"/>
          </a:xfrm>
        </p:grpSpPr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23712958-0923-6B42-9B0F-E085D0D906BF}"/>
                </a:ext>
              </a:extLst>
            </p:cNvPr>
            <p:cNvSpPr/>
            <p:nvPr/>
          </p:nvSpPr>
          <p:spPr>
            <a:xfrm>
              <a:off x="2217107" y="4609578"/>
              <a:ext cx="1143000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060812B0-374F-3A48-878A-5CA62D98FC5C}"/>
                </a:ext>
              </a:extLst>
            </p:cNvPr>
            <p:cNvSpPr/>
            <p:nvPr/>
          </p:nvSpPr>
          <p:spPr>
            <a:xfrm>
              <a:off x="5646107" y="4609578"/>
              <a:ext cx="1143000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53BB327C-2E61-CE44-A94C-C3FF008032EA}"/>
                </a:ext>
              </a:extLst>
            </p:cNvPr>
            <p:cNvSpPr/>
            <p:nvPr/>
          </p:nvSpPr>
          <p:spPr>
            <a:xfrm rot="10800000">
              <a:off x="2788607" y="4609578"/>
              <a:ext cx="1143000" cy="914400"/>
            </a:xfrm>
            <a:prstGeom prst="triangle">
              <a:avLst/>
            </a:prstGeom>
            <a:solidFill>
              <a:srgbClr val="5785D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riangle 9">
              <a:extLst>
                <a:ext uri="{FF2B5EF4-FFF2-40B4-BE49-F238E27FC236}">
                  <a16:creationId xmlns:a16="http://schemas.microsoft.com/office/drawing/2014/main" id="{66697D7A-752B-8444-8140-596CF91FBB48}"/>
                </a:ext>
              </a:extLst>
            </p:cNvPr>
            <p:cNvSpPr/>
            <p:nvPr/>
          </p:nvSpPr>
          <p:spPr>
            <a:xfrm rot="10800000">
              <a:off x="5074607" y="4609578"/>
              <a:ext cx="1143000" cy="914400"/>
            </a:xfrm>
            <a:prstGeom prst="triangle">
              <a:avLst/>
            </a:prstGeom>
            <a:solidFill>
              <a:srgbClr val="5785D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89D58F21-FA22-8640-86DF-FEC80A41DBB2}"/>
                </a:ext>
              </a:extLst>
            </p:cNvPr>
            <p:cNvSpPr/>
            <p:nvPr/>
          </p:nvSpPr>
          <p:spPr>
            <a:xfrm>
              <a:off x="2788606" y="3695177"/>
              <a:ext cx="1143000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01ADEA59-0AB3-014F-AA7B-A37E82674058}"/>
                </a:ext>
              </a:extLst>
            </p:cNvPr>
            <p:cNvSpPr/>
            <p:nvPr/>
          </p:nvSpPr>
          <p:spPr>
            <a:xfrm rot="10800000">
              <a:off x="3360106" y="3695177"/>
              <a:ext cx="1143000" cy="914400"/>
            </a:xfrm>
            <a:prstGeom prst="triangle">
              <a:avLst/>
            </a:prstGeom>
            <a:solidFill>
              <a:srgbClr val="5785D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E207D232-C8BC-4C49-935F-741F86B0120F}"/>
                </a:ext>
              </a:extLst>
            </p:cNvPr>
            <p:cNvSpPr/>
            <p:nvPr/>
          </p:nvSpPr>
          <p:spPr>
            <a:xfrm>
              <a:off x="5074605" y="3695177"/>
              <a:ext cx="1143000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F1E61462-F0D2-BD4E-B9A8-5A0E310347C4}"/>
                </a:ext>
              </a:extLst>
            </p:cNvPr>
            <p:cNvSpPr/>
            <p:nvPr/>
          </p:nvSpPr>
          <p:spPr>
            <a:xfrm rot="10800000">
              <a:off x="4503103" y="3701440"/>
              <a:ext cx="1143000" cy="914400"/>
            </a:xfrm>
            <a:prstGeom prst="triangle">
              <a:avLst/>
            </a:prstGeom>
            <a:solidFill>
              <a:srgbClr val="5785D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7BED7099-072F-314D-91E9-9AD9A33668D6}"/>
                </a:ext>
              </a:extLst>
            </p:cNvPr>
            <p:cNvSpPr/>
            <p:nvPr/>
          </p:nvSpPr>
          <p:spPr>
            <a:xfrm>
              <a:off x="3931598" y="3692046"/>
              <a:ext cx="1143000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341C6914-B0A3-0441-AF2D-64EA3A3DF584}"/>
                </a:ext>
              </a:extLst>
            </p:cNvPr>
            <p:cNvSpPr/>
            <p:nvPr/>
          </p:nvSpPr>
          <p:spPr>
            <a:xfrm>
              <a:off x="3360105" y="2768252"/>
              <a:ext cx="1143000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919D96B1-B23E-B043-8F37-DF49F8386BBF}"/>
                </a:ext>
              </a:extLst>
            </p:cNvPr>
            <p:cNvSpPr/>
            <p:nvPr/>
          </p:nvSpPr>
          <p:spPr>
            <a:xfrm>
              <a:off x="4503089" y="2793301"/>
              <a:ext cx="1143000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1AF7AE4A-88D2-6C45-A5E2-5BF2FF45F6C6}"/>
                </a:ext>
              </a:extLst>
            </p:cNvPr>
            <p:cNvSpPr/>
            <p:nvPr/>
          </p:nvSpPr>
          <p:spPr>
            <a:xfrm rot="10800000">
              <a:off x="3931588" y="2755727"/>
              <a:ext cx="1143000" cy="914400"/>
            </a:xfrm>
            <a:prstGeom prst="triangle">
              <a:avLst/>
            </a:prstGeom>
            <a:solidFill>
              <a:srgbClr val="5785D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02E732FB-70AD-8649-AE4D-EDD23EF64953}"/>
                </a:ext>
              </a:extLst>
            </p:cNvPr>
            <p:cNvSpPr/>
            <p:nvPr/>
          </p:nvSpPr>
          <p:spPr>
            <a:xfrm>
              <a:off x="3931588" y="1830368"/>
              <a:ext cx="1143000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B1D33D-0022-7B43-A266-520C2544974E}"/>
              </a:ext>
            </a:extLst>
          </p:cNvPr>
          <p:cNvSpPr txBox="1"/>
          <p:nvPr/>
        </p:nvSpPr>
        <p:spPr>
          <a:xfrm>
            <a:off x="3838669" y="1400939"/>
            <a:ext cx="75281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00" b="1" dirty="0">
                <a:solidFill>
                  <a:srgbClr val="5785DF"/>
                </a:solidFill>
              </a:rPr>
              <a:t>STRIA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2D46DA-3A76-7C4D-B34D-90570B3ABD49}"/>
              </a:ext>
            </a:extLst>
          </p:cNvPr>
          <p:cNvSpPr txBox="1"/>
          <p:nvPr/>
        </p:nvSpPr>
        <p:spPr>
          <a:xfrm>
            <a:off x="4780512" y="4452300"/>
            <a:ext cx="614557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0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82329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180ADD5-6BD7-8F47-8E59-2FE4F20E199A}"/>
              </a:ext>
            </a:extLst>
          </p:cNvPr>
          <p:cNvGrpSpPr/>
          <p:nvPr/>
        </p:nvGrpSpPr>
        <p:grpSpPr>
          <a:xfrm>
            <a:off x="3973284" y="1143000"/>
            <a:ext cx="4572000" cy="4572000"/>
            <a:chOff x="3973284" y="1143000"/>
            <a:chExt cx="4572000" cy="4572000"/>
          </a:xfrm>
        </p:grpSpPr>
        <p:pic>
          <p:nvPicPr>
            <p:cNvPr id="4" name="Picture 3" descr="A close up of a logo&#10;&#10;Description automatically generated">
              <a:extLst>
                <a:ext uri="{FF2B5EF4-FFF2-40B4-BE49-F238E27FC236}">
                  <a16:creationId xmlns:a16="http://schemas.microsoft.com/office/drawing/2014/main" id="{5FB05242-4F14-5B40-ACFD-44A29DEDC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9886" y="1803400"/>
              <a:ext cx="3251200" cy="3251200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27D221C-DFDA-1A44-A4F3-2465B13A3EA5}"/>
                </a:ext>
              </a:extLst>
            </p:cNvPr>
            <p:cNvSpPr/>
            <p:nvPr/>
          </p:nvSpPr>
          <p:spPr>
            <a:xfrm>
              <a:off x="4379516" y="4684734"/>
              <a:ext cx="3759537" cy="986722"/>
            </a:xfrm>
            <a:custGeom>
              <a:avLst/>
              <a:gdLst>
                <a:gd name="connsiteX0" fmla="*/ 0 w 3759537"/>
                <a:gd name="connsiteY0" fmla="*/ 0 h 986722"/>
                <a:gd name="connsiteX1" fmla="*/ 3759537 w 3759537"/>
                <a:gd name="connsiteY1" fmla="*/ 0 h 986722"/>
                <a:gd name="connsiteX2" fmla="*/ 3643757 w 3759537"/>
                <a:gd name="connsiteY2" fmla="*/ 154831 h 986722"/>
                <a:gd name="connsiteX3" fmla="*/ 1879768 w 3759537"/>
                <a:gd name="connsiteY3" fmla="*/ 986722 h 986722"/>
                <a:gd name="connsiteX4" fmla="*/ 115780 w 3759537"/>
                <a:gd name="connsiteY4" fmla="*/ 154831 h 98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537" h="986722">
                  <a:moveTo>
                    <a:pt x="0" y="0"/>
                  </a:moveTo>
                  <a:lnTo>
                    <a:pt x="3759537" y="0"/>
                  </a:lnTo>
                  <a:lnTo>
                    <a:pt x="3643757" y="154831"/>
                  </a:lnTo>
                  <a:cubicBezTo>
                    <a:pt x="3224471" y="662888"/>
                    <a:pt x="2589937" y="986722"/>
                    <a:pt x="1879768" y="986722"/>
                  </a:cubicBezTo>
                  <a:cubicBezTo>
                    <a:pt x="1169599" y="986722"/>
                    <a:pt x="535066" y="662888"/>
                    <a:pt x="115780" y="15483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F797D05-7B23-1E49-A5AB-B805EF124359}"/>
                </a:ext>
              </a:extLst>
            </p:cNvPr>
            <p:cNvSpPr/>
            <p:nvPr/>
          </p:nvSpPr>
          <p:spPr>
            <a:xfrm>
              <a:off x="3973284" y="1143000"/>
              <a:ext cx="4572000" cy="4572000"/>
            </a:xfrm>
            <a:prstGeom prst="ellipse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81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Grady, Kenneth</dc:creator>
  <cp:lastModifiedBy>Grady, Kenneth</cp:lastModifiedBy>
  <cp:revision>5</cp:revision>
  <dcterms:created xsi:type="dcterms:W3CDTF">2020-01-15T21:19:34Z</dcterms:created>
  <dcterms:modified xsi:type="dcterms:W3CDTF">2020-09-16T20:48:15Z</dcterms:modified>
</cp:coreProperties>
</file>