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737"/>
  </p:normalViewPr>
  <p:slideViewPr>
    <p:cSldViewPr snapToGrid="0" snapToObjects="1" showGuides="1">
      <p:cViewPr varScale="1">
        <p:scale>
          <a:sx n="128" d="100"/>
          <a:sy n="128" d="100"/>
        </p:scale>
        <p:origin x="2976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0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74D00-22AB-A14A-9BA6-EE053C12B48E}" type="datetimeFigureOut">
              <a:rPr lang="en-US" smtClean="0"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EA4C8-45B2-6F4F-AA86-E9131079C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6FA0E6-DC9B-8D4A-A7B7-66137F06D8F8}"/>
              </a:ext>
            </a:extLst>
          </p:cNvPr>
          <p:cNvSpPr/>
          <p:nvPr/>
        </p:nvSpPr>
        <p:spPr>
          <a:xfrm>
            <a:off x="296515" y="237503"/>
            <a:ext cx="1123122" cy="5068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6301C2-9C9D-084D-AA36-69BD7C8C1480}"/>
              </a:ext>
            </a:extLst>
          </p:cNvPr>
          <p:cNvSpPr/>
          <p:nvPr/>
        </p:nvSpPr>
        <p:spPr>
          <a:xfrm>
            <a:off x="848137" y="116478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“{“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B233AC-AB29-D544-9DC6-0FEA76AA9DA8}"/>
              </a:ext>
            </a:extLst>
          </p:cNvPr>
          <p:cNvSpPr/>
          <p:nvPr/>
        </p:nvSpPr>
        <p:spPr>
          <a:xfrm>
            <a:off x="848137" y="194392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“\\”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5059C7-BFFD-2649-BDAE-E9370DF0E9D8}"/>
              </a:ext>
            </a:extLst>
          </p:cNvPr>
          <p:cNvSpPr/>
          <p:nvPr/>
        </p:nvSpPr>
        <p:spPr>
          <a:xfrm>
            <a:off x="848137" y="547142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“\\\\”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5C8CB-19C8-7D48-9E2F-440471619A5A}"/>
              </a:ext>
            </a:extLst>
          </p:cNvPr>
          <p:cNvSpPr/>
          <p:nvPr/>
        </p:nvSpPr>
        <p:spPr>
          <a:xfrm>
            <a:off x="848137" y="2820852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“\\\*”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08AED-06C3-4F49-8ABB-DEE0DA08420E}"/>
              </a:ext>
            </a:extLst>
          </p:cNvPr>
          <p:cNvSpPr/>
          <p:nvPr/>
        </p:nvSpPr>
        <p:spPr>
          <a:xfrm>
            <a:off x="848137" y="371228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“\\~”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667C2-7B7F-3B42-913C-D94BD15FA889}"/>
              </a:ext>
            </a:extLst>
          </p:cNvPr>
          <p:cNvSpPr/>
          <p:nvPr/>
        </p:nvSpPr>
        <p:spPr>
          <a:xfrm>
            <a:off x="848137" y="462552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“\{”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A24882-ABA8-824B-AB33-3171F70A89F0}"/>
              </a:ext>
            </a:extLst>
          </p:cNvPr>
          <p:cNvSpPr/>
          <p:nvPr/>
        </p:nvSpPr>
        <p:spPr>
          <a:xfrm>
            <a:off x="2197841" y="116478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973A10-8CCE-0C4B-88B7-B9D1FE4DB2EF}"/>
              </a:ext>
            </a:extLst>
          </p:cNvPr>
          <p:cNvSpPr/>
          <p:nvPr/>
        </p:nvSpPr>
        <p:spPr>
          <a:xfrm>
            <a:off x="2197841" y="194392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7314E4-DC18-104C-99C6-8ABF776788D7}"/>
              </a:ext>
            </a:extLst>
          </p:cNvPr>
          <p:cNvSpPr/>
          <p:nvPr/>
        </p:nvSpPr>
        <p:spPr>
          <a:xfrm>
            <a:off x="3547545" y="2820852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A3CB0-80AD-474A-8503-365FF5CBC626}"/>
              </a:ext>
            </a:extLst>
          </p:cNvPr>
          <p:cNvSpPr/>
          <p:nvPr/>
        </p:nvSpPr>
        <p:spPr>
          <a:xfrm>
            <a:off x="2197841" y="462552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= {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660D1-0D0B-0C4A-98EA-CC3D2F8B0B24}"/>
              </a:ext>
            </a:extLst>
          </p:cNvPr>
          <p:cNvSpPr/>
          <p:nvPr/>
        </p:nvSpPr>
        <p:spPr>
          <a:xfrm>
            <a:off x="2197841" y="547142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= \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02385-5F57-7E46-A8A2-79C33C167084}"/>
              </a:ext>
            </a:extLst>
          </p:cNvPr>
          <p:cNvSpPr/>
          <p:nvPr/>
        </p:nvSpPr>
        <p:spPr>
          <a:xfrm>
            <a:off x="2197841" y="371228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 symbol (not \*)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39C7EBA-2AE4-6843-8A4C-FD4660F4B85C}"/>
              </a:ext>
            </a:extLst>
          </p:cNvPr>
          <p:cNvSpPr/>
          <p:nvPr/>
        </p:nvSpPr>
        <p:spPr>
          <a:xfrm>
            <a:off x="3547545" y="1943927"/>
            <a:ext cx="914400" cy="54864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9AB3EA-BC34-9F44-AC17-B823B9A62C6C}"/>
              </a:ext>
            </a:extLst>
          </p:cNvPr>
          <p:cNvSpPr/>
          <p:nvPr/>
        </p:nvSpPr>
        <p:spPr>
          <a:xfrm>
            <a:off x="4897249" y="194392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 control 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69B472-B386-384B-8B48-797DBAF74533}"/>
              </a:ext>
            </a:extLst>
          </p:cNvPr>
          <p:cNvSpPr/>
          <p:nvPr/>
        </p:nvSpPr>
        <p:spPr>
          <a:xfrm>
            <a:off x="3547545" y="116478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find group boundaries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EFD59F-B34C-4444-A6F3-2C07596C7742}"/>
              </a:ext>
            </a:extLst>
          </p:cNvPr>
          <p:cNvSpPr/>
          <p:nvPr/>
        </p:nvSpPr>
        <p:spPr>
          <a:xfrm>
            <a:off x="3547545" y="462552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add text to XML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D2254B-97C0-204C-958C-21ACCB8FFFFD}"/>
              </a:ext>
            </a:extLst>
          </p:cNvPr>
          <p:cNvSpPr/>
          <p:nvPr/>
        </p:nvSpPr>
        <p:spPr>
          <a:xfrm>
            <a:off x="3547545" y="3712289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determine text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B2E31-C045-7640-A08A-8CEC5769FEA3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1762537" y="221824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82141C-95D0-C340-BB30-B4415D0E4841}"/>
              </a:ext>
            </a:extLst>
          </p:cNvPr>
          <p:cNvCxnSpPr>
            <a:cxnSpLocks/>
          </p:cNvCxnSpPr>
          <p:nvPr/>
        </p:nvCxnSpPr>
        <p:spPr>
          <a:xfrm>
            <a:off x="1762537" y="143910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0AFAB5-EBB0-9D40-983C-41CD39A4D886}"/>
              </a:ext>
            </a:extLst>
          </p:cNvPr>
          <p:cNvCxnSpPr/>
          <p:nvPr/>
        </p:nvCxnSpPr>
        <p:spPr>
          <a:xfrm>
            <a:off x="1762537" y="3983856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D099C9-9FC9-3941-9918-C41D9B77A6DA}"/>
              </a:ext>
            </a:extLst>
          </p:cNvPr>
          <p:cNvCxnSpPr/>
          <p:nvPr/>
        </p:nvCxnSpPr>
        <p:spPr>
          <a:xfrm>
            <a:off x="1762537" y="4905691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08E69A-D0AD-A640-B5F9-5193EE665876}"/>
              </a:ext>
            </a:extLst>
          </p:cNvPr>
          <p:cNvCxnSpPr/>
          <p:nvPr/>
        </p:nvCxnSpPr>
        <p:spPr>
          <a:xfrm>
            <a:off x="1762537" y="576061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139F7B-51E0-9B48-80BE-2CDA41D66176}"/>
              </a:ext>
            </a:extLst>
          </p:cNvPr>
          <p:cNvCxnSpPr/>
          <p:nvPr/>
        </p:nvCxnSpPr>
        <p:spPr>
          <a:xfrm>
            <a:off x="3112241" y="4905691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2447F8-F6CF-FC44-B280-C211C4A1FC50}"/>
              </a:ext>
            </a:extLst>
          </p:cNvPr>
          <p:cNvCxnSpPr/>
          <p:nvPr/>
        </p:nvCxnSpPr>
        <p:spPr>
          <a:xfrm>
            <a:off x="3112241" y="4009029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97257C-0DFD-CE4B-BBBE-A23E8B0C0522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4004745" y="2492567"/>
            <a:ext cx="0" cy="328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8DBB84-9911-F947-B4EF-F475BDED328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04745" y="4243715"/>
            <a:ext cx="0" cy="381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DAF4A4-1258-2D4F-9A01-CDFEAC30D969}"/>
              </a:ext>
            </a:extLst>
          </p:cNvPr>
          <p:cNvCxnSpPr/>
          <p:nvPr/>
        </p:nvCxnSpPr>
        <p:spPr>
          <a:xfrm>
            <a:off x="4461945" y="221824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63733D-926B-1747-A811-0A9742C87115}"/>
              </a:ext>
            </a:extLst>
          </p:cNvPr>
          <p:cNvCxnSpPr/>
          <p:nvPr/>
        </p:nvCxnSpPr>
        <p:spPr>
          <a:xfrm>
            <a:off x="3112241" y="221824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1D4C727-DC5C-254C-9CD1-1D578500F0CE}"/>
              </a:ext>
            </a:extLst>
          </p:cNvPr>
          <p:cNvSpPr/>
          <p:nvPr/>
        </p:nvSpPr>
        <p:spPr>
          <a:xfrm>
            <a:off x="2197841" y="2822365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parse index +2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EB9373-C506-A647-9947-43C99F213A80}"/>
              </a:ext>
            </a:extLst>
          </p:cNvPr>
          <p:cNvCxnSpPr/>
          <p:nvPr/>
        </p:nvCxnSpPr>
        <p:spPr>
          <a:xfrm>
            <a:off x="1783828" y="3095172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43716AF-1E1A-BF4D-AF5D-0D7B601B9DCC}"/>
              </a:ext>
            </a:extLst>
          </p:cNvPr>
          <p:cNvCxnSpPr>
            <a:stCxn id="24" idx="3"/>
          </p:cNvCxnSpPr>
          <p:nvPr/>
        </p:nvCxnSpPr>
        <p:spPr>
          <a:xfrm flipV="1">
            <a:off x="3112241" y="4899849"/>
            <a:ext cx="217652" cy="84589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8932AAE-5CDF-8A44-BF7E-054118C92AEE}"/>
              </a:ext>
            </a:extLst>
          </p:cNvPr>
          <p:cNvSpPr/>
          <p:nvPr/>
        </p:nvSpPr>
        <p:spPr>
          <a:xfrm>
            <a:off x="5101281" y="6434148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increase parse index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D9095628-0D70-914B-ABDE-A578DFD994F1}"/>
              </a:ext>
            </a:extLst>
          </p:cNvPr>
          <p:cNvSpPr/>
          <p:nvPr/>
        </p:nvSpPr>
        <p:spPr>
          <a:xfrm>
            <a:off x="5101281" y="7243088"/>
            <a:ext cx="914400" cy="54864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FDD428-393A-F846-8A6B-C3E4BFB1F6C1}"/>
              </a:ext>
            </a:extLst>
          </p:cNvPr>
          <p:cNvSpPr/>
          <p:nvPr/>
        </p:nvSpPr>
        <p:spPr>
          <a:xfrm>
            <a:off x="5101281" y="8062214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parse index &gt; parse text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D712633-D2FA-634A-A13B-6C2126C65398}"/>
              </a:ext>
            </a:extLst>
          </p:cNvPr>
          <p:cNvSpPr/>
          <p:nvPr/>
        </p:nvSpPr>
        <p:spPr>
          <a:xfrm>
            <a:off x="3833759" y="7243088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parse index &lt; parse text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7C4EC2D-C9F9-6641-A485-89076059578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305337" y="744399"/>
            <a:ext cx="0" cy="4203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6407C62-6E8E-AE4E-9AE5-C62A0A5B1977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438615" y="744402"/>
            <a:ext cx="3395144" cy="677300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918B28-F46F-8D48-9592-970534ECAED4}"/>
              </a:ext>
            </a:extLst>
          </p:cNvPr>
          <p:cNvSpPr/>
          <p:nvPr/>
        </p:nvSpPr>
        <p:spPr>
          <a:xfrm>
            <a:off x="3066020" y="8062214"/>
            <a:ext cx="1715027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text[parse index:] + next line to parse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B2BA25-BC8B-A146-9B0A-56E2AAC3BA7A}"/>
              </a:ext>
            </a:extLst>
          </p:cNvPr>
          <p:cNvSpPr/>
          <p:nvPr/>
        </p:nvSpPr>
        <p:spPr>
          <a:xfrm>
            <a:off x="1831387" y="8062214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line to parse + 1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A35E59-9ACA-A54E-BB76-8AEB10EE3C03}"/>
              </a:ext>
            </a:extLst>
          </p:cNvPr>
          <p:cNvSpPr/>
          <p:nvPr/>
        </p:nvSpPr>
        <p:spPr>
          <a:xfrm>
            <a:off x="596753" y="8062214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parse index = 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BFEA72-39B1-2C49-902F-722B40977895}"/>
              </a:ext>
            </a:extLst>
          </p:cNvPr>
          <p:cNvCxnSpPr>
            <a:cxnSpLocks/>
          </p:cNvCxnSpPr>
          <p:nvPr/>
        </p:nvCxnSpPr>
        <p:spPr>
          <a:xfrm>
            <a:off x="3112241" y="1439107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CA7C4BE-02C1-514D-9F34-31745E660DB6}"/>
              </a:ext>
            </a:extLst>
          </p:cNvPr>
          <p:cNvCxnSpPr>
            <a:stCxn id="45" idx="2"/>
          </p:cNvCxnSpPr>
          <p:nvPr/>
        </p:nvCxnSpPr>
        <p:spPr>
          <a:xfrm rot="16200000" flipH="1">
            <a:off x="2470647" y="3555399"/>
            <a:ext cx="2389612" cy="2020824"/>
          </a:xfrm>
          <a:prstGeom prst="bentConnector3">
            <a:avLst>
              <a:gd name="adj1" fmla="val 7068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76B3001D-AA7D-E44C-94AE-4F0475FD1C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9010" y="5992600"/>
            <a:ext cx="1376326" cy="882619"/>
          </a:xfrm>
          <a:prstGeom prst="bentConnector3">
            <a:avLst>
              <a:gd name="adj1" fmla="val 10029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0E0308-471D-6D41-B22F-B0E45E8664F7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558481" y="6982788"/>
            <a:ext cx="0" cy="260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3EFECD-199D-D84A-B554-D24954B36846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4748159" y="7517408"/>
            <a:ext cx="3531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97F42E-303D-DA46-B32D-7F94443841B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5558481" y="7791728"/>
            <a:ext cx="0" cy="2704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054949-528C-8246-B770-73871DC71BB9}"/>
              </a:ext>
            </a:extLst>
          </p:cNvPr>
          <p:cNvCxnSpPr>
            <a:cxnSpLocks/>
          </p:cNvCxnSpPr>
          <p:nvPr/>
        </p:nvCxnSpPr>
        <p:spPr>
          <a:xfrm flipH="1">
            <a:off x="4781047" y="8336534"/>
            <a:ext cx="3202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B18A1A-BA34-7B40-9BF0-40B85FECA9C2}"/>
              </a:ext>
            </a:extLst>
          </p:cNvPr>
          <p:cNvCxnSpPr>
            <a:cxnSpLocks/>
          </p:cNvCxnSpPr>
          <p:nvPr/>
        </p:nvCxnSpPr>
        <p:spPr>
          <a:xfrm flipH="1">
            <a:off x="2745786" y="8342826"/>
            <a:ext cx="3202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67B222-76B3-FB43-A5B4-A08148DBD65F}"/>
              </a:ext>
            </a:extLst>
          </p:cNvPr>
          <p:cNvCxnSpPr>
            <a:cxnSpLocks/>
          </p:cNvCxnSpPr>
          <p:nvPr/>
        </p:nvCxnSpPr>
        <p:spPr>
          <a:xfrm flipH="1">
            <a:off x="1511153" y="8354869"/>
            <a:ext cx="3202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7B6187A-A9D3-EB4E-A1C7-EED3E058A583}"/>
              </a:ext>
            </a:extLst>
          </p:cNvPr>
          <p:cNvSpPr/>
          <p:nvPr/>
        </p:nvSpPr>
        <p:spPr>
          <a:xfrm>
            <a:off x="4897249" y="2820852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 destination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36242B1-B162-C948-A6E3-BA3F36989064}"/>
              </a:ext>
            </a:extLst>
          </p:cNvPr>
          <p:cNvCxnSpPr/>
          <p:nvPr/>
        </p:nvCxnSpPr>
        <p:spPr>
          <a:xfrm>
            <a:off x="4458211" y="3102181"/>
            <a:ext cx="4353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AC0DBBB-7054-2E49-8D30-008C4612687C}"/>
              </a:ext>
            </a:extLst>
          </p:cNvPr>
          <p:cNvSpPr/>
          <p:nvPr/>
        </p:nvSpPr>
        <p:spPr>
          <a:xfrm>
            <a:off x="4638263" y="116478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find &amp; store inner groups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9ED878-F932-574D-B60F-75B839A4B3CA}"/>
              </a:ext>
            </a:extLst>
          </p:cNvPr>
          <p:cNvSpPr/>
          <p:nvPr/>
        </p:nvSpPr>
        <p:spPr>
          <a:xfrm>
            <a:off x="4638263" y="237503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each inner group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7A7CA9A-10A4-B548-B908-092C648F9A7C}"/>
              </a:ext>
            </a:extLst>
          </p:cNvPr>
          <p:cNvCxnSpPr>
            <a:stCxn id="91" idx="1"/>
            <a:endCxn id="5" idx="3"/>
          </p:cNvCxnSpPr>
          <p:nvPr/>
        </p:nvCxnSpPr>
        <p:spPr>
          <a:xfrm flipH="1" flipV="1">
            <a:off x="1419637" y="490951"/>
            <a:ext cx="3218626" cy="2087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8E236FB-8D62-AC4B-82BB-6CDF78B49EAC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5095463" y="786143"/>
            <a:ext cx="0" cy="37864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CBD458A-4DCA-4747-BC03-736748EDF18C}"/>
              </a:ext>
            </a:extLst>
          </p:cNvPr>
          <p:cNvSpPr/>
          <p:nvPr/>
        </p:nvSpPr>
        <p:spPr>
          <a:xfrm>
            <a:off x="5530767" y="3697777"/>
            <a:ext cx="914400" cy="5486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outer group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60F275-BD0D-1741-8D23-888E4B2DEB53}"/>
              </a:ext>
            </a:extLst>
          </p:cNvPr>
          <p:cNvCxnSpPr>
            <a:cxnSpLocks/>
            <a:stCxn id="27" idx="3"/>
            <a:endCxn id="90" idx="1"/>
          </p:cNvCxnSpPr>
          <p:nvPr/>
        </p:nvCxnSpPr>
        <p:spPr>
          <a:xfrm>
            <a:off x="4461945" y="1439107"/>
            <a:ext cx="1763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CA7337E-D343-434A-995A-192DF708B9F5}"/>
              </a:ext>
            </a:extLst>
          </p:cNvPr>
          <p:cNvCxnSpPr>
            <a:stCxn id="90" idx="3"/>
            <a:endCxn id="102" idx="0"/>
          </p:cNvCxnSpPr>
          <p:nvPr/>
        </p:nvCxnSpPr>
        <p:spPr>
          <a:xfrm>
            <a:off x="5552663" y="1439107"/>
            <a:ext cx="435304" cy="22586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4142E4D-4C84-6948-AB52-FFCED251C59C}"/>
              </a:ext>
            </a:extLst>
          </p:cNvPr>
          <p:cNvCxnSpPr>
            <a:stCxn id="102" idx="2"/>
            <a:endCxn id="51" idx="3"/>
          </p:cNvCxnSpPr>
          <p:nvPr/>
        </p:nvCxnSpPr>
        <p:spPr>
          <a:xfrm rot="16200000" flipH="1">
            <a:off x="4770799" y="5463585"/>
            <a:ext cx="2462051" cy="27714"/>
          </a:xfrm>
          <a:prstGeom prst="bentConnector4">
            <a:avLst>
              <a:gd name="adj1" fmla="val 44429"/>
              <a:gd name="adj2" fmla="val 8387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6E79F105-20D8-6B46-89AE-A4F9ECDA8003}"/>
              </a:ext>
            </a:extLst>
          </p:cNvPr>
          <p:cNvCxnSpPr>
            <a:stCxn id="64" idx="1"/>
          </p:cNvCxnSpPr>
          <p:nvPr/>
        </p:nvCxnSpPr>
        <p:spPr>
          <a:xfrm rot="10800000">
            <a:off x="438615" y="7517408"/>
            <a:ext cx="158139" cy="81912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7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839E27-6965-5341-8824-6C62E637E37E}"/>
              </a:ext>
            </a:extLst>
          </p:cNvPr>
          <p:cNvSpPr/>
          <p:nvPr/>
        </p:nvSpPr>
        <p:spPr>
          <a:xfrm>
            <a:off x="377686" y="318051"/>
            <a:ext cx="143123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doc_parser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35AD4-C8A7-CA43-9027-95D5555254A0}"/>
              </a:ext>
            </a:extLst>
          </p:cNvPr>
          <p:cNvSpPr/>
          <p:nvPr/>
        </p:nvSpPr>
        <p:spPr>
          <a:xfrm>
            <a:off x="377685" y="1263097"/>
            <a:ext cx="1431236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check_parse_text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BFDC-924D-6240-A67E-7A71ED1A765D}"/>
              </a:ext>
            </a:extLst>
          </p:cNvPr>
          <p:cNvSpPr/>
          <p:nvPr/>
        </p:nvSpPr>
        <p:spPr>
          <a:xfrm>
            <a:off x="2329068" y="2378763"/>
            <a:ext cx="1431236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39ED5-0970-734E-ABCD-7C258A4415A1}"/>
              </a:ext>
            </a:extLst>
          </p:cNvPr>
          <p:cNvSpPr/>
          <p:nvPr/>
        </p:nvSpPr>
        <p:spPr>
          <a:xfrm>
            <a:off x="4065105" y="2379523"/>
            <a:ext cx="2570922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group_boundaries_capture_contents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755C7A-55D3-3743-BDBB-5B4BE92610D3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093303" y="834886"/>
            <a:ext cx="1" cy="4282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2D32B-ECCB-4B44-A968-14C1AB1D5C9A}"/>
              </a:ext>
            </a:extLst>
          </p:cNvPr>
          <p:cNvCxnSpPr>
            <a:cxnSpLocks/>
          </p:cNvCxnSpPr>
          <p:nvPr/>
        </p:nvCxnSpPr>
        <p:spPr>
          <a:xfrm>
            <a:off x="3760304" y="2464904"/>
            <a:ext cx="31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3A1CF8-07F8-AA44-9FA1-99592E868E51}"/>
              </a:ext>
            </a:extLst>
          </p:cNvPr>
          <p:cNvCxnSpPr>
            <a:cxnSpLocks/>
          </p:cNvCxnSpPr>
          <p:nvPr/>
        </p:nvCxnSpPr>
        <p:spPr>
          <a:xfrm flipH="1">
            <a:off x="3760304" y="2788755"/>
            <a:ext cx="304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3E0F7AC-4DF3-B84B-8974-730E176B5992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1808921" y="1521515"/>
            <a:ext cx="1235765" cy="85724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8EA434-1899-4345-94EC-ED8D04909CD0}"/>
              </a:ext>
            </a:extLst>
          </p:cNvPr>
          <p:cNvSpPr/>
          <p:nvPr/>
        </p:nvSpPr>
        <p:spPr>
          <a:xfrm>
            <a:off x="811694" y="2378765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post1987_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destination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BC2327-ECE7-804A-8A5B-1C47360FA2C1}"/>
              </a:ext>
            </a:extLst>
          </p:cNvPr>
          <p:cNvSpPr/>
          <p:nvPr/>
        </p:nvSpPr>
        <p:spPr>
          <a:xfrm>
            <a:off x="813350" y="3322155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control_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symbol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2C2F17-047D-F24C-B53E-493366441452}"/>
              </a:ext>
            </a:extLst>
          </p:cNvPr>
          <p:cNvSpPr/>
          <p:nvPr/>
        </p:nvSpPr>
        <p:spPr>
          <a:xfrm>
            <a:off x="811694" y="4265545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backslash_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D039A-5D7D-B542-A910-E819CE704416}"/>
              </a:ext>
            </a:extLst>
          </p:cNvPr>
          <p:cNvSpPr/>
          <p:nvPr/>
        </p:nvSpPr>
        <p:spPr>
          <a:xfrm>
            <a:off x="811693" y="5122795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left_bracket_text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03CB36-96E9-3740-9E27-B313587EC945}"/>
              </a:ext>
            </a:extLst>
          </p:cNvPr>
          <p:cNvSpPr/>
          <p:nvPr/>
        </p:nvSpPr>
        <p:spPr>
          <a:xfrm>
            <a:off x="811692" y="6615514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control_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5A61C0-1361-E343-84B9-924DCA79EA7A}"/>
              </a:ext>
            </a:extLst>
          </p:cNvPr>
          <p:cNvSpPr/>
          <p:nvPr/>
        </p:nvSpPr>
        <p:spPr>
          <a:xfrm>
            <a:off x="824946" y="7437340"/>
            <a:ext cx="983975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check_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C958F3E-68DB-E24D-9013-5AB031839928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-2240643" y="4630169"/>
            <a:ext cx="5915826" cy="21535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C94784-C5DC-5A43-9FE8-466EB655D691}"/>
              </a:ext>
            </a:extLst>
          </p:cNvPr>
          <p:cNvCxnSpPr>
            <a:endCxn id="21" idx="1"/>
          </p:cNvCxnSpPr>
          <p:nvPr/>
        </p:nvCxnSpPr>
        <p:spPr>
          <a:xfrm>
            <a:off x="609598" y="2635526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4104B3-A1F1-7E4A-B3E8-E5FFB932D86E}"/>
              </a:ext>
            </a:extLst>
          </p:cNvPr>
          <p:cNvCxnSpPr/>
          <p:nvPr/>
        </p:nvCxnSpPr>
        <p:spPr>
          <a:xfrm>
            <a:off x="622850" y="3572755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DD2980-D1E4-DB46-A3C1-6338BC0FEAC1}"/>
              </a:ext>
            </a:extLst>
          </p:cNvPr>
          <p:cNvCxnSpPr/>
          <p:nvPr/>
        </p:nvCxnSpPr>
        <p:spPr>
          <a:xfrm>
            <a:off x="622850" y="4524793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C7D928-E8C2-3A4B-AFE4-E2D83A90F3B8}"/>
              </a:ext>
            </a:extLst>
          </p:cNvPr>
          <p:cNvCxnSpPr/>
          <p:nvPr/>
        </p:nvCxnSpPr>
        <p:spPr>
          <a:xfrm>
            <a:off x="609598" y="5380577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5FED6F-19D6-9742-829E-D06C2B98A6B4}"/>
              </a:ext>
            </a:extLst>
          </p:cNvPr>
          <p:cNvCxnSpPr/>
          <p:nvPr/>
        </p:nvCxnSpPr>
        <p:spPr>
          <a:xfrm>
            <a:off x="622850" y="6225256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821504A-6D36-B549-9583-8B30617DC47A}"/>
              </a:ext>
            </a:extLst>
          </p:cNvPr>
          <p:cNvCxnSpPr>
            <a:stCxn id="21" idx="3"/>
          </p:cNvCxnSpPr>
          <p:nvPr/>
        </p:nvCxnSpPr>
        <p:spPr>
          <a:xfrm flipH="1" flipV="1">
            <a:off x="1600200" y="1779932"/>
            <a:ext cx="195469" cy="857251"/>
          </a:xfrm>
          <a:prstGeom prst="bentConnector4">
            <a:avLst>
              <a:gd name="adj1" fmla="val -116949"/>
              <a:gd name="adj2" fmla="val 6507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16B8AB7-7FD4-074C-A48C-F711A6E45AE7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808921" y="2632598"/>
            <a:ext cx="215346" cy="5063160"/>
          </a:xfrm>
          <a:prstGeom prst="bent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6A659E-2009-5346-9742-22DF6C2BAE3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797325" y="3580573"/>
            <a:ext cx="22694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7F579E-EE44-644B-B8CA-65395F57F344}"/>
              </a:ext>
            </a:extLst>
          </p:cNvPr>
          <p:cNvCxnSpPr>
            <a:cxnSpLocks/>
          </p:cNvCxnSpPr>
          <p:nvPr/>
        </p:nvCxnSpPr>
        <p:spPr>
          <a:xfrm>
            <a:off x="1808921" y="4524793"/>
            <a:ext cx="22694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21F916-4726-AD4B-8BE4-733816496AB4}"/>
              </a:ext>
            </a:extLst>
          </p:cNvPr>
          <p:cNvCxnSpPr>
            <a:cxnSpLocks/>
          </p:cNvCxnSpPr>
          <p:nvPr/>
        </p:nvCxnSpPr>
        <p:spPr>
          <a:xfrm>
            <a:off x="1808921" y="5380577"/>
            <a:ext cx="22694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9D0C91-A202-5540-A2DA-5A3034035F0A}"/>
              </a:ext>
            </a:extLst>
          </p:cNvPr>
          <p:cNvCxnSpPr>
            <a:cxnSpLocks/>
          </p:cNvCxnSpPr>
          <p:nvPr/>
        </p:nvCxnSpPr>
        <p:spPr>
          <a:xfrm>
            <a:off x="1808921" y="6225256"/>
            <a:ext cx="22694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EB697E6-C15A-2C43-8F80-C68BE94FB5C1}"/>
              </a:ext>
            </a:extLst>
          </p:cNvPr>
          <p:cNvCxnSpPr>
            <a:cxnSpLocks/>
          </p:cNvCxnSpPr>
          <p:nvPr/>
        </p:nvCxnSpPr>
        <p:spPr>
          <a:xfrm rot="10800000">
            <a:off x="1808922" y="1399213"/>
            <a:ext cx="1683579" cy="977897"/>
          </a:xfrm>
          <a:prstGeom prst="bentConnector3">
            <a:avLst>
              <a:gd name="adj1" fmla="val -3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DA000A6-FEED-DA43-9208-DC9EC909B323}"/>
              </a:ext>
            </a:extLst>
          </p:cNvPr>
          <p:cNvSpPr/>
          <p:nvPr/>
        </p:nvSpPr>
        <p:spPr>
          <a:xfrm>
            <a:off x="811691" y="5932579"/>
            <a:ext cx="983975" cy="5176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right_bracket_text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95B6BE-B264-1543-8EA7-D9BB81A08EEA}"/>
              </a:ext>
            </a:extLst>
          </p:cNvPr>
          <p:cNvCxnSpPr/>
          <p:nvPr/>
        </p:nvCxnSpPr>
        <p:spPr>
          <a:xfrm>
            <a:off x="622850" y="6876913"/>
            <a:ext cx="202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2F8F54-FD61-1E42-8DE7-47CE32F34718}"/>
              </a:ext>
            </a:extLst>
          </p:cNvPr>
          <p:cNvCxnSpPr>
            <a:cxnSpLocks/>
          </p:cNvCxnSpPr>
          <p:nvPr/>
        </p:nvCxnSpPr>
        <p:spPr>
          <a:xfrm>
            <a:off x="1790768" y="6868204"/>
            <a:ext cx="22694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0500756-7CFC-A945-9B64-66AAC3FAAFF9}"/>
              </a:ext>
            </a:extLst>
          </p:cNvPr>
          <p:cNvSpPr/>
          <p:nvPr/>
        </p:nvSpPr>
        <p:spPr>
          <a:xfrm>
            <a:off x="2329068" y="3361182"/>
            <a:ext cx="1431236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build_group_contents_list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DD2577-B4BB-034A-BEA6-B814421ACFA3}"/>
              </a:ext>
            </a:extLst>
          </p:cNvPr>
          <p:cNvSpPr/>
          <p:nvPr/>
        </p:nvSpPr>
        <p:spPr>
          <a:xfrm>
            <a:off x="4078356" y="3364766"/>
            <a:ext cx="2156794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[ “{“, …, “}” 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11C98F-34A7-384A-B722-AB2B68B84A92}"/>
              </a:ext>
            </a:extLst>
          </p:cNvPr>
          <p:cNvCxnSpPr>
            <a:cxnSpLocks/>
          </p:cNvCxnSpPr>
          <p:nvPr/>
        </p:nvCxnSpPr>
        <p:spPr>
          <a:xfrm>
            <a:off x="3747053" y="3619599"/>
            <a:ext cx="3180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3AF4E25-92A3-254E-8887-D98D25997E6C}"/>
              </a:ext>
            </a:extLst>
          </p:cNvPr>
          <p:cNvSpPr/>
          <p:nvPr/>
        </p:nvSpPr>
        <p:spPr>
          <a:xfrm>
            <a:off x="4441135" y="4189607"/>
            <a:ext cx="1431236" cy="5168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19F86E-ED38-934E-AC05-696DF58C1CF1}"/>
              </a:ext>
            </a:extLst>
          </p:cNvPr>
          <p:cNvCxnSpPr>
            <a:stCxn id="61" idx="2"/>
            <a:endCxn id="67" idx="0"/>
          </p:cNvCxnSpPr>
          <p:nvPr/>
        </p:nvCxnSpPr>
        <p:spPr>
          <a:xfrm>
            <a:off x="5156753" y="3881601"/>
            <a:ext cx="0" cy="30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9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6C0E23-16E5-B441-B26E-4B6A59FD4F6C}"/>
              </a:ext>
            </a:extLst>
          </p:cNvPr>
          <p:cNvSpPr/>
          <p:nvPr/>
        </p:nvSpPr>
        <p:spPr>
          <a:xfrm>
            <a:off x="407504" y="248478"/>
            <a:ext cx="1202635" cy="576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 char in </a:t>
            </a:r>
            <a:r>
              <a:rPr lang="en-US" sz="1200" dirty="0" err="1">
                <a:solidFill>
                  <a:schemeClr val="tx1"/>
                </a:solidFill>
              </a:rPr>
              <a:t>contents_string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A9A6A5-3A1A-F140-BBDE-83EA75928051}"/>
              </a:ext>
            </a:extLst>
          </p:cNvPr>
          <p:cNvSpPr/>
          <p:nvPr/>
        </p:nvSpPr>
        <p:spPr>
          <a:xfrm>
            <a:off x="1008821" y="1086678"/>
            <a:ext cx="1202635" cy="576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C7023-7487-2D41-B04E-225E19074484}"/>
              </a:ext>
            </a:extLst>
          </p:cNvPr>
          <p:cNvSpPr/>
          <p:nvPr/>
        </p:nvSpPr>
        <p:spPr>
          <a:xfrm>
            <a:off x="2463247" y="1086678"/>
            <a:ext cx="1202635" cy="576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to </a:t>
            </a:r>
            <a:r>
              <a:rPr lang="en-US" sz="1200" dirty="0" err="1">
                <a:solidFill>
                  <a:schemeClr val="tx1"/>
                </a:solidFill>
              </a:rPr>
              <a:t>contents_list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7BE0B-2277-9948-BA3F-B4771C7EE052}"/>
              </a:ext>
            </a:extLst>
          </p:cNvPr>
          <p:cNvSpPr/>
          <p:nvPr/>
        </p:nvSpPr>
        <p:spPr>
          <a:xfrm>
            <a:off x="3917673" y="1086678"/>
            <a:ext cx="1202635" cy="576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subtract from </a:t>
            </a:r>
            <a:r>
              <a:rPr lang="en-US" sz="1200" dirty="0" err="1">
                <a:solidFill>
                  <a:schemeClr val="tx1"/>
                </a:solidFill>
              </a:rPr>
              <a:t>contents_string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074F247-1019-E841-8DAC-455B0B0911F8}"/>
              </a:ext>
            </a:extLst>
          </p:cNvPr>
          <p:cNvCxnSpPr>
            <a:stCxn id="6" idx="3"/>
            <a:endCxn id="2" idx="3"/>
          </p:cNvCxnSpPr>
          <p:nvPr/>
        </p:nvCxnSpPr>
        <p:spPr>
          <a:xfrm flipH="1" flipV="1">
            <a:off x="1610139" y="536514"/>
            <a:ext cx="3510169" cy="838200"/>
          </a:xfrm>
          <a:prstGeom prst="bentConnector3">
            <a:avLst>
              <a:gd name="adj1" fmla="val -65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F2FD37-1734-9D4C-B7C8-F60D5E583A72}"/>
              </a:ext>
            </a:extLst>
          </p:cNvPr>
          <p:cNvSpPr/>
          <p:nvPr/>
        </p:nvSpPr>
        <p:spPr>
          <a:xfrm>
            <a:off x="1008820" y="2004391"/>
            <a:ext cx="1202635" cy="576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if \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7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171</Words>
  <Application>Microsoft Macintosh PowerPoint</Application>
  <PresentationFormat>Letter Paper (8.5x11 in)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Grady, Kenneth</dc:creator>
  <cp:lastModifiedBy>Grady, Kenneth</cp:lastModifiedBy>
  <cp:revision>20</cp:revision>
  <dcterms:created xsi:type="dcterms:W3CDTF">2020-08-04T13:32:03Z</dcterms:created>
  <dcterms:modified xsi:type="dcterms:W3CDTF">2020-08-31T16:37:59Z</dcterms:modified>
</cp:coreProperties>
</file>