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E33A-87B1-4D4D-ACA7-681E8E33C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9C97C-5DB3-C74D-9DA0-6F79DA545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2D3B-1466-104C-8AC4-32782BA4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278C-4DA8-2E4C-8E64-618DB666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B795-ACA0-AE41-B4B9-1949091C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5DDD-97EC-6C41-9885-5F2F959C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97AAF-C184-DD4E-B605-FE25A981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C03-F9DB-8543-A44D-2DC5BD14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720-4650-B84D-A0FE-4BCDB1CE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06E5-881A-C940-9DED-ABF2972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C83D7-9118-D84A-B41C-0D21FBD0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1FC6-9859-F544-B4B8-43F5AD8A6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C72A-0006-9E46-85FE-F11A3D9B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B39E-26FA-114E-AE2E-4D080E2E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5740-48F7-F041-A734-AD395568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D2B-82D0-4249-8BD2-7C0D8C29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4A1C-EB1C-5041-B6AD-55520034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AE56-5EA7-544D-93A8-6468501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0683-DA3E-2F4A-8088-DDF1B10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808-417A-5243-8C73-9AA2CE89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D626-2B78-4344-A29E-375A0992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EBE01-E2FA-B84C-BB53-B94C9A06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0033-22F9-2B4B-9A20-1041E69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9C1A-E828-A643-A74E-687375C3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A21E-41B5-7D4B-ABDC-0B0D1912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6B26-E07D-FF41-996E-8E06124A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A083-D19C-BF4E-9791-0C520CF92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B687F-F819-394F-8C8B-7836D526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3228-17A9-1E44-BAA1-38ECD971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A7E2F-E53D-8040-A105-78A0B61D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4227-BC46-4244-921B-3AEC2BE7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7D30-4D38-7A43-89B7-DCEFCA8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DEF3-7696-1B49-ADE4-0C1710DE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3DA1-3598-B442-8E0D-80413F9AC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B658A-281B-F44C-B88F-400441B7D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67ACC-02F4-2E48-BD28-CEC723F8B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07B4E-11FC-0243-BE5E-82B2579D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06F87-18D3-3144-A7E8-A37AE1B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970BC-3ECD-004F-9BC3-7DCD0DFA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CE78-8E09-B24F-A83B-88C8D7BB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78486-AE61-7447-87F5-0B81B01A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67D9B-20BC-0A44-8C9B-9937DD90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2A1E-E8E8-9A4C-824A-ADAE9268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839FF-F942-D14C-AE22-22ACADB5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7DD8-B07E-CB41-814A-A88DEBEA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5101F-369E-5D47-8EAA-E22DEB4B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38F-A361-6244-9163-409F166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1891-B140-2340-A545-419D2D64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751D4-2B34-AB48-A01F-D943B2B2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6FB-00D1-0540-B1BE-D740025C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33D3-0487-6542-A887-E95D8A3C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603A-7DE3-D540-B648-15F85A86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27D1-EDB8-1E48-9800-DA01C8F4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7B65B-D337-0C4A-9555-3131526F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18444-BA09-E746-AAA1-6A6BC5E9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6C7DE-8E7A-404D-A552-2B4DC969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F999-4AAB-2340-A1CB-36442EA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6741B-E0B6-9043-8272-BCC56880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89019-C992-D24F-AC3C-608721F4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C4CA7-C239-3745-9701-4451BE7E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397E-9478-2244-8C2A-8A342C67C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142B-638D-0A45-8E55-2E249FDE5607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DEBE-3A46-524B-91DC-8CEA71CD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12F5-724F-E249-98D9-7C0B26E7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1DFB-B2DF-C344-8F53-05D3197F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2E94A0-C39F-1140-95CA-84AD6D9BD16C}"/>
              </a:ext>
            </a:extLst>
          </p:cNvPr>
          <p:cNvSpPr txBox="1"/>
          <p:nvPr/>
        </p:nvSpPr>
        <p:spPr>
          <a:xfrm>
            <a:off x="5159829" y="370114"/>
            <a:ext cx="1926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cs, par, </a:t>
            </a:r>
            <a:r>
              <a:rPr lang="en-US" dirty="0" err="1"/>
              <a:t>pard</a:t>
            </a:r>
            <a:r>
              <a:rPr lang="en-US" dirty="0"/>
              <a:t>, sect, </a:t>
            </a:r>
            <a:r>
              <a:rPr lang="en-US" dirty="0" err="1"/>
              <a:t>sectd</a:t>
            </a:r>
            <a:r>
              <a:rPr lang="en-US" dirty="0"/>
              <a:t>, footnote,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BBB2-F9EB-A84E-8760-5EF49C7BBB80}"/>
              </a:ext>
            </a:extLst>
          </p:cNvPr>
          <p:cNvSpPr txBox="1"/>
          <p:nvPr/>
        </p:nvSpPr>
        <p:spPr>
          <a:xfrm>
            <a:off x="926925" y="1678488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F55BE-12BA-8C4B-996E-F8BAAC0223D8}"/>
              </a:ext>
            </a:extLst>
          </p:cNvPr>
          <p:cNvSpPr txBox="1"/>
          <p:nvPr/>
        </p:nvSpPr>
        <p:spPr>
          <a:xfrm>
            <a:off x="5159829" y="5010558"/>
            <a:ext cx="18037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italic,</a:t>
            </a:r>
          </a:p>
          <a:p>
            <a:pPr algn="ctr"/>
            <a:r>
              <a:rPr lang="en-US" dirty="0"/>
              <a:t>bold,</a:t>
            </a:r>
          </a:p>
          <a:p>
            <a:pPr algn="ctr"/>
            <a:r>
              <a:rPr lang="en-US" dirty="0"/>
              <a:t>underline,</a:t>
            </a:r>
          </a:p>
          <a:p>
            <a:pPr algn="ctr"/>
            <a:r>
              <a:rPr lang="en-US" dirty="0"/>
              <a:t>strikethrough,</a:t>
            </a:r>
          </a:p>
          <a:p>
            <a:pPr algn="ctr"/>
            <a:r>
              <a:rPr lang="en-US" dirty="0"/>
              <a:t>small caps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0D86-DCA0-6441-8198-30017225DEF3}"/>
              </a:ext>
            </a:extLst>
          </p:cNvPr>
          <p:cNvSpPr txBox="1"/>
          <p:nvPr/>
        </p:nvSpPr>
        <p:spPr>
          <a:xfrm>
            <a:off x="5194126" y="4142367"/>
            <a:ext cx="1803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6DA5D-9836-E643-8203-7004EBB8EF58}"/>
              </a:ext>
            </a:extLst>
          </p:cNvPr>
          <p:cNvSpPr txBox="1"/>
          <p:nvPr/>
        </p:nvSpPr>
        <p:spPr>
          <a:xfrm>
            <a:off x="9822494" y="1691387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footnote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DC49F-C736-BE4A-B5C0-3D9C4D50F74D}"/>
              </a:ext>
            </a:extLst>
          </p:cNvPr>
          <p:cNvSpPr txBox="1"/>
          <p:nvPr/>
        </p:nvSpPr>
        <p:spPr>
          <a:xfrm>
            <a:off x="2409520" y="1678488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54721-7350-8149-8AF5-06CE53C555A6}"/>
              </a:ext>
            </a:extLst>
          </p:cNvPr>
          <p:cNvSpPr txBox="1"/>
          <p:nvPr/>
        </p:nvSpPr>
        <p:spPr>
          <a:xfrm>
            <a:off x="3892115" y="1678488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98408-08F2-D640-B834-EE41C8F6C7B8}"/>
              </a:ext>
            </a:extLst>
          </p:cNvPr>
          <p:cNvSpPr txBox="1"/>
          <p:nvPr/>
        </p:nvSpPr>
        <p:spPr>
          <a:xfrm>
            <a:off x="5374710" y="1685309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4BAF9-CFAB-694A-985C-C3C831975F80}"/>
              </a:ext>
            </a:extLst>
          </p:cNvPr>
          <p:cNvSpPr txBox="1"/>
          <p:nvPr/>
        </p:nvSpPr>
        <p:spPr>
          <a:xfrm>
            <a:off x="6857305" y="1685309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sectd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7CFF7-1DA8-8B4B-8ADC-95524915E856}"/>
              </a:ext>
            </a:extLst>
          </p:cNvPr>
          <p:cNvSpPr txBox="1"/>
          <p:nvPr/>
        </p:nvSpPr>
        <p:spPr>
          <a:xfrm>
            <a:off x="8339900" y="1678488"/>
            <a:ext cx="1252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F7646-BF7C-E847-B6FA-C5F851702179}"/>
              </a:ext>
            </a:extLst>
          </p:cNvPr>
          <p:cNvSpPr txBox="1"/>
          <p:nvPr/>
        </p:nvSpPr>
        <p:spPr>
          <a:xfrm>
            <a:off x="5223504" y="3244334"/>
            <a:ext cx="1803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70445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Grady, Kenneth</dc:creator>
  <cp:lastModifiedBy>Grady, Kenneth</cp:lastModifiedBy>
  <cp:revision>4</cp:revision>
  <dcterms:created xsi:type="dcterms:W3CDTF">2020-02-06T15:08:29Z</dcterms:created>
  <dcterms:modified xsi:type="dcterms:W3CDTF">2020-02-06T21:18:49Z</dcterms:modified>
</cp:coreProperties>
</file>