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PIPELINES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DOING MORE WITH 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Validation decorator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ValidationDecorator(IEnumerable&lt;IValidate&lt;TRequest&gt;&gt; validators)</a:t>
            </a:r>
          </a:p>
          <a:p>
            <a:pPr marL="0" indent="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{</a:t>
            </a:r>
          </a:p>
          <a:p>
            <a:pPr marL="0" indent="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	_validators = validators;</a:t>
            </a:r>
            <a:br/>
            <a:r>
              <a:t>}</a:t>
            </a:r>
          </a:p>
          <a:p>
            <a:pPr marL="0" indent="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TResponse Handle(TRequest request)</a:t>
            </a:r>
          </a:p>
          <a:p>
            <a:pPr marL="0" indent="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{</a:t>
            </a:r>
          </a:p>
          <a:p>
            <a:pPr lvl="1" marL="0" indent="21717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if (_validators.Any(x =&gt; !x.IsValid(request)) throw ...</a:t>
            </a:r>
          </a:p>
          <a:p>
            <a:pPr lvl="1" marL="0" indent="21717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return _next.Handle(request);</a:t>
            </a:r>
          </a:p>
          <a:p>
            <a:pPr marL="0" indent="0" defTabSz="554990">
              <a:lnSpc>
                <a:spcPct val="50000"/>
              </a:lnSpc>
              <a:spcBef>
                <a:spcPts val="2600"/>
              </a:spcBef>
              <a:buClrTx/>
              <a:buSzTx/>
              <a:buFontTx/>
              <a:buNone/>
              <a:defRPr sz="2375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}</a:t>
            </a:r>
          </a:p>
          <a:p>
            <a:pPr marL="0" indent="0" algn="ctr" defTabSz="554990">
              <a:spcBef>
                <a:spcPts val="2600"/>
              </a:spcBef>
              <a:buClrTx/>
              <a:buSzTx/>
              <a:buFontTx/>
              <a:buNone/>
              <a:defRPr sz="2660"/>
            </a:pPr>
            <a:r>
              <a:t>This decorator looks for a [RequiresPermission] attribute on the request and check that you have the permission. Demand throws if you can't execute the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decorator implementation in c#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CODE..........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Testing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The testing pyramid has been burned!</a:t>
            </a:r>
          </a:p>
          <a:p>
            <a:pPr>
              <a:buChar char="‣"/>
            </a:pPr>
            <a:r>
              <a:t>We all know that testing implementation is a bad idea</a:t>
            </a:r>
          </a:p>
          <a:p>
            <a:pPr>
              <a:buChar char="‣"/>
            </a:pPr>
            <a:r>
              <a:t>And that testing behaviours is the new cool</a:t>
            </a:r>
          </a:p>
          <a:p>
            <a:pPr>
              <a:buChar char="‣"/>
            </a:pPr>
            <a:r>
              <a:t>Request / Response specifies behaviour - our API</a:t>
            </a:r>
          </a:p>
          <a:p>
            <a:pPr>
              <a:buChar char="‣"/>
            </a:pPr>
            <a:r>
              <a:t>It's a perfect level to write our tests 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testing our requests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CODE..........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Testing - overview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We created an abstraction IScenario</a:t>
            </a:r>
          </a:p>
          <a:p>
            <a:pPr>
              <a:buChar char="‣"/>
            </a:pPr>
            <a:r>
              <a:t>Our test driver executes IEnumerable&lt;IScenario&gt;</a:t>
            </a:r>
          </a:p>
          <a:p>
            <a:pPr>
              <a:buChar char="‣"/>
            </a:pPr>
            <a:r>
              <a:t>This is amazingly composable allowing rich suites of pre-canned scenarios we can leverage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PIPELINES - doing more with less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OVERVIEW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the problem is?</a:t>
            </a:r>
          </a:p>
          <a:p>
            <a:pPr/>
            <a:r>
              <a:t>How do pipelines help?</a:t>
            </a:r>
          </a:p>
          <a:p>
            <a:pPr/>
            <a:r>
              <a:t>Testing our pipelines</a:t>
            </a:r>
          </a:p>
          <a:p>
            <a:pPr/>
            <a:r>
              <a:t>Source Code 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What's wrong?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public async Task&lt;ActionResult&gt; UpdateEvent(UpdateEventViewModel model)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{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if (!Thread.CurrentThread.Roles.Contains(“Administrator”))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{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	throw new SecurityException(“Uh oh bad person”);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}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if (!ModelState.IsValid)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{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return View(model);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}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var status = await _service.Update(model.Id, model.Name);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return new RedirectToActionResult("ViewEvent", new { Id = vm.Id });</a:t>
            </a:r>
          </a:p>
          <a:p>
            <a:pPr marL="0" indent="0" defTabSz="356362">
              <a:lnSpc>
                <a:spcPct val="50000"/>
              </a:lnSpc>
              <a:spcBef>
                <a:spcPts val="1700"/>
              </a:spcBef>
              <a:buClrTx/>
              <a:buSzTx/>
              <a:buFontTx/>
              <a:buNone/>
              <a:defRPr sz="2074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 A NUTSHELL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many responsibilities</a:t>
            </a:r>
          </a:p>
          <a:p>
            <a:pPr/>
            <a:r>
              <a:t>Lots of duplicated boilerplate code</a:t>
            </a:r>
          </a:p>
          <a:p>
            <a:pPr/>
            <a:r>
              <a:t>Easy to ‘forget’ a security check, or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enter the pipeline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4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TResponse HandleRequest&lt;TResponse&gt;(IRequest&lt;TResponse&gt; request)</a:t>
            </a:r>
          </a:p>
          <a:p>
            <a:pPr marL="0" indent="0" algn="ctr">
              <a:buClrTx/>
              <a:buSzTx/>
              <a:buFontTx/>
              <a:buNone/>
              <a:defRPr sz="2800"/>
            </a:pPr>
          </a:p>
          <a:p>
            <a:pPr marL="0" indent="0" algn="ctr">
              <a:buClrTx/>
              <a:buSzTx/>
              <a:buFontTx/>
              <a:buNone/>
              <a:defRPr sz="2800"/>
            </a:pPr>
            <a:r>
              <a:t>"give me a request, and I will produce a response."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Pipeline implementation in c#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ctr">
              <a:buClrTx/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CODE..........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what's so special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058" indent="-366058">
              <a:buChar char="‣"/>
              <a:defRPr sz="2800"/>
            </a:pPr>
            <a:r>
              <a:t>We’ve decoupled the sender from the ‘how’.</a:t>
            </a:r>
          </a:p>
          <a:p>
            <a:pPr marL="366058" indent="-366058">
              <a:buChar char="‣"/>
              <a:defRPr sz="2800"/>
            </a:pPr>
            <a:r>
              <a:t>We've provided a single interface to make things happen.</a:t>
            </a:r>
          </a:p>
          <a:p>
            <a:pPr marL="366058" indent="-366058">
              <a:buChar char="‣"/>
              <a:defRPr sz="2800"/>
            </a:pPr>
            <a:r>
              <a:t>So how about making ‘other’ things happen along the way?</a:t>
            </a:r>
          </a:p>
          <a:p>
            <a:pPr marL="366058" indent="-366058">
              <a:buChar char="‣"/>
              <a:defRPr sz="2800"/>
            </a:pPr>
            <a:r>
              <a:t>The sender wouldn't need to know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enter the decorators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4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24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24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class MyDecorator&lt;TRequest, TResponse&gt; : IRequestHandler&lt;TRequest, TResponse&gt;</a:t>
            </a:r>
          </a:p>
          <a:p>
            <a:pPr marL="0" indent="0" algn="ctr">
              <a:buClrTx/>
              <a:buSzTx/>
              <a:buFontTx/>
              <a:buNone/>
              <a:defRPr sz="2800"/>
            </a:pPr>
          </a:p>
          <a:p>
            <a:pPr marL="0" indent="0" algn="ctr">
              <a:buClrTx/>
              <a:buSzTx/>
              <a:buFontTx/>
              <a:buNone/>
              <a:defRPr sz="2800"/>
            </a:pPr>
            <a:r>
              <a:t>"Decorators are open generic class that provide cross cutting  functionality. We can wire together multiple decorators, enhancing the richness of the pipeline"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PIPELINES - doing more with less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authorisation decorator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TResponse Handle(TRequest request)</a:t>
            </a:r>
          </a:p>
          <a:p>
            <a:pPr marL="0" indent="0">
              <a:lnSpc>
                <a:spcPct val="50000"/>
              </a:lnSpc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{</a:t>
            </a:r>
          </a:p>
          <a:p>
            <a:pPr lvl="1" marL="0" indent="228600">
              <a:lnSpc>
                <a:spcPct val="50000"/>
              </a:lnSpc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_security.Demand(request.GetAttribute&lt;RequiresPermision&gt;)</a:t>
            </a:r>
          </a:p>
          <a:p>
            <a:pPr lvl="1" marL="0" indent="228600">
              <a:lnSpc>
                <a:spcPct val="50000"/>
              </a:lnSpc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return _next.Handle(request);</a:t>
            </a:r>
          </a:p>
          <a:p>
            <a:pPr marL="0" indent="0">
              <a:lnSpc>
                <a:spcPct val="50000"/>
              </a:lnSpc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  <a:r>
              <a:t>}</a:t>
            </a:r>
          </a:p>
          <a:p>
            <a:pPr marL="0" indent="0">
              <a:lnSpc>
                <a:spcPct val="50000"/>
              </a:lnSpc>
              <a:buClrTx/>
              <a:buSzTx/>
              <a:buFontTx/>
              <a:buNone/>
              <a:defRPr sz="2800"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defRPr>
            </a:pPr>
          </a:p>
          <a:p>
            <a:pPr marL="0" indent="0" algn="ctr">
              <a:buClrTx/>
              <a:buSzTx/>
              <a:buFontTx/>
              <a:buNone/>
              <a:defRPr sz="2800"/>
            </a:pPr>
            <a:r>
              <a:t>This decorator looks for a [RequiresPermission] attribute on the request and check that you have the permission. Demand throws if you can't execute the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