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92FF5-B48E-4CA6-BFAF-A3A1CB5574E0}" v="44" dt="2021-11-10T07:35:3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Foster" userId="0b42d6ed-b5a2-4a4e-8761-134bf435909a" providerId="ADAL" clId="{09992FF5-B48E-4CA6-BFAF-A3A1CB5574E0}"/>
    <pc:docChg chg="undo redo custSel addSld delSld modSld sldOrd">
      <pc:chgData name="Graeme Foster" userId="0b42d6ed-b5a2-4a4e-8761-134bf435909a" providerId="ADAL" clId="{09992FF5-B48E-4CA6-BFAF-A3A1CB5574E0}" dt="2021-11-15T01:52:17.045" v="1401" actId="20577"/>
      <pc:docMkLst>
        <pc:docMk/>
      </pc:docMkLst>
      <pc:sldChg chg="delSp modSp mod">
        <pc:chgData name="Graeme Foster" userId="0b42d6ed-b5a2-4a4e-8761-134bf435909a" providerId="ADAL" clId="{09992FF5-B48E-4CA6-BFAF-A3A1CB5574E0}" dt="2021-11-15T01:52:17.045" v="1401" actId="20577"/>
        <pc:sldMkLst>
          <pc:docMk/>
          <pc:sldMk cId="2409442966" sldId="256"/>
        </pc:sldMkLst>
        <pc:spChg chg="mod">
          <ac:chgData name="Graeme Foster" userId="0b42d6ed-b5a2-4a4e-8761-134bf435909a" providerId="ADAL" clId="{09992FF5-B48E-4CA6-BFAF-A3A1CB5574E0}" dt="2021-11-15T01:52:17.045" v="1401" actId="20577"/>
          <ac:spMkLst>
            <pc:docMk/>
            <pc:sldMk cId="2409442966" sldId="256"/>
            <ac:spMk id="2" creationId="{5DCA5416-62EC-4C43-9FB7-5DAD85C21D1B}"/>
          </ac:spMkLst>
        </pc:spChg>
        <pc:spChg chg="del mod">
          <ac:chgData name="Graeme Foster" userId="0b42d6ed-b5a2-4a4e-8761-134bf435909a" providerId="ADAL" clId="{09992FF5-B48E-4CA6-BFAF-A3A1CB5574E0}" dt="2021-11-15T01:52:05.254" v="1398" actId="478"/>
          <ac:spMkLst>
            <pc:docMk/>
            <pc:sldMk cId="2409442966" sldId="256"/>
            <ac:spMk id="3" creationId="{09E7FF5A-B3C9-4F0E-9632-FF4E8189B74E}"/>
          </ac:spMkLst>
        </pc:spChg>
        <pc:spChg chg="mod">
          <ac:chgData name="Graeme Foster" userId="0b42d6ed-b5a2-4a4e-8761-134bf435909a" providerId="ADAL" clId="{09992FF5-B48E-4CA6-BFAF-A3A1CB5574E0}" dt="2021-11-11T11:23:47.425" v="1346" actId="20577"/>
          <ac:spMkLst>
            <pc:docMk/>
            <pc:sldMk cId="2409442966" sldId="256"/>
            <ac:spMk id="4" creationId="{76155F49-F5D4-4A77-AD0C-E489C7A0C9C8}"/>
          </ac:spMkLst>
        </pc:spChg>
      </pc:sldChg>
      <pc:sldChg chg="new del">
        <pc:chgData name="Graeme Foster" userId="0b42d6ed-b5a2-4a4e-8761-134bf435909a" providerId="ADAL" clId="{09992FF5-B48E-4CA6-BFAF-A3A1CB5574E0}" dt="2021-11-01T02:48:47.024" v="1" actId="47"/>
        <pc:sldMkLst>
          <pc:docMk/>
          <pc:sldMk cId="2592774402" sldId="257"/>
        </pc:sldMkLst>
      </pc:sldChg>
      <pc:sldChg chg="addSp delSp modSp new mod modClrScheme chgLayout">
        <pc:chgData name="Graeme Foster" userId="0b42d6ed-b5a2-4a4e-8761-134bf435909a" providerId="ADAL" clId="{09992FF5-B48E-4CA6-BFAF-A3A1CB5574E0}" dt="2021-11-11T07:57:02.548" v="1336" actId="1076"/>
        <pc:sldMkLst>
          <pc:docMk/>
          <pc:sldMk cId="3338365646" sldId="257"/>
        </pc:sldMkLst>
        <pc:spChg chg="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2" creationId="{B35B027A-E6D3-4130-A816-464C7F8C0A4B}"/>
          </ac:spMkLst>
        </pc:spChg>
        <pc:spChg chg="del">
          <ac:chgData name="Graeme Foster" userId="0b42d6ed-b5a2-4a4e-8761-134bf435909a" providerId="ADAL" clId="{09992FF5-B48E-4CA6-BFAF-A3A1CB5574E0}" dt="2021-11-08T03:29:25.603" v="1010" actId="478"/>
          <ac:spMkLst>
            <pc:docMk/>
            <pc:sldMk cId="3338365646" sldId="257"/>
            <ac:spMk id="3" creationId="{B8289211-18DA-42BB-96AD-26AFDDFD0B1E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5" creationId="{06C373D9-B5E1-4D9B-B1E8-7525B99ACCE4}"/>
          </ac:spMkLst>
        </pc:spChg>
        <pc:spChg chg="add del mod ord">
          <ac:chgData name="Graeme Foster" userId="0b42d6ed-b5a2-4a4e-8761-134bf435909a" providerId="ADAL" clId="{09992FF5-B48E-4CA6-BFAF-A3A1CB5574E0}" dt="2021-11-10T00:59:01.606" v="1289" actId="700"/>
          <ac:spMkLst>
            <pc:docMk/>
            <pc:sldMk cId="3338365646" sldId="257"/>
            <ac:spMk id="6" creationId="{F123FE8D-3910-4C3F-A998-A4D93D17EC49}"/>
          </ac:spMkLst>
        </pc:spChg>
        <pc:spChg chg="add del mod ord">
          <ac:chgData name="Graeme Foster" userId="0b42d6ed-b5a2-4a4e-8761-134bf435909a" providerId="ADAL" clId="{09992FF5-B48E-4CA6-BFAF-A3A1CB5574E0}" dt="2021-11-08T05:44:16.647" v="1034" actId="478"/>
          <ac:spMkLst>
            <pc:docMk/>
            <pc:sldMk cId="3338365646" sldId="257"/>
            <ac:spMk id="11" creationId="{392B2E0A-EF2D-4177-8915-D110B689DCA7}"/>
          </ac:spMkLst>
        </pc:spChg>
        <pc:spChg chg="add del mod ord">
          <ac:chgData name="Graeme Foster" userId="0b42d6ed-b5a2-4a4e-8761-134bf435909a" providerId="ADAL" clId="{09992FF5-B48E-4CA6-BFAF-A3A1CB5574E0}" dt="2021-11-08T06:41:27.195" v="1201" actId="22"/>
          <ac:spMkLst>
            <pc:docMk/>
            <pc:sldMk cId="3338365646" sldId="257"/>
            <ac:spMk id="12" creationId="{6154C875-7CD0-45D9-AA93-55AE770A3BE5}"/>
          </ac:spMkLst>
        </pc:spChg>
        <pc:spChg chg="add del mod">
          <ac:chgData name="Graeme Foster" userId="0b42d6ed-b5a2-4a4e-8761-134bf435909a" providerId="ADAL" clId="{09992FF5-B48E-4CA6-BFAF-A3A1CB5574E0}" dt="2021-11-08T06:47:20.907" v="1242" actId="478"/>
          <ac:spMkLst>
            <pc:docMk/>
            <pc:sldMk cId="3338365646" sldId="257"/>
            <ac:spMk id="22" creationId="{4559CBB1-A875-4A37-96F1-A2A66B2F8E27}"/>
          </ac:spMkLst>
        </pc:spChg>
        <pc:picChg chg="add del mod">
          <ac:chgData name="Graeme Foster" userId="0b42d6ed-b5a2-4a4e-8761-134bf435909a" providerId="ADAL" clId="{09992FF5-B48E-4CA6-BFAF-A3A1CB5574E0}" dt="2021-11-11T07:56:54.819" v="1332" actId="478"/>
          <ac:picMkLst>
            <pc:docMk/>
            <pc:sldMk cId="3338365646" sldId="257"/>
            <ac:picMk id="4" creationId="{C6431EF6-6648-4995-84E5-00C1C1B2CC5E}"/>
          </ac:picMkLst>
        </pc:picChg>
        <pc:picChg chg="add mod">
          <ac:chgData name="Graeme Foster" userId="0b42d6ed-b5a2-4a4e-8761-134bf435909a" providerId="ADAL" clId="{09992FF5-B48E-4CA6-BFAF-A3A1CB5574E0}" dt="2021-11-11T07:57:02.548" v="1336" actId="1076"/>
          <ac:picMkLst>
            <pc:docMk/>
            <pc:sldMk cId="3338365646" sldId="257"/>
            <ac:picMk id="5" creationId="{31613C9E-E783-40F9-BF2F-B1945CFFAA81}"/>
          </ac:picMkLst>
        </pc:picChg>
        <pc:picChg chg="add del mod">
          <ac:chgData name="Graeme Foster" userId="0b42d6ed-b5a2-4a4e-8761-134bf435909a" providerId="ADAL" clId="{09992FF5-B48E-4CA6-BFAF-A3A1CB5574E0}" dt="2021-11-08T05:43:02.931" v="1013" actId="478"/>
          <ac:picMkLst>
            <pc:docMk/>
            <pc:sldMk cId="3338365646" sldId="257"/>
            <ac:picMk id="5" creationId="{37E86CD1-F26C-4630-8B25-5A42161557FD}"/>
          </ac:picMkLst>
        </pc:picChg>
        <pc:picChg chg="add del mod">
          <ac:chgData name="Graeme Foster" userId="0b42d6ed-b5a2-4a4e-8761-134bf435909a" providerId="ADAL" clId="{09992FF5-B48E-4CA6-BFAF-A3A1CB5574E0}" dt="2021-11-08T05:43:46.686" v="1019" actId="478"/>
          <ac:picMkLst>
            <pc:docMk/>
            <pc:sldMk cId="3338365646" sldId="257"/>
            <ac:picMk id="7" creationId="{F1E7B721-81B0-40D4-BCF3-35BFD04C24FA}"/>
          </ac:picMkLst>
        </pc:picChg>
        <pc:picChg chg="add mod">
          <ac:chgData name="Graeme Foster" userId="0b42d6ed-b5a2-4a4e-8761-134bf435909a" providerId="ADAL" clId="{09992FF5-B48E-4CA6-BFAF-A3A1CB5574E0}" dt="2021-11-08T05:43:11.356" v="1016" actId="571"/>
          <ac:picMkLst>
            <pc:docMk/>
            <pc:sldMk cId="3338365646" sldId="257"/>
            <ac:picMk id="8" creationId="{0D671652-096F-4DC4-8D0B-E8252DF1E49E}"/>
          </ac:picMkLst>
        </pc:picChg>
        <pc:picChg chg="add del mod">
          <ac:chgData name="Graeme Foster" userId="0b42d6ed-b5a2-4a4e-8761-134bf435909a" providerId="ADAL" clId="{09992FF5-B48E-4CA6-BFAF-A3A1CB5574E0}" dt="2021-11-08T05:45:06.514" v="1080" actId="478"/>
          <ac:picMkLst>
            <pc:docMk/>
            <pc:sldMk cId="3338365646" sldId="257"/>
            <ac:picMk id="10" creationId="{4A2398DB-872F-4D5C-AA19-927C1CE238AC}"/>
          </ac:picMkLst>
        </pc:picChg>
        <pc:picChg chg="add del mod modCrop">
          <ac:chgData name="Graeme Foster" userId="0b42d6ed-b5a2-4a4e-8761-134bf435909a" providerId="ADAL" clId="{09992FF5-B48E-4CA6-BFAF-A3A1CB5574E0}" dt="2021-11-08T05:44:13.433" v="1032" actId="22"/>
          <ac:picMkLst>
            <pc:docMk/>
            <pc:sldMk cId="3338365646" sldId="257"/>
            <ac:picMk id="14" creationId="{821FD6A2-9C78-440D-919D-3836D77C6E7D}"/>
          </ac:picMkLst>
        </pc:picChg>
        <pc:picChg chg="add del mod">
          <ac:chgData name="Graeme Foster" userId="0b42d6ed-b5a2-4a4e-8761-134bf435909a" providerId="ADAL" clId="{09992FF5-B48E-4CA6-BFAF-A3A1CB5574E0}" dt="2021-11-08T06:38:18.975" v="1185" actId="478"/>
          <ac:picMkLst>
            <pc:docMk/>
            <pc:sldMk cId="3338365646" sldId="257"/>
            <ac:picMk id="16" creationId="{94F16A50-9550-453E-A36C-246B1AA5E01C}"/>
          </ac:picMkLst>
        </pc:picChg>
        <pc:picChg chg="add del mod ord">
          <ac:chgData name="Graeme Foster" userId="0b42d6ed-b5a2-4a4e-8761-134bf435909a" providerId="ADAL" clId="{09992FF5-B48E-4CA6-BFAF-A3A1CB5574E0}" dt="2021-11-08T06:46:50.062" v="1241" actId="478"/>
          <ac:picMkLst>
            <pc:docMk/>
            <pc:sldMk cId="3338365646" sldId="257"/>
            <ac:picMk id="18" creationId="{75B50553-3BE7-4794-A307-9A5F1C7E758C}"/>
          </ac:picMkLst>
        </pc:picChg>
        <pc:picChg chg="add del">
          <ac:chgData name="Graeme Foster" userId="0b42d6ed-b5a2-4a4e-8761-134bf435909a" providerId="ADAL" clId="{09992FF5-B48E-4CA6-BFAF-A3A1CB5574E0}" dt="2021-11-08T06:47:22.322" v="1243" actId="478"/>
          <ac:picMkLst>
            <pc:docMk/>
            <pc:sldMk cId="3338365646" sldId="257"/>
            <ac:picMk id="20" creationId="{5226806E-278E-46FA-9F29-9D31F4443740}"/>
          </ac:picMkLst>
        </pc:picChg>
        <pc:picChg chg="add del mod">
          <ac:chgData name="Graeme Foster" userId="0b42d6ed-b5a2-4a4e-8761-134bf435909a" providerId="ADAL" clId="{09992FF5-B48E-4CA6-BFAF-A3A1CB5574E0}" dt="2021-11-08T06:47:57.040" v="1266" actId="478"/>
          <ac:picMkLst>
            <pc:docMk/>
            <pc:sldMk cId="3338365646" sldId="257"/>
            <ac:picMk id="24" creationId="{D95B6C48-A7B1-4C41-815A-EF6C649BACA9}"/>
          </ac:picMkLst>
        </pc:picChg>
        <pc:picChg chg="add del mod">
          <ac:chgData name="Graeme Foster" userId="0b42d6ed-b5a2-4a4e-8761-134bf435909a" providerId="ADAL" clId="{09992FF5-B48E-4CA6-BFAF-A3A1CB5574E0}" dt="2021-11-08T06:51:17.446" v="1272" actId="478"/>
          <ac:picMkLst>
            <pc:docMk/>
            <pc:sldMk cId="3338365646" sldId="257"/>
            <ac:picMk id="26" creationId="{7497A258-B6F5-45B2-9F9F-27105D3B97F0}"/>
          </ac:picMkLst>
        </pc:picChg>
        <pc:picChg chg="add del mod">
          <ac:chgData name="Graeme Foster" userId="0b42d6ed-b5a2-4a4e-8761-134bf435909a" providerId="ADAL" clId="{09992FF5-B48E-4CA6-BFAF-A3A1CB5574E0}" dt="2021-11-10T00:58:30.355" v="1284" actId="478"/>
          <ac:picMkLst>
            <pc:docMk/>
            <pc:sldMk cId="3338365646" sldId="257"/>
            <ac:picMk id="28" creationId="{D89164FF-AC22-4FFB-9116-A86B6A2E0069}"/>
          </ac:picMkLst>
        </pc:picChg>
      </pc:sldChg>
      <pc:sldChg chg="addSp delSp modSp new del mod ord setBg">
        <pc:chgData name="Graeme Foster" userId="0b42d6ed-b5a2-4a4e-8761-134bf435909a" providerId="ADAL" clId="{09992FF5-B48E-4CA6-BFAF-A3A1CB5574E0}" dt="2021-11-01T04:55:28.874" v="841" actId="47"/>
        <pc:sldMkLst>
          <pc:docMk/>
          <pc:sldMk cId="3490467588" sldId="257"/>
        </pc:sldMkLst>
        <pc:spChg chg="mod">
          <ac:chgData name="Graeme Foster" userId="0b42d6ed-b5a2-4a4e-8761-134bf435909a" providerId="ADAL" clId="{09992FF5-B48E-4CA6-BFAF-A3A1CB5574E0}" dt="2021-11-01T02:59:27.658" v="193" actId="20577"/>
          <ac:spMkLst>
            <pc:docMk/>
            <pc:sldMk cId="3490467588" sldId="257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3" creationId="{C5FE8A57-5193-49BF-AD3C-805BACC714D1}"/>
          </ac:spMkLst>
        </pc:spChg>
        <pc:spChg chg="add del">
          <ac:chgData name="Graeme Foster" userId="0b42d6ed-b5a2-4a4e-8761-134bf435909a" providerId="ADAL" clId="{09992FF5-B48E-4CA6-BFAF-A3A1CB5574E0}" dt="2021-11-01T02:56:55.557" v="93"/>
          <ac:spMkLst>
            <pc:docMk/>
            <pc:sldMk cId="3490467588" sldId="257"/>
            <ac:spMk id="4" creationId="{64F3F3AC-EF31-4A58-B012-48EB53C2401A}"/>
          </ac:spMkLst>
        </pc:spChg>
        <pc:spChg chg="add del">
          <ac:chgData name="Graeme Foster" userId="0b42d6ed-b5a2-4a4e-8761-134bf435909a" providerId="ADAL" clId="{09992FF5-B48E-4CA6-BFAF-A3A1CB5574E0}" dt="2021-11-01T02:56:56.730" v="95"/>
          <ac:spMkLst>
            <pc:docMk/>
            <pc:sldMk cId="3490467588" sldId="257"/>
            <ac:spMk id="5" creationId="{DC818BD4-CE9E-41F4-B3DD-E2D89ED5C12A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8" creationId="{6A8AAC95-3719-4BCD-B710-4160043D9237}"/>
          </ac:spMkLst>
        </pc:spChg>
        <pc:spChg chg="add">
          <ac:chgData name="Graeme Foster" userId="0b42d6ed-b5a2-4a4e-8761-134bf435909a" providerId="ADAL" clId="{09992FF5-B48E-4CA6-BFAF-A3A1CB5574E0}" dt="2021-11-01T02:52:35.305" v="16" actId="26606"/>
          <ac:spMkLst>
            <pc:docMk/>
            <pc:sldMk cId="3490467588" sldId="257"/>
            <ac:spMk id="10" creationId="{73A6D7BA-50E4-42FE-A0E3-FC42B7EC4372}"/>
          </ac:spMkLst>
        </pc:spChg>
      </pc:sldChg>
      <pc:sldChg chg="addSp delSp modSp add del mod setBg delDesignElem">
        <pc:chgData name="Graeme Foster" userId="0b42d6ed-b5a2-4a4e-8761-134bf435909a" providerId="ADAL" clId="{09992FF5-B48E-4CA6-BFAF-A3A1CB5574E0}" dt="2021-11-01T04:55:27.851" v="839" actId="47"/>
        <pc:sldMkLst>
          <pc:docMk/>
          <pc:sldMk cId="221974129" sldId="258"/>
        </pc:sldMkLst>
        <pc:spChg chg="mod">
          <ac:chgData name="Graeme Foster" userId="0b42d6ed-b5a2-4a4e-8761-134bf435909a" providerId="ADAL" clId="{09992FF5-B48E-4CA6-BFAF-A3A1CB5574E0}" dt="2021-11-01T03:18:22.919" v="838" actId="20577"/>
          <ac:spMkLst>
            <pc:docMk/>
            <pc:sldMk cId="221974129" sldId="258"/>
            <ac:spMk id="2" creationId="{BCD21B83-E3FB-4C00-BC39-9B440063BEC2}"/>
          </ac:spMkLst>
        </pc:spChg>
        <pc:spChg chg="add del mod">
          <ac:chgData name="Graeme Foster" userId="0b42d6ed-b5a2-4a4e-8761-134bf435909a" providerId="ADAL" clId="{09992FF5-B48E-4CA6-BFAF-A3A1CB5574E0}" dt="2021-11-01T03:06:47.236" v="231" actId="255"/>
          <ac:spMkLst>
            <pc:docMk/>
            <pc:sldMk cId="221974129" sldId="258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00:03.134" v="204"/>
          <ac:spMkLst>
            <pc:docMk/>
            <pc:sldMk cId="221974129" sldId="258"/>
            <ac:spMk id="4" creationId="{625A80EB-F71D-47F3-8C38-F9A85E8C9E6E}"/>
          </ac:spMkLst>
        </pc:spChg>
        <pc:spChg chg="add del mod">
          <ac:chgData name="Graeme Foster" userId="0b42d6ed-b5a2-4a4e-8761-134bf435909a" providerId="ADAL" clId="{09992FF5-B48E-4CA6-BFAF-A3A1CB5574E0}" dt="2021-11-01T03:00:37.124" v="208"/>
          <ac:spMkLst>
            <pc:docMk/>
            <pc:sldMk cId="221974129" sldId="258"/>
            <ac:spMk id="5" creationId="{C9E085A6-359B-4F32-B8CF-A5322D6ADE8D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8" creationId="{6A8AAC95-3719-4BCD-B710-4160043D9237}"/>
          </ac:spMkLst>
        </pc:spChg>
        <pc:spChg chg="del">
          <ac:chgData name="Graeme Foster" userId="0b42d6ed-b5a2-4a4e-8761-134bf435909a" providerId="ADAL" clId="{09992FF5-B48E-4CA6-BFAF-A3A1CB5574E0}" dt="2021-11-01T02:57:50.614" v="152"/>
          <ac:spMkLst>
            <pc:docMk/>
            <pc:sldMk cId="221974129" sldId="258"/>
            <ac:spMk id="10" creationId="{73A6D7BA-50E4-42FE-A0E3-FC42B7EC4372}"/>
          </ac:spMkLst>
        </pc:spChg>
        <pc:picChg chg="add del mod">
          <ac:chgData name="Graeme Foster" userId="0b42d6ed-b5a2-4a4e-8761-134bf435909a" providerId="ADAL" clId="{09992FF5-B48E-4CA6-BFAF-A3A1CB5574E0}" dt="2021-11-01T03:03:52.709" v="222" actId="22"/>
          <ac:picMkLst>
            <pc:docMk/>
            <pc:sldMk cId="221974129" sldId="258"/>
            <ac:picMk id="7" creationId="{8A7414EE-DB79-4CA4-8DA0-EAA39DEE8347}"/>
          </ac:picMkLst>
        </pc:picChg>
      </pc:sldChg>
      <pc:sldChg chg="addSp delSp modSp add del mod">
        <pc:chgData name="Graeme Foster" userId="0b42d6ed-b5a2-4a4e-8761-134bf435909a" providerId="ADAL" clId="{09992FF5-B48E-4CA6-BFAF-A3A1CB5574E0}" dt="2021-11-08T06:38:07.256" v="1183" actId="47"/>
        <pc:sldMkLst>
          <pc:docMk/>
          <pc:sldMk cId="1081756041" sldId="258"/>
        </pc:sldMkLst>
        <pc:spChg chg="mod">
          <ac:chgData name="Graeme Foster" userId="0b42d6ed-b5a2-4a4e-8761-134bf435909a" providerId="ADAL" clId="{09992FF5-B48E-4CA6-BFAF-A3A1CB5574E0}" dt="2021-11-08T05:58:46.923" v="1158" actId="6549"/>
          <ac:spMkLst>
            <pc:docMk/>
            <pc:sldMk cId="1081756041" sldId="258"/>
            <ac:spMk id="2" creationId="{B35B027A-E6D3-4130-A816-464C7F8C0A4B}"/>
          </ac:spMkLst>
        </pc:spChg>
        <pc:spChg chg="mod">
          <ac:chgData name="Graeme Foster" userId="0b42d6ed-b5a2-4a4e-8761-134bf435909a" providerId="ADAL" clId="{09992FF5-B48E-4CA6-BFAF-A3A1CB5574E0}" dt="2021-11-08T05:58:54.033" v="1182" actId="20577"/>
          <ac:spMkLst>
            <pc:docMk/>
            <pc:sldMk cId="1081756041" sldId="258"/>
            <ac:spMk id="12" creationId="{6154C875-7CD0-45D9-AA93-55AE770A3BE5}"/>
          </ac:spMkLst>
        </pc:spChg>
        <pc:picChg chg="add del mod">
          <ac:chgData name="Graeme Foster" userId="0b42d6ed-b5a2-4a4e-8761-134bf435909a" providerId="ADAL" clId="{09992FF5-B48E-4CA6-BFAF-A3A1CB5574E0}" dt="2021-11-08T05:50:42.327" v="1097" actId="1076"/>
          <ac:picMkLst>
            <pc:docMk/>
            <pc:sldMk cId="1081756041" sldId="258"/>
            <ac:picMk id="4" creationId="{863E6147-6435-4F91-BB95-D54D0C3CD601}"/>
          </ac:picMkLst>
        </pc:picChg>
        <pc:picChg chg="del">
          <ac:chgData name="Graeme Foster" userId="0b42d6ed-b5a2-4a4e-8761-134bf435909a" providerId="ADAL" clId="{09992FF5-B48E-4CA6-BFAF-A3A1CB5574E0}" dt="2021-11-08T05:50:02.628" v="1083" actId="478"/>
          <ac:picMkLst>
            <pc:docMk/>
            <pc:sldMk cId="1081756041" sldId="258"/>
            <ac:picMk id="10" creationId="{4A2398DB-872F-4D5C-AA19-927C1CE238AC}"/>
          </ac:picMkLst>
        </pc:picChg>
      </pc:sldChg>
      <pc:sldChg chg="modSp new mod">
        <pc:chgData name="Graeme Foster" userId="0b42d6ed-b5a2-4a4e-8761-134bf435909a" providerId="ADAL" clId="{09992FF5-B48E-4CA6-BFAF-A3A1CB5574E0}" dt="2021-11-10T07:35:36.955" v="1331" actId="20577"/>
        <pc:sldMkLst>
          <pc:docMk/>
          <pc:sldMk cId="1406878204" sldId="258"/>
        </pc:sldMkLst>
        <pc:spChg chg="mod">
          <ac:chgData name="Graeme Foster" userId="0b42d6ed-b5a2-4a4e-8761-134bf435909a" providerId="ADAL" clId="{09992FF5-B48E-4CA6-BFAF-A3A1CB5574E0}" dt="2021-11-10T07:27:24.737" v="1300" actId="2711"/>
          <ac:spMkLst>
            <pc:docMk/>
            <pc:sldMk cId="1406878204" sldId="258"/>
            <ac:spMk id="2" creationId="{6F5B8CE9-DCF4-4EFB-BF9C-01791C3B0250}"/>
          </ac:spMkLst>
        </pc:spChg>
        <pc:spChg chg="mod">
          <ac:chgData name="Graeme Foster" userId="0b42d6ed-b5a2-4a4e-8761-134bf435909a" providerId="ADAL" clId="{09992FF5-B48E-4CA6-BFAF-A3A1CB5574E0}" dt="2021-11-10T07:35:36.955" v="1331" actId="20577"/>
          <ac:spMkLst>
            <pc:docMk/>
            <pc:sldMk cId="1406878204" sldId="258"/>
            <ac:spMk id="3" creationId="{D3990305-983F-4012-B072-100979503CB5}"/>
          </ac:spMkLst>
        </pc:spChg>
      </pc:sldChg>
      <pc:sldChg chg="addSp delSp modSp add del mod">
        <pc:chgData name="Graeme Foster" userId="0b42d6ed-b5a2-4a4e-8761-134bf435909a" providerId="ADAL" clId="{09992FF5-B48E-4CA6-BFAF-A3A1CB5574E0}" dt="2021-11-10T00:51:35.068" v="1283" actId="47"/>
        <pc:sldMkLst>
          <pc:docMk/>
          <pc:sldMk cId="3358577876" sldId="258"/>
        </pc:sldMkLst>
        <pc:spChg chg="mod">
          <ac:chgData name="Graeme Foster" userId="0b42d6ed-b5a2-4a4e-8761-134bf435909a" providerId="ADAL" clId="{09992FF5-B48E-4CA6-BFAF-A3A1CB5574E0}" dt="2021-11-08T06:41:46.868" v="1235" actId="20577"/>
          <ac:spMkLst>
            <pc:docMk/>
            <pc:sldMk cId="3358577876" sldId="258"/>
            <ac:spMk id="2" creationId="{B35B027A-E6D3-4130-A816-464C7F8C0A4B}"/>
          </ac:spMkLst>
        </pc:spChg>
        <pc:spChg chg="add del mod">
          <ac:chgData name="Graeme Foster" userId="0b42d6ed-b5a2-4a4e-8761-134bf435909a" providerId="ADAL" clId="{09992FF5-B48E-4CA6-BFAF-A3A1CB5574E0}" dt="2021-11-08T06:44:30.613" v="1239" actId="478"/>
          <ac:spMkLst>
            <pc:docMk/>
            <pc:sldMk cId="3358577876" sldId="258"/>
            <ac:spMk id="4" creationId="{50563091-D764-4514-9B48-EFC57FD430B5}"/>
          </ac:spMkLst>
        </pc:spChg>
        <pc:picChg chg="add del mod">
          <ac:chgData name="Graeme Foster" userId="0b42d6ed-b5a2-4a4e-8761-134bf435909a" providerId="ADAL" clId="{09992FF5-B48E-4CA6-BFAF-A3A1CB5574E0}" dt="2021-11-08T06:49:57.746" v="1269" actId="478"/>
          <ac:picMkLst>
            <pc:docMk/>
            <pc:sldMk cId="3358577876" sldId="258"/>
            <ac:picMk id="6" creationId="{0292A734-53C1-4C04-B756-7FBDA5AE26A6}"/>
          </ac:picMkLst>
        </pc:picChg>
        <pc:picChg chg="add mod">
          <ac:chgData name="Graeme Foster" userId="0b42d6ed-b5a2-4a4e-8761-134bf435909a" providerId="ADAL" clId="{09992FF5-B48E-4CA6-BFAF-A3A1CB5574E0}" dt="2021-11-08T06:59:55.644" v="1282" actId="1076"/>
          <ac:picMkLst>
            <pc:docMk/>
            <pc:sldMk cId="3358577876" sldId="258"/>
            <ac:picMk id="8" creationId="{66AF8560-224B-47D3-B87C-0E6A425D6E77}"/>
          </ac:picMkLst>
        </pc:picChg>
        <pc:picChg chg="del">
          <ac:chgData name="Graeme Foster" userId="0b42d6ed-b5a2-4a4e-8761-134bf435909a" providerId="ADAL" clId="{09992FF5-B48E-4CA6-BFAF-A3A1CB5574E0}" dt="2021-11-08T06:44:26.004" v="1236" actId="478"/>
          <ac:picMkLst>
            <pc:docMk/>
            <pc:sldMk cId="3358577876" sldId="258"/>
            <ac:picMk id="18" creationId="{75B50553-3BE7-4794-A307-9A5F1C7E758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5:19.242" v="223" actId="47"/>
        <pc:sldMkLst>
          <pc:docMk/>
          <pc:sldMk cId="211202797" sldId="259"/>
        </pc:sldMkLst>
        <pc:spChg chg="mod">
          <ac:chgData name="Graeme Foster" userId="0b42d6ed-b5a2-4a4e-8761-134bf435909a" providerId="ADAL" clId="{09992FF5-B48E-4CA6-BFAF-A3A1CB5574E0}" dt="2021-11-01T02:58:07.677" v="167" actId="20577"/>
          <ac:spMkLst>
            <pc:docMk/>
            <pc:sldMk cId="211202797" sldId="259"/>
            <ac:spMk id="2" creationId="{BCD21B83-E3FB-4C00-BC39-9B440063BEC2}"/>
          </ac:spMkLst>
        </pc:spChg>
      </pc:sldChg>
      <pc:sldChg chg="modSp add del mod">
        <pc:chgData name="Graeme Foster" userId="0b42d6ed-b5a2-4a4e-8761-134bf435909a" providerId="ADAL" clId="{09992FF5-B48E-4CA6-BFAF-A3A1CB5574E0}" dt="2021-11-01T04:55:28.422" v="840" actId="47"/>
        <pc:sldMkLst>
          <pc:docMk/>
          <pc:sldMk cId="2270051169" sldId="259"/>
        </pc:sldMkLst>
        <pc:spChg chg="mod">
          <ac:chgData name="Graeme Foster" userId="0b42d6ed-b5a2-4a4e-8761-134bf435909a" providerId="ADAL" clId="{09992FF5-B48E-4CA6-BFAF-A3A1CB5574E0}" dt="2021-11-01T03:08:16.880" v="250" actId="20577"/>
          <ac:spMkLst>
            <pc:docMk/>
            <pc:sldMk cId="2270051169" sldId="259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17:03.133" v="808" actId="20577"/>
          <ac:spMkLst>
            <pc:docMk/>
            <pc:sldMk cId="2270051169" sldId="259"/>
            <ac:spMk id="3" creationId="{C5FE8A57-5193-49BF-AD3C-805BACC714D1}"/>
          </ac:spMkLst>
        </pc:spChg>
      </pc:sldChg>
      <pc:sldChg chg="modSp new del mod">
        <pc:chgData name="Graeme Foster" userId="0b42d6ed-b5a2-4a4e-8761-134bf435909a" providerId="ADAL" clId="{09992FF5-B48E-4CA6-BFAF-A3A1CB5574E0}" dt="2021-11-08T05:51:32.176" v="1157" actId="47"/>
        <pc:sldMkLst>
          <pc:docMk/>
          <pc:sldMk cId="3358757250" sldId="259"/>
        </pc:sldMkLst>
        <pc:spChg chg="mod">
          <ac:chgData name="Graeme Foster" userId="0b42d6ed-b5a2-4a4e-8761-134bf435909a" providerId="ADAL" clId="{09992FF5-B48E-4CA6-BFAF-A3A1CB5574E0}" dt="2021-11-08T05:51:07.276" v="1128" actId="2711"/>
          <ac:spMkLst>
            <pc:docMk/>
            <pc:sldMk cId="3358757250" sldId="259"/>
            <ac:spMk id="2" creationId="{94806A38-B71F-444B-AC02-D7733F71AB3A}"/>
          </ac:spMkLst>
        </pc:spChg>
        <pc:spChg chg="mod">
          <ac:chgData name="Graeme Foster" userId="0b42d6ed-b5a2-4a4e-8761-134bf435909a" providerId="ADAL" clId="{09992FF5-B48E-4CA6-BFAF-A3A1CB5574E0}" dt="2021-11-08T05:51:16.902" v="1156" actId="20577"/>
          <ac:spMkLst>
            <pc:docMk/>
            <pc:sldMk cId="3358757250" sldId="259"/>
            <ac:spMk id="4" creationId="{A49F3000-1C64-48DA-98CA-62EA9C24328D}"/>
          </ac:spMkLst>
        </pc:spChg>
      </pc:sldChg>
      <pc:sldChg chg="addSp delSp modSp add del mod setBg delAnim modAnim">
        <pc:chgData name="Graeme Foster" userId="0b42d6ed-b5a2-4a4e-8761-134bf435909a" providerId="ADAL" clId="{09992FF5-B48E-4CA6-BFAF-A3A1CB5574E0}" dt="2021-11-08T03:22:03.025" v="916" actId="47"/>
        <pc:sldMkLst>
          <pc:docMk/>
          <pc:sldMk cId="1025747116" sldId="260"/>
        </pc:sldMkLst>
        <pc:spChg chg="del mod">
          <ac:chgData name="Graeme Foster" userId="0b42d6ed-b5a2-4a4e-8761-134bf435909a" providerId="ADAL" clId="{09992FF5-B48E-4CA6-BFAF-A3A1CB5574E0}" dt="2021-11-01T03:13:36.936" v="325" actId="478"/>
          <ac:spMkLst>
            <pc:docMk/>
            <pc:sldMk cId="1025747116" sldId="260"/>
            <ac:spMk id="2" creationId="{BCD21B83-E3FB-4C00-BC39-9B440063BEC2}"/>
          </ac:spMkLst>
        </pc:spChg>
        <pc:spChg chg="del mod">
          <ac:chgData name="Graeme Foster" userId="0b42d6ed-b5a2-4a4e-8761-134bf435909a" providerId="ADAL" clId="{09992FF5-B48E-4CA6-BFAF-A3A1CB5574E0}" dt="2021-11-01T03:13:38.717" v="327" actId="478"/>
          <ac:spMkLst>
            <pc:docMk/>
            <pc:sldMk cId="1025747116" sldId="260"/>
            <ac:spMk id="3" creationId="{C5FE8A57-5193-49BF-AD3C-805BACC714D1}"/>
          </ac:spMkLst>
        </pc:spChg>
        <pc:spChg chg="add del mod">
          <ac:chgData name="Graeme Foster" userId="0b42d6ed-b5a2-4a4e-8761-134bf435909a" providerId="ADAL" clId="{09992FF5-B48E-4CA6-BFAF-A3A1CB5574E0}" dt="2021-11-01T03:13:55.996" v="328" actId="478"/>
          <ac:spMkLst>
            <pc:docMk/>
            <pc:sldMk cId="1025747116" sldId="260"/>
            <ac:spMk id="5" creationId="{F297CE04-21C0-4946-A7FC-6662FE4C3898}"/>
          </ac:spMkLst>
        </pc:spChg>
        <pc:spChg chg="add del mod">
          <ac:chgData name="Graeme Foster" userId="0b42d6ed-b5a2-4a4e-8761-134bf435909a" providerId="ADAL" clId="{09992FF5-B48E-4CA6-BFAF-A3A1CB5574E0}" dt="2021-11-01T03:13:58.115" v="329" actId="478"/>
          <ac:spMkLst>
            <pc:docMk/>
            <pc:sldMk cId="1025747116" sldId="260"/>
            <ac:spMk id="7" creationId="{9E235697-6D4B-4F88-A336-74C04874C655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4" creationId="{7BDAC5B6-20CE-447F-8BA1-F2274AC7AE5B}"/>
          </ac:spMkLst>
        </pc:spChg>
        <pc:spChg chg="add del">
          <ac:chgData name="Graeme Foster" userId="0b42d6ed-b5a2-4a4e-8761-134bf435909a" providerId="ADAL" clId="{09992FF5-B48E-4CA6-BFAF-A3A1CB5574E0}" dt="2021-11-01T03:14:13.337" v="332" actId="26606"/>
          <ac:spMkLst>
            <pc:docMk/>
            <pc:sldMk cId="1025747116" sldId="260"/>
            <ac:spMk id="16" creationId="{D1D22B31-BF8F-446B-9009-8A251FB177CB}"/>
          </ac:spMkLst>
        </pc:spChg>
        <pc:spChg chg="add">
          <ac:chgData name="Graeme Foster" userId="0b42d6ed-b5a2-4a4e-8761-134bf435909a" providerId="ADAL" clId="{09992FF5-B48E-4CA6-BFAF-A3A1CB5574E0}" dt="2021-11-01T03:14:13.341" v="333" actId="26606"/>
          <ac:spMkLst>
            <pc:docMk/>
            <pc:sldMk cId="1025747116" sldId="260"/>
            <ac:spMk id="18" creationId="{736F0DFD-0954-464F-BF12-DD2E6F6E0380}"/>
          </ac:spMkLst>
        </pc:spChg>
        <pc:picChg chg="add del">
          <ac:chgData name="Graeme Foster" userId="0b42d6ed-b5a2-4a4e-8761-134bf435909a" providerId="ADAL" clId="{09992FF5-B48E-4CA6-BFAF-A3A1CB5574E0}" dt="2021-11-04T04:32:45.365" v="873" actId="478"/>
          <ac:picMkLst>
            <pc:docMk/>
            <pc:sldMk cId="1025747116" sldId="260"/>
            <ac:picMk id="3" creationId="{0434864B-FEBC-4705-890D-2A3A23F800BA}"/>
          </ac:picMkLst>
        </pc:picChg>
        <pc:picChg chg="add del">
          <ac:chgData name="Graeme Foster" userId="0b42d6ed-b5a2-4a4e-8761-134bf435909a" providerId="ADAL" clId="{09992FF5-B48E-4CA6-BFAF-A3A1CB5574E0}" dt="2021-11-04T04:32:44.836" v="872" actId="478"/>
          <ac:picMkLst>
            <pc:docMk/>
            <pc:sldMk cId="1025747116" sldId="260"/>
            <ac:picMk id="5" creationId="{35666074-6194-451C-972C-C72B33D68F51}"/>
          </ac:picMkLst>
        </pc:picChg>
        <pc:picChg chg="add del">
          <ac:chgData name="Graeme Foster" userId="0b42d6ed-b5a2-4a4e-8761-134bf435909a" providerId="ADAL" clId="{09992FF5-B48E-4CA6-BFAF-A3A1CB5574E0}" dt="2021-11-04T04:32:44.310" v="871" actId="478"/>
          <ac:picMkLst>
            <pc:docMk/>
            <pc:sldMk cId="1025747116" sldId="260"/>
            <ac:picMk id="7" creationId="{266D21BC-16C7-4E08-805C-70619A64428E}"/>
          </ac:picMkLst>
        </pc:picChg>
        <pc:picChg chg="add del mod">
          <ac:chgData name="Graeme Foster" userId="0b42d6ed-b5a2-4a4e-8761-134bf435909a" providerId="ADAL" clId="{09992FF5-B48E-4CA6-BFAF-A3A1CB5574E0}" dt="2021-11-04T04:31:39.186" v="867" actId="478"/>
          <ac:picMkLst>
            <pc:docMk/>
            <pc:sldMk cId="1025747116" sldId="260"/>
            <ac:picMk id="9" creationId="{03AAF3BB-E711-47B3-A4E6-8CFF82CC9A9A}"/>
          </ac:picMkLst>
        </pc:picChg>
        <pc:picChg chg="add">
          <ac:chgData name="Graeme Foster" userId="0b42d6ed-b5a2-4a4e-8761-134bf435909a" providerId="ADAL" clId="{09992FF5-B48E-4CA6-BFAF-A3A1CB5574E0}" dt="2021-11-04T04:33:07.013" v="874" actId="22"/>
          <ac:picMkLst>
            <pc:docMk/>
            <pc:sldMk cId="1025747116" sldId="260"/>
            <ac:picMk id="10" creationId="{A0A1B4AA-827A-43F7-B320-E63727349778}"/>
          </ac:picMkLst>
        </pc:picChg>
        <pc:picChg chg="add mod">
          <ac:chgData name="Graeme Foster" userId="0b42d6ed-b5a2-4a4e-8761-134bf435909a" providerId="ADAL" clId="{09992FF5-B48E-4CA6-BFAF-A3A1CB5574E0}" dt="2021-11-04T04:33:44.985" v="877" actId="1038"/>
          <ac:picMkLst>
            <pc:docMk/>
            <pc:sldMk cId="1025747116" sldId="260"/>
            <ac:picMk id="12" creationId="{28342A4F-509B-4BB3-8BD4-F9AD64FE1018}"/>
          </ac:picMkLst>
        </pc:picChg>
        <pc:picChg chg="add del">
          <ac:chgData name="Graeme Foster" userId="0b42d6ed-b5a2-4a4e-8761-134bf435909a" providerId="ADAL" clId="{09992FF5-B48E-4CA6-BFAF-A3A1CB5574E0}" dt="2021-11-04T04:41:41.885" v="903" actId="478"/>
          <ac:picMkLst>
            <pc:docMk/>
            <pc:sldMk cId="1025747116" sldId="260"/>
            <ac:picMk id="14" creationId="{F3767B3D-8A64-4147-B021-932D30DE91F5}"/>
          </ac:picMkLst>
        </pc:picChg>
        <pc:picChg chg="add del">
          <ac:chgData name="Graeme Foster" userId="0b42d6ed-b5a2-4a4e-8761-134bf435909a" providerId="ADAL" clId="{09992FF5-B48E-4CA6-BFAF-A3A1CB5574E0}" dt="2021-11-04T04:40:11.766" v="894" actId="478"/>
          <ac:picMkLst>
            <pc:docMk/>
            <pc:sldMk cId="1025747116" sldId="260"/>
            <ac:picMk id="16" creationId="{EB718B55-8C1E-46B5-9D4D-A397258F81BA}"/>
          </ac:picMkLst>
        </pc:picChg>
        <pc:picChg chg="add del">
          <ac:chgData name="Graeme Foster" userId="0b42d6ed-b5a2-4a4e-8761-134bf435909a" providerId="ADAL" clId="{09992FF5-B48E-4CA6-BFAF-A3A1CB5574E0}" dt="2021-11-04T04:40:57.537" v="898" actId="478"/>
          <ac:picMkLst>
            <pc:docMk/>
            <pc:sldMk cId="1025747116" sldId="260"/>
            <ac:picMk id="19" creationId="{365EAF77-2950-471A-B0F5-F6FBBF40A611}"/>
          </ac:picMkLst>
        </pc:picChg>
        <pc:picChg chg="add del">
          <ac:chgData name="Graeme Foster" userId="0b42d6ed-b5a2-4a4e-8761-134bf435909a" providerId="ADAL" clId="{09992FF5-B48E-4CA6-BFAF-A3A1CB5574E0}" dt="2021-11-04T04:40:30.933" v="897" actId="478"/>
          <ac:picMkLst>
            <pc:docMk/>
            <pc:sldMk cId="1025747116" sldId="260"/>
            <ac:picMk id="21" creationId="{87EF9D19-EC6B-4BE6-8206-F8DD5387789A}"/>
          </ac:picMkLst>
        </pc:picChg>
        <pc:picChg chg="add del">
          <ac:chgData name="Graeme Foster" userId="0b42d6ed-b5a2-4a4e-8761-134bf435909a" providerId="ADAL" clId="{09992FF5-B48E-4CA6-BFAF-A3A1CB5574E0}" dt="2021-11-04T04:41:21.480" v="902" actId="478"/>
          <ac:picMkLst>
            <pc:docMk/>
            <pc:sldMk cId="1025747116" sldId="260"/>
            <ac:picMk id="23" creationId="{FFCACDA7-C4AB-4573-B0FB-2AE8216B905C}"/>
          </ac:picMkLst>
        </pc:picChg>
        <pc:picChg chg="add del">
          <ac:chgData name="Graeme Foster" userId="0b42d6ed-b5a2-4a4e-8761-134bf435909a" providerId="ADAL" clId="{09992FF5-B48E-4CA6-BFAF-A3A1CB5574E0}" dt="2021-11-04T04:41:20.710" v="901" actId="478"/>
          <ac:picMkLst>
            <pc:docMk/>
            <pc:sldMk cId="1025747116" sldId="260"/>
            <ac:picMk id="25" creationId="{6C04E437-3526-47D3-B3A0-4F92BA3D74CE}"/>
          </ac:picMkLst>
        </pc:picChg>
        <pc:picChg chg="add">
          <ac:chgData name="Graeme Foster" userId="0b42d6ed-b5a2-4a4e-8761-134bf435909a" providerId="ADAL" clId="{09992FF5-B48E-4CA6-BFAF-A3A1CB5574E0}" dt="2021-11-04T04:41:53.192" v="904" actId="22"/>
          <ac:picMkLst>
            <pc:docMk/>
            <pc:sldMk cId="1025747116" sldId="260"/>
            <ac:picMk id="27" creationId="{B1ED95EC-A035-4B96-879E-FD046CD805AD}"/>
          </ac:picMkLst>
        </pc:picChg>
        <pc:picChg chg="add">
          <ac:chgData name="Graeme Foster" userId="0b42d6ed-b5a2-4a4e-8761-134bf435909a" providerId="ADAL" clId="{09992FF5-B48E-4CA6-BFAF-A3A1CB5574E0}" dt="2021-11-04T04:42:37.619" v="905" actId="22"/>
          <ac:picMkLst>
            <pc:docMk/>
            <pc:sldMk cId="1025747116" sldId="260"/>
            <ac:picMk id="29" creationId="{F4171031-EA20-44E4-80C9-3852048F200B}"/>
          </ac:picMkLst>
        </pc:picChg>
        <pc:picChg chg="add">
          <ac:chgData name="Graeme Foster" userId="0b42d6ed-b5a2-4a4e-8761-134bf435909a" providerId="ADAL" clId="{09992FF5-B48E-4CA6-BFAF-A3A1CB5574E0}" dt="2021-11-04T04:42:55.112" v="906" actId="22"/>
          <ac:picMkLst>
            <pc:docMk/>
            <pc:sldMk cId="1025747116" sldId="260"/>
            <ac:picMk id="31" creationId="{5EF4EDB3-C061-4437-A922-B0EDEA54160F}"/>
          </ac:picMkLst>
        </pc:picChg>
        <pc:picChg chg="add">
          <ac:chgData name="Graeme Foster" userId="0b42d6ed-b5a2-4a4e-8761-134bf435909a" providerId="ADAL" clId="{09992FF5-B48E-4CA6-BFAF-A3A1CB5574E0}" dt="2021-11-04T04:43:03.474" v="907" actId="22"/>
          <ac:picMkLst>
            <pc:docMk/>
            <pc:sldMk cId="1025747116" sldId="260"/>
            <ac:picMk id="33" creationId="{A830341E-4F31-4DCE-A237-666FFAC6E73C}"/>
          </ac:picMkLst>
        </pc:picChg>
      </pc:sldChg>
      <pc:sldChg chg="modSp add del mod">
        <pc:chgData name="Graeme Foster" userId="0b42d6ed-b5a2-4a4e-8761-134bf435909a" providerId="ADAL" clId="{09992FF5-B48E-4CA6-BFAF-A3A1CB5574E0}" dt="2021-11-01T03:08:14.001" v="248" actId="47"/>
        <pc:sldMkLst>
          <pc:docMk/>
          <pc:sldMk cId="2650013604" sldId="260"/>
        </pc:sldMkLst>
        <pc:spChg chg="mod">
          <ac:chgData name="Graeme Foster" userId="0b42d6ed-b5a2-4a4e-8761-134bf435909a" providerId="ADAL" clId="{09992FF5-B48E-4CA6-BFAF-A3A1CB5574E0}" dt="2021-11-01T03:08:00.016" v="246" actId="20577"/>
          <ac:spMkLst>
            <pc:docMk/>
            <pc:sldMk cId="2650013604" sldId="260"/>
            <ac:spMk id="2" creationId="{BCD21B83-E3FB-4C00-BC39-9B440063BEC2}"/>
          </ac:spMkLst>
        </pc:spChg>
        <pc:spChg chg="mod">
          <ac:chgData name="Graeme Foster" userId="0b42d6ed-b5a2-4a4e-8761-134bf435909a" providerId="ADAL" clId="{09992FF5-B48E-4CA6-BFAF-A3A1CB5574E0}" dt="2021-11-01T03:08:03.016" v="247" actId="6549"/>
          <ac:spMkLst>
            <pc:docMk/>
            <pc:sldMk cId="2650013604" sldId="260"/>
            <ac:spMk id="3" creationId="{C5FE8A57-5193-49BF-AD3C-805BACC714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0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0" r:id="rId4"/>
    <p:sldLayoutId id="2147483751" r:id="rId5"/>
    <p:sldLayoutId id="2147483752" r:id="rId6"/>
    <p:sldLayoutId id="2147483757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colgit.github.io/AzureAD-Endopoint-V1-vs-V2-comparison/" TargetMode="External"/><Relationship Id="rId2" Type="http://schemas.openxmlformats.org/officeDocument/2006/relationships/hyperlink" Target="https://docs.microsoft.com/en-us/azure/active-directory/develop/v2-oauth2-auth-code-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ctive-directory/develop/howto-add-app-roles-in-azure-ad-apps" TargetMode="External"/><Relationship Id="rId5" Type="http://schemas.openxmlformats.org/officeDocument/2006/relationships/hyperlink" Target="https://docs.microsoft.com/en-us/azure/active-directory/develop/msal-migration" TargetMode="External"/><Relationship Id="rId4" Type="http://schemas.openxmlformats.org/officeDocument/2006/relationships/hyperlink" Target="https://brockallen.com/2019/01/03/the-state-of-the-implicit-flow-in-oauth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1A8CC-7AC9-4727-B6D0-8A7A16261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5" b="266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5416-62EC-4C43-9FB7-5DAD85C21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435" y="4130641"/>
            <a:ext cx="4452181" cy="134162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000" b="0" i="0" dirty="0"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Demystifying </a:t>
            </a:r>
            <a:br>
              <a:rPr lang="en-GB" sz="4000" b="0" i="0" dirty="0"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sz="4000" b="0" i="0" dirty="0">
                <a:effectLst/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Azure AD, JWTs &amp; OIDC</a:t>
            </a:r>
            <a:endParaRPr lang="en-AU" sz="4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55F49-F5D4-4A77-AD0C-E489C7A0C9C8}"/>
              </a:ext>
            </a:extLst>
          </p:cNvPr>
          <p:cNvSpPr txBox="1"/>
          <p:nvPr/>
        </p:nvSpPr>
        <p:spPr>
          <a:xfrm>
            <a:off x="114228" y="6046008"/>
            <a:ext cx="531106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Graeme Foster</a:t>
            </a:r>
          </a:p>
          <a:p>
            <a:pPr>
              <a:spcAft>
                <a:spcPts val="600"/>
              </a:spcAft>
            </a:pPr>
            <a:r>
              <a:rPr lang="en-AU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Cloud </a:t>
            </a:r>
            <a:r>
              <a:rPr lang="en-AU" sz="20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Solution</a:t>
            </a:r>
            <a:r>
              <a:rPr lang="en-AU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Architect @ Microsoft</a:t>
            </a:r>
          </a:p>
        </p:txBody>
      </p:sp>
    </p:spTree>
    <p:extLst>
      <p:ext uri="{BB962C8B-B14F-4D97-AF65-F5344CB8AC3E}">
        <p14:creationId xmlns:p14="http://schemas.microsoft.com/office/powerpoint/2010/main" val="24094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27A-E6D3-4130-A816-464C7F8C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The scenario…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13C9E-E783-40F9-BF2F-B1945CFF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18" y="515241"/>
            <a:ext cx="7738037" cy="58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8CE9-DCF4-4EFB-BF9C-01791C3B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0305-983F-4012-B072-10097950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hlinkClick r:id="rId2"/>
              </a:rPr>
              <a:t>https://docs.microsoft.com/en-us/azure/active-directory/develop/v2-oauth2-auth-code-flow</a:t>
            </a:r>
            <a:endParaRPr lang="en-AU" sz="2000" dirty="0"/>
          </a:p>
          <a:p>
            <a:r>
              <a:rPr lang="en-AU" sz="2000" dirty="0">
                <a:hlinkClick r:id="rId3"/>
              </a:rPr>
              <a:t>https://nicolgit.github.io/AzureAD-Endopoint-V1-vs-V2-comparison/</a:t>
            </a:r>
            <a:endParaRPr lang="en-AU" sz="2000" dirty="0"/>
          </a:p>
          <a:p>
            <a:r>
              <a:rPr lang="en-AU" sz="2000" dirty="0">
                <a:hlinkClick r:id="rId4"/>
              </a:rPr>
              <a:t>https://brockallen.com/2019/01/03/the-state-of-the-implicit-flow-in-oauth2/</a:t>
            </a:r>
            <a:endParaRPr lang="en-AU" sz="2000" dirty="0"/>
          </a:p>
          <a:p>
            <a:r>
              <a:rPr lang="en-AU" sz="2000" dirty="0">
                <a:hlinkClick r:id="rId5"/>
              </a:rPr>
              <a:t>https://docs.microsoft.com/en-us/azure/active-directory/develop/msal-migration</a:t>
            </a:r>
            <a:endParaRPr lang="en-AU" sz="2000" dirty="0"/>
          </a:p>
          <a:p>
            <a:r>
              <a:rPr lang="en-AU" sz="2000">
                <a:hlinkClick r:id="rId6"/>
              </a:rPr>
              <a:t>https://docs.microsoft.com/en-us/azure/active-directory/develop/howto-add-app-roles-in-azure-ad-apps</a:t>
            </a:r>
            <a:endParaRPr lang="en-AU" sz="200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4068782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_2SEEDS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38B442"/>
      </a:accent1>
      <a:accent2>
        <a:srgbClr val="68B343"/>
      </a:accent2>
      <a:accent3>
        <a:srgbClr val="43B57C"/>
      </a:accent3>
      <a:accent4>
        <a:srgbClr val="386EB4"/>
      </a:accent4>
      <a:accent5>
        <a:srgbClr val="4A4CC6"/>
      </a:accent5>
      <a:accent6>
        <a:srgbClr val="6E3EB7"/>
      </a:accent6>
      <a:hlink>
        <a:srgbClr val="3F7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13345</TotalTime>
  <Words>90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Cascadia Mono</vt:lpstr>
      <vt:lpstr>Century Gothic</vt:lpstr>
      <vt:lpstr>Elephant</vt:lpstr>
      <vt:lpstr>BrushVTI</vt:lpstr>
      <vt:lpstr>Demystifying  Azure AD, JWTs &amp; OIDC</vt:lpstr>
      <vt:lpstr>The scenario…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the token?</dc:title>
  <dc:creator>Graeme Foster</dc:creator>
  <cp:lastModifiedBy>Graeme Foster</cp:lastModifiedBy>
  <cp:revision>1</cp:revision>
  <dcterms:created xsi:type="dcterms:W3CDTF">2021-11-01T02:42:50Z</dcterms:created>
  <dcterms:modified xsi:type="dcterms:W3CDTF">2021-11-15T01:52:20Z</dcterms:modified>
</cp:coreProperties>
</file>