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3" r:id="rId2"/>
  </p:sldMasterIdLst>
  <p:notesMasterIdLst>
    <p:notesMasterId r:id="rId21"/>
  </p:notesMasterIdLst>
  <p:sldIdLst>
    <p:sldId id="256" r:id="rId3"/>
    <p:sldId id="263" r:id="rId4"/>
    <p:sldId id="259" r:id="rId5"/>
    <p:sldId id="260" r:id="rId6"/>
    <p:sldId id="264" r:id="rId7"/>
    <p:sldId id="270" r:id="rId8"/>
    <p:sldId id="273" r:id="rId9"/>
    <p:sldId id="271" r:id="rId10"/>
    <p:sldId id="272" r:id="rId11"/>
    <p:sldId id="269" r:id="rId12"/>
    <p:sldId id="277" r:id="rId13"/>
    <p:sldId id="276" r:id="rId14"/>
    <p:sldId id="279" r:id="rId15"/>
    <p:sldId id="267" r:id="rId16"/>
    <p:sldId id="268" r:id="rId17"/>
    <p:sldId id="278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2B967-33C4-4008-B8E3-CFFD49338A09}" v="7" dt="2023-04-18T05:24:1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Foster" userId="0b42d6ed-b5a2-4a4e-8761-134bf435909a" providerId="ADAL" clId="{4EEA9B5A-51C6-4017-AC5E-16D51E868D73}"/>
    <pc:docChg chg="custSel addSld modSld">
      <pc:chgData name="Graeme Foster" userId="0b42d6ed-b5a2-4a4e-8761-134bf435909a" providerId="ADAL" clId="{4EEA9B5A-51C6-4017-AC5E-16D51E868D73}" dt="2023-02-13T06:29:51.107" v="67" actId="20577"/>
      <pc:docMkLst>
        <pc:docMk/>
      </pc:docMkLst>
      <pc:sldChg chg="modSp new mod">
        <pc:chgData name="Graeme Foster" userId="0b42d6ed-b5a2-4a4e-8761-134bf435909a" providerId="ADAL" clId="{4EEA9B5A-51C6-4017-AC5E-16D51E868D73}" dt="2023-02-13T06:29:51.107" v="67" actId="20577"/>
        <pc:sldMkLst>
          <pc:docMk/>
          <pc:sldMk cId="1392104150" sldId="278"/>
        </pc:sldMkLst>
        <pc:spChg chg="mod">
          <ac:chgData name="Graeme Foster" userId="0b42d6ed-b5a2-4a4e-8761-134bf435909a" providerId="ADAL" clId="{4EEA9B5A-51C6-4017-AC5E-16D51E868D73}" dt="2023-02-13T06:29:41.479" v="17" actId="20577"/>
          <ac:spMkLst>
            <pc:docMk/>
            <pc:sldMk cId="1392104150" sldId="278"/>
            <ac:spMk id="2" creationId="{FE3F9407-CFD0-4207-90E2-24E2572CC62E}"/>
          </ac:spMkLst>
        </pc:spChg>
        <pc:spChg chg="mod">
          <ac:chgData name="Graeme Foster" userId="0b42d6ed-b5a2-4a4e-8761-134bf435909a" providerId="ADAL" clId="{4EEA9B5A-51C6-4017-AC5E-16D51E868D73}" dt="2023-02-13T06:29:51.107" v="67" actId="20577"/>
          <ac:spMkLst>
            <pc:docMk/>
            <pc:sldMk cId="1392104150" sldId="278"/>
            <ac:spMk id="3" creationId="{411921CB-5383-41B8-A489-4D05CCA2AA43}"/>
          </ac:spMkLst>
        </pc:spChg>
      </pc:sldChg>
    </pc:docChg>
  </pc:docChgLst>
  <pc:docChgLst>
    <pc:chgData name="Graeme Foster" userId="0b42d6ed-b5a2-4a4e-8761-134bf435909a" providerId="ADAL" clId="{C2900159-B581-4185-A8BD-F52298A92B6E}"/>
    <pc:docChg chg="undo custSel delSld modSld">
      <pc:chgData name="Graeme Foster" userId="0b42d6ed-b5a2-4a4e-8761-134bf435909a" providerId="ADAL" clId="{C2900159-B581-4185-A8BD-F52298A92B6E}" dt="2023-03-16T23:03:48.621" v="472" actId="20577"/>
      <pc:docMkLst>
        <pc:docMk/>
      </pc:docMkLst>
      <pc:sldChg chg="modSp mod">
        <pc:chgData name="Graeme Foster" userId="0b42d6ed-b5a2-4a4e-8761-134bf435909a" providerId="ADAL" clId="{C2900159-B581-4185-A8BD-F52298A92B6E}" dt="2023-03-13T07:00:58.040" v="452" actId="5793"/>
        <pc:sldMkLst>
          <pc:docMk/>
          <pc:sldMk cId="4048094195" sldId="259"/>
        </pc:sldMkLst>
        <pc:spChg chg="mod">
          <ac:chgData name="Graeme Foster" userId="0b42d6ed-b5a2-4a4e-8761-134bf435909a" providerId="ADAL" clId="{C2900159-B581-4185-A8BD-F52298A92B6E}" dt="2023-03-13T07:00:58.040" v="452" actId="5793"/>
          <ac:spMkLst>
            <pc:docMk/>
            <pc:sldMk cId="4048094195" sldId="259"/>
            <ac:spMk id="2" creationId="{328ED261-9AEA-7500-C13E-9AF93F2EEFD9}"/>
          </ac:spMkLst>
        </pc:spChg>
      </pc:sldChg>
      <pc:sldChg chg="modSp mod">
        <pc:chgData name="Graeme Foster" userId="0b42d6ed-b5a2-4a4e-8761-134bf435909a" providerId="ADAL" clId="{C2900159-B581-4185-A8BD-F52298A92B6E}" dt="2023-03-16T23:03:48.621" v="472" actId="20577"/>
        <pc:sldMkLst>
          <pc:docMk/>
          <pc:sldMk cId="3460909191" sldId="263"/>
        </pc:sldMkLst>
        <pc:spChg chg="mod">
          <ac:chgData name="Graeme Foster" userId="0b42d6ed-b5a2-4a4e-8761-134bf435909a" providerId="ADAL" clId="{C2900159-B581-4185-A8BD-F52298A92B6E}" dt="2023-03-16T23:03:48.621" v="472" actId="20577"/>
          <ac:spMkLst>
            <pc:docMk/>
            <pc:sldMk cId="3460909191" sldId="263"/>
            <ac:spMk id="4" creationId="{A3B18AF2-32B2-ACBE-472B-7114A054F6BC}"/>
          </ac:spMkLst>
        </pc:spChg>
      </pc:sldChg>
      <pc:sldChg chg="modSp mod">
        <pc:chgData name="Graeme Foster" userId="0b42d6ed-b5a2-4a4e-8761-134bf435909a" providerId="ADAL" clId="{C2900159-B581-4185-A8BD-F52298A92B6E}" dt="2023-03-09T00:45:27.596" v="396" actId="20577"/>
        <pc:sldMkLst>
          <pc:docMk/>
          <pc:sldMk cId="4294085421" sldId="268"/>
        </pc:sldMkLst>
        <pc:spChg chg="mod">
          <ac:chgData name="Graeme Foster" userId="0b42d6ed-b5a2-4a4e-8761-134bf435909a" providerId="ADAL" clId="{C2900159-B581-4185-A8BD-F52298A92B6E}" dt="2023-03-09T00:45:27.596" v="396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C2900159-B581-4185-A8BD-F52298A92B6E}" dt="2023-03-01T08:15:00.683" v="45" actId="20577"/>
        <pc:sldMkLst>
          <pc:docMk/>
          <pc:sldMk cId="3286575950" sldId="269"/>
        </pc:sldMkLst>
        <pc:spChg chg="mod">
          <ac:chgData name="Graeme Foster" userId="0b42d6ed-b5a2-4a4e-8761-134bf435909a" providerId="ADAL" clId="{C2900159-B581-4185-A8BD-F52298A92B6E}" dt="2023-03-01T08:15:00.683" v="45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C2900159-B581-4185-A8BD-F52298A92B6E}" dt="2023-03-09T03:47:13.733" v="428" actId="313"/>
        <pc:sldMkLst>
          <pc:docMk/>
          <pc:sldMk cId="530886633" sldId="270"/>
        </pc:sldMkLst>
        <pc:spChg chg="mod">
          <ac:chgData name="Graeme Foster" userId="0b42d6ed-b5a2-4a4e-8761-134bf435909a" providerId="ADAL" clId="{C2900159-B581-4185-A8BD-F52298A92B6E}" dt="2023-03-09T03:47:13.733" v="428" actId="313"/>
          <ac:spMkLst>
            <pc:docMk/>
            <pc:sldMk cId="530886633" sldId="270"/>
            <ac:spMk id="3" creationId="{55FD833E-B248-57BC-6270-46E49D0345E7}"/>
          </ac:spMkLst>
        </pc:spChg>
      </pc:sldChg>
      <pc:sldChg chg="modSp mod">
        <pc:chgData name="Graeme Foster" userId="0b42d6ed-b5a2-4a4e-8761-134bf435909a" providerId="ADAL" clId="{C2900159-B581-4185-A8BD-F52298A92B6E}" dt="2023-03-09T03:52:38.460" v="434" actId="20577"/>
        <pc:sldMkLst>
          <pc:docMk/>
          <pc:sldMk cId="1288903722" sldId="277"/>
        </pc:sldMkLst>
        <pc:spChg chg="mod">
          <ac:chgData name="Graeme Foster" userId="0b42d6ed-b5a2-4a4e-8761-134bf435909a" providerId="ADAL" clId="{C2900159-B581-4185-A8BD-F52298A92B6E}" dt="2023-03-09T03:52:38.460" v="434" actId="20577"/>
          <ac:spMkLst>
            <pc:docMk/>
            <pc:sldMk cId="1288903722" sldId="277"/>
            <ac:spMk id="3" creationId="{F14D38CC-7E8C-EA6F-CB0F-5DE122D17C01}"/>
          </ac:spMkLst>
        </pc:spChg>
      </pc:sldChg>
      <pc:sldChg chg="del">
        <pc:chgData name="Graeme Foster" userId="0b42d6ed-b5a2-4a4e-8761-134bf435909a" providerId="ADAL" clId="{C2900159-B581-4185-A8BD-F52298A92B6E}" dt="2023-03-01T08:17:35.183" v="334" actId="47"/>
        <pc:sldMkLst>
          <pc:docMk/>
          <pc:sldMk cId="1392104150" sldId="278"/>
        </pc:sldMkLst>
      </pc:sldChg>
    </pc:docChg>
  </pc:docChgLst>
  <pc:docChgLst>
    <pc:chgData name="Graeme Foster" userId="0b42d6ed-b5a2-4a4e-8761-134bf435909a" providerId="ADAL" clId="{09992FF5-B48E-4CA6-BFAF-A3A1CB5574E0}"/>
    <pc:docChg chg="undo redo custSel addSld delSld modSld sldOrd">
      <pc:chgData name="Graeme Foster" userId="0b42d6ed-b5a2-4a4e-8761-134bf435909a" providerId="ADAL" clId="{09992FF5-B48E-4CA6-BFAF-A3A1CB5574E0}" dt="2021-11-15T01:52:17.045" v="1401" actId="20577"/>
      <pc:docMkLst>
        <pc:docMk/>
      </pc:docMkLst>
      <pc:sldChg chg="delSp modSp mod">
        <pc:chgData name="Graeme Foster" userId="0b42d6ed-b5a2-4a4e-8761-134bf435909a" providerId="ADAL" clId="{09992FF5-B48E-4CA6-BFAF-A3A1CB5574E0}" dt="2021-11-15T01:52:17.045" v="1401" actId="20577"/>
        <pc:sldMkLst>
          <pc:docMk/>
          <pc:sldMk cId="2409442966" sldId="256"/>
        </pc:sldMkLst>
        <pc:spChg chg="mod">
          <ac:chgData name="Graeme Foster" userId="0b42d6ed-b5a2-4a4e-8761-134bf435909a" providerId="ADAL" clId="{09992FF5-B48E-4CA6-BFAF-A3A1CB5574E0}" dt="2021-11-15T01:52:17.045" v="1401" actId="20577"/>
          <ac:spMkLst>
            <pc:docMk/>
            <pc:sldMk cId="2409442966" sldId="256"/>
            <ac:spMk id="2" creationId="{5DCA5416-62EC-4C43-9FB7-5DAD85C21D1B}"/>
          </ac:spMkLst>
        </pc:spChg>
        <pc:spChg chg="del mod">
          <ac:chgData name="Graeme Foster" userId="0b42d6ed-b5a2-4a4e-8761-134bf435909a" providerId="ADAL" clId="{09992FF5-B48E-4CA6-BFAF-A3A1CB5574E0}" dt="2021-11-15T01:52:05.254" v="1398" actId="478"/>
          <ac:spMkLst>
            <pc:docMk/>
            <pc:sldMk cId="2409442966" sldId="256"/>
            <ac:spMk id="3" creationId="{09E7FF5A-B3C9-4F0E-9632-FF4E8189B74E}"/>
          </ac:spMkLst>
        </pc:spChg>
        <pc:spChg chg="mod">
          <ac:chgData name="Graeme Foster" userId="0b42d6ed-b5a2-4a4e-8761-134bf435909a" providerId="ADAL" clId="{09992FF5-B48E-4CA6-BFAF-A3A1CB5574E0}" dt="2021-11-11T11:23:47.425" v="1346" actId="20577"/>
          <ac:spMkLst>
            <pc:docMk/>
            <pc:sldMk cId="2409442966" sldId="256"/>
            <ac:spMk id="4" creationId="{76155F49-F5D4-4A77-AD0C-E489C7A0C9C8}"/>
          </ac:spMkLst>
        </pc:spChg>
      </pc:sldChg>
      <pc:sldChg chg="new del">
        <pc:chgData name="Graeme Foster" userId="0b42d6ed-b5a2-4a4e-8761-134bf435909a" providerId="ADAL" clId="{09992FF5-B48E-4CA6-BFAF-A3A1CB5574E0}" dt="2021-11-01T02:48:47.024" v="1" actId="47"/>
        <pc:sldMkLst>
          <pc:docMk/>
          <pc:sldMk cId="2592774402" sldId="257"/>
        </pc:sldMkLst>
      </pc:sldChg>
      <pc:sldChg chg="addSp delSp modSp new mod modClrScheme chgLayout">
        <pc:chgData name="Graeme Foster" userId="0b42d6ed-b5a2-4a4e-8761-134bf435909a" providerId="ADAL" clId="{09992FF5-B48E-4CA6-BFAF-A3A1CB5574E0}" dt="2021-11-11T07:57:02.548" v="1336" actId="1076"/>
        <pc:sldMkLst>
          <pc:docMk/>
          <pc:sldMk cId="3338365646" sldId="257"/>
        </pc:sldMkLst>
        <pc:spChg chg="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2" creationId="{B35B027A-E6D3-4130-A816-464C7F8C0A4B}"/>
          </ac:spMkLst>
        </pc:spChg>
        <pc:spChg chg="del">
          <ac:chgData name="Graeme Foster" userId="0b42d6ed-b5a2-4a4e-8761-134bf435909a" providerId="ADAL" clId="{09992FF5-B48E-4CA6-BFAF-A3A1CB5574E0}" dt="2021-11-08T03:29:25.603" v="1010" actId="478"/>
          <ac:spMkLst>
            <pc:docMk/>
            <pc:sldMk cId="3338365646" sldId="257"/>
            <ac:spMk id="3" creationId="{B8289211-18DA-42BB-96AD-26AFDDFD0B1E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5" creationId="{06C373D9-B5E1-4D9B-B1E8-7525B99ACCE4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6" creationId="{F123FE8D-3910-4C3F-A998-A4D93D17EC49}"/>
          </ac:spMkLst>
        </pc:spChg>
        <pc:spChg chg="add del mod ord">
          <ac:chgData name="Graeme Foster" userId="0b42d6ed-b5a2-4a4e-8761-134bf435909a" providerId="ADAL" clId="{09992FF5-B48E-4CA6-BFAF-A3A1CB5574E0}" dt="2021-11-08T05:44:16.647" v="1034" actId="478"/>
          <ac:spMkLst>
            <pc:docMk/>
            <pc:sldMk cId="3338365646" sldId="257"/>
            <ac:spMk id="11" creationId="{392B2E0A-EF2D-4177-8915-D110B689DCA7}"/>
          </ac:spMkLst>
        </pc:spChg>
        <pc:spChg chg="add del mod ord">
          <ac:chgData name="Graeme Foster" userId="0b42d6ed-b5a2-4a4e-8761-134bf435909a" providerId="ADAL" clId="{09992FF5-B48E-4CA6-BFAF-A3A1CB5574E0}" dt="2021-11-08T06:41:27.195" v="1201" actId="22"/>
          <ac:spMkLst>
            <pc:docMk/>
            <pc:sldMk cId="3338365646" sldId="257"/>
            <ac:spMk id="12" creationId="{6154C875-7CD0-45D9-AA93-55AE770A3BE5}"/>
          </ac:spMkLst>
        </pc:spChg>
        <pc:spChg chg="add del mod">
          <ac:chgData name="Graeme Foster" userId="0b42d6ed-b5a2-4a4e-8761-134bf435909a" providerId="ADAL" clId="{09992FF5-B48E-4CA6-BFAF-A3A1CB5574E0}" dt="2021-11-08T06:47:20.907" v="1242" actId="478"/>
          <ac:spMkLst>
            <pc:docMk/>
            <pc:sldMk cId="3338365646" sldId="257"/>
            <ac:spMk id="22" creationId="{4559CBB1-A875-4A37-96F1-A2A66B2F8E27}"/>
          </ac:spMkLst>
        </pc:spChg>
        <pc:picChg chg="add del mod">
          <ac:chgData name="Graeme Foster" userId="0b42d6ed-b5a2-4a4e-8761-134bf435909a" providerId="ADAL" clId="{09992FF5-B48E-4CA6-BFAF-A3A1CB5574E0}" dt="2021-11-11T07:56:54.819" v="1332" actId="478"/>
          <ac:picMkLst>
            <pc:docMk/>
            <pc:sldMk cId="3338365646" sldId="257"/>
            <ac:picMk id="4" creationId="{C6431EF6-6648-4995-84E5-00C1C1B2CC5E}"/>
          </ac:picMkLst>
        </pc:picChg>
        <pc:picChg chg="add mod">
          <ac:chgData name="Graeme Foster" userId="0b42d6ed-b5a2-4a4e-8761-134bf435909a" providerId="ADAL" clId="{09992FF5-B48E-4CA6-BFAF-A3A1CB5574E0}" dt="2021-11-11T07:57:02.548" v="1336" actId="1076"/>
          <ac:picMkLst>
            <pc:docMk/>
            <pc:sldMk cId="3338365646" sldId="257"/>
            <ac:picMk id="5" creationId="{31613C9E-E783-40F9-BF2F-B1945CFFAA81}"/>
          </ac:picMkLst>
        </pc:picChg>
        <pc:picChg chg="add del mod">
          <ac:chgData name="Graeme Foster" userId="0b42d6ed-b5a2-4a4e-8761-134bf435909a" providerId="ADAL" clId="{09992FF5-B48E-4CA6-BFAF-A3A1CB5574E0}" dt="2021-11-08T05:43:02.931" v="1013" actId="478"/>
          <ac:picMkLst>
            <pc:docMk/>
            <pc:sldMk cId="3338365646" sldId="257"/>
            <ac:picMk id="5" creationId="{37E86CD1-F26C-4630-8B25-5A42161557FD}"/>
          </ac:picMkLst>
        </pc:picChg>
        <pc:picChg chg="add del mod">
          <ac:chgData name="Graeme Foster" userId="0b42d6ed-b5a2-4a4e-8761-134bf435909a" providerId="ADAL" clId="{09992FF5-B48E-4CA6-BFAF-A3A1CB5574E0}" dt="2021-11-08T05:43:46.686" v="1019" actId="478"/>
          <ac:picMkLst>
            <pc:docMk/>
            <pc:sldMk cId="3338365646" sldId="257"/>
            <ac:picMk id="7" creationId="{F1E7B721-81B0-40D4-BCF3-35BFD04C24FA}"/>
          </ac:picMkLst>
        </pc:picChg>
        <pc:picChg chg="add mod">
          <ac:chgData name="Graeme Foster" userId="0b42d6ed-b5a2-4a4e-8761-134bf435909a" providerId="ADAL" clId="{09992FF5-B48E-4CA6-BFAF-A3A1CB5574E0}" dt="2021-11-08T05:43:11.356" v="1016" actId="571"/>
          <ac:picMkLst>
            <pc:docMk/>
            <pc:sldMk cId="3338365646" sldId="257"/>
            <ac:picMk id="8" creationId="{0D671652-096F-4DC4-8D0B-E8252DF1E49E}"/>
          </ac:picMkLst>
        </pc:picChg>
        <pc:picChg chg="add del mod">
          <ac:chgData name="Graeme Foster" userId="0b42d6ed-b5a2-4a4e-8761-134bf435909a" providerId="ADAL" clId="{09992FF5-B48E-4CA6-BFAF-A3A1CB5574E0}" dt="2021-11-08T05:45:06.514" v="1080" actId="478"/>
          <ac:picMkLst>
            <pc:docMk/>
            <pc:sldMk cId="3338365646" sldId="257"/>
            <ac:picMk id="10" creationId="{4A2398DB-872F-4D5C-AA19-927C1CE238AC}"/>
          </ac:picMkLst>
        </pc:picChg>
        <pc:picChg chg="add del mod modCrop">
          <ac:chgData name="Graeme Foster" userId="0b42d6ed-b5a2-4a4e-8761-134bf435909a" providerId="ADAL" clId="{09992FF5-B48E-4CA6-BFAF-A3A1CB5574E0}" dt="2021-11-08T05:44:13.433" v="1032" actId="22"/>
          <ac:picMkLst>
            <pc:docMk/>
            <pc:sldMk cId="3338365646" sldId="257"/>
            <ac:picMk id="14" creationId="{821FD6A2-9C78-440D-919D-3836D77C6E7D}"/>
          </ac:picMkLst>
        </pc:picChg>
        <pc:picChg chg="add del mod">
          <ac:chgData name="Graeme Foster" userId="0b42d6ed-b5a2-4a4e-8761-134bf435909a" providerId="ADAL" clId="{09992FF5-B48E-4CA6-BFAF-A3A1CB5574E0}" dt="2021-11-08T06:38:18.975" v="1185" actId="478"/>
          <ac:picMkLst>
            <pc:docMk/>
            <pc:sldMk cId="3338365646" sldId="257"/>
            <ac:picMk id="16" creationId="{94F16A50-9550-453E-A36C-246B1AA5E01C}"/>
          </ac:picMkLst>
        </pc:picChg>
        <pc:picChg chg="add del mod ord">
          <ac:chgData name="Graeme Foster" userId="0b42d6ed-b5a2-4a4e-8761-134bf435909a" providerId="ADAL" clId="{09992FF5-B48E-4CA6-BFAF-A3A1CB5574E0}" dt="2021-11-08T06:46:50.062" v="1241" actId="478"/>
          <ac:picMkLst>
            <pc:docMk/>
            <pc:sldMk cId="3338365646" sldId="257"/>
            <ac:picMk id="18" creationId="{75B50553-3BE7-4794-A307-9A5F1C7E758C}"/>
          </ac:picMkLst>
        </pc:picChg>
        <pc:picChg chg="add del">
          <ac:chgData name="Graeme Foster" userId="0b42d6ed-b5a2-4a4e-8761-134bf435909a" providerId="ADAL" clId="{09992FF5-B48E-4CA6-BFAF-A3A1CB5574E0}" dt="2021-11-08T06:47:22.322" v="1243" actId="478"/>
          <ac:picMkLst>
            <pc:docMk/>
            <pc:sldMk cId="3338365646" sldId="257"/>
            <ac:picMk id="20" creationId="{5226806E-278E-46FA-9F29-9D31F4443740}"/>
          </ac:picMkLst>
        </pc:picChg>
        <pc:picChg chg="add del mod">
          <ac:chgData name="Graeme Foster" userId="0b42d6ed-b5a2-4a4e-8761-134bf435909a" providerId="ADAL" clId="{09992FF5-B48E-4CA6-BFAF-A3A1CB5574E0}" dt="2021-11-08T06:47:57.040" v="1266" actId="478"/>
          <ac:picMkLst>
            <pc:docMk/>
            <pc:sldMk cId="3338365646" sldId="257"/>
            <ac:picMk id="24" creationId="{D95B6C48-A7B1-4C41-815A-EF6C649BACA9}"/>
          </ac:picMkLst>
        </pc:picChg>
        <pc:picChg chg="add del mod">
          <ac:chgData name="Graeme Foster" userId="0b42d6ed-b5a2-4a4e-8761-134bf435909a" providerId="ADAL" clId="{09992FF5-B48E-4CA6-BFAF-A3A1CB5574E0}" dt="2021-11-08T06:51:17.446" v="1272" actId="478"/>
          <ac:picMkLst>
            <pc:docMk/>
            <pc:sldMk cId="3338365646" sldId="257"/>
            <ac:picMk id="26" creationId="{7497A258-B6F5-45B2-9F9F-27105D3B97F0}"/>
          </ac:picMkLst>
        </pc:picChg>
        <pc:picChg chg="add del mod">
          <ac:chgData name="Graeme Foster" userId="0b42d6ed-b5a2-4a4e-8761-134bf435909a" providerId="ADAL" clId="{09992FF5-B48E-4CA6-BFAF-A3A1CB5574E0}" dt="2021-11-10T00:58:30.355" v="1284" actId="478"/>
          <ac:picMkLst>
            <pc:docMk/>
            <pc:sldMk cId="3338365646" sldId="257"/>
            <ac:picMk id="28" creationId="{D89164FF-AC22-4FFB-9116-A86B6A2E0069}"/>
          </ac:picMkLst>
        </pc:picChg>
      </pc:sldChg>
      <pc:sldChg chg="addSp delSp modSp new del mod ord setBg">
        <pc:chgData name="Graeme Foster" userId="0b42d6ed-b5a2-4a4e-8761-134bf435909a" providerId="ADAL" clId="{09992FF5-B48E-4CA6-BFAF-A3A1CB5574E0}" dt="2021-11-01T04:55:28.874" v="841" actId="47"/>
        <pc:sldMkLst>
          <pc:docMk/>
          <pc:sldMk cId="3490467588" sldId="257"/>
        </pc:sldMkLst>
        <pc:spChg chg="mod">
          <ac:chgData name="Graeme Foster" userId="0b42d6ed-b5a2-4a4e-8761-134bf435909a" providerId="ADAL" clId="{09992FF5-B48E-4CA6-BFAF-A3A1CB5574E0}" dt="2021-11-01T02:59:27.658" v="193" actId="20577"/>
          <ac:spMkLst>
            <pc:docMk/>
            <pc:sldMk cId="3490467588" sldId="257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3" creationId="{C5FE8A57-5193-49BF-AD3C-805BACC714D1}"/>
          </ac:spMkLst>
        </pc:spChg>
        <pc:spChg chg="add del">
          <ac:chgData name="Graeme Foster" userId="0b42d6ed-b5a2-4a4e-8761-134bf435909a" providerId="ADAL" clId="{09992FF5-B48E-4CA6-BFAF-A3A1CB5574E0}" dt="2021-11-01T02:56:55.557" v="93"/>
          <ac:spMkLst>
            <pc:docMk/>
            <pc:sldMk cId="3490467588" sldId="257"/>
            <ac:spMk id="4" creationId="{64F3F3AC-EF31-4A58-B012-48EB53C2401A}"/>
          </ac:spMkLst>
        </pc:spChg>
        <pc:spChg chg="add del">
          <ac:chgData name="Graeme Foster" userId="0b42d6ed-b5a2-4a4e-8761-134bf435909a" providerId="ADAL" clId="{09992FF5-B48E-4CA6-BFAF-A3A1CB5574E0}" dt="2021-11-01T02:56:56.730" v="95"/>
          <ac:spMkLst>
            <pc:docMk/>
            <pc:sldMk cId="3490467588" sldId="257"/>
            <ac:spMk id="5" creationId="{DC818BD4-CE9E-41F4-B3DD-E2D89ED5C12A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8" creationId="{6A8AAC95-3719-4BCD-B710-4160043D9237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10" creationId="{73A6D7BA-50E4-42FE-A0E3-FC42B7EC4372}"/>
          </ac:spMkLst>
        </pc:spChg>
      </pc:sldChg>
      <pc:sldChg chg="addSp delSp modSp add del mod setBg delDesignElem">
        <pc:chgData name="Graeme Foster" userId="0b42d6ed-b5a2-4a4e-8761-134bf435909a" providerId="ADAL" clId="{09992FF5-B48E-4CA6-BFAF-A3A1CB5574E0}" dt="2021-11-01T04:55:27.851" v="839" actId="47"/>
        <pc:sldMkLst>
          <pc:docMk/>
          <pc:sldMk cId="221974129" sldId="258"/>
        </pc:sldMkLst>
        <pc:spChg chg="mod">
          <ac:chgData name="Graeme Foster" userId="0b42d6ed-b5a2-4a4e-8761-134bf435909a" providerId="ADAL" clId="{09992FF5-B48E-4CA6-BFAF-A3A1CB5574E0}" dt="2021-11-01T03:18:22.919" v="838" actId="20577"/>
          <ac:spMkLst>
            <pc:docMk/>
            <pc:sldMk cId="221974129" sldId="258"/>
            <ac:spMk id="2" creationId="{BCD21B83-E3FB-4C00-BC39-9B440063BEC2}"/>
          </ac:spMkLst>
        </pc:spChg>
        <pc:spChg chg="add del mod">
          <ac:chgData name="Graeme Foster" userId="0b42d6ed-b5a2-4a4e-8761-134bf435909a" providerId="ADAL" clId="{09992FF5-B48E-4CA6-BFAF-A3A1CB5574E0}" dt="2021-11-01T03:06:47.236" v="231" actId="255"/>
          <ac:spMkLst>
            <pc:docMk/>
            <pc:sldMk cId="221974129" sldId="258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00:03.134" v="204"/>
          <ac:spMkLst>
            <pc:docMk/>
            <pc:sldMk cId="221974129" sldId="258"/>
            <ac:spMk id="4" creationId="{625A80EB-F71D-47F3-8C38-F9A85E8C9E6E}"/>
          </ac:spMkLst>
        </pc:spChg>
        <pc:spChg chg="add del mod">
          <ac:chgData name="Graeme Foster" userId="0b42d6ed-b5a2-4a4e-8761-134bf435909a" providerId="ADAL" clId="{09992FF5-B48E-4CA6-BFAF-A3A1CB5574E0}" dt="2021-11-01T03:00:37.124" v="208"/>
          <ac:spMkLst>
            <pc:docMk/>
            <pc:sldMk cId="221974129" sldId="258"/>
            <ac:spMk id="5" creationId="{C9E085A6-359B-4F32-B8CF-A5322D6ADE8D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8" creationId="{6A8AAC95-3719-4BCD-B710-4160043D9237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10" creationId="{73A6D7BA-50E4-42FE-A0E3-FC42B7EC4372}"/>
          </ac:spMkLst>
        </pc:spChg>
        <pc:picChg chg="add del mod">
          <ac:chgData name="Graeme Foster" userId="0b42d6ed-b5a2-4a4e-8761-134bf435909a" providerId="ADAL" clId="{09992FF5-B48E-4CA6-BFAF-A3A1CB5574E0}" dt="2021-11-01T03:03:52.709" v="222" actId="22"/>
          <ac:picMkLst>
            <pc:docMk/>
            <pc:sldMk cId="221974129" sldId="258"/>
            <ac:picMk id="7" creationId="{8A7414EE-DB79-4CA4-8DA0-EAA39DEE8347}"/>
          </ac:picMkLst>
        </pc:picChg>
      </pc:sldChg>
      <pc:sldChg chg="addSp delSp modSp add del mod">
        <pc:chgData name="Graeme Foster" userId="0b42d6ed-b5a2-4a4e-8761-134bf435909a" providerId="ADAL" clId="{09992FF5-B48E-4CA6-BFAF-A3A1CB5574E0}" dt="2021-11-08T06:38:07.256" v="1183" actId="47"/>
        <pc:sldMkLst>
          <pc:docMk/>
          <pc:sldMk cId="1081756041" sldId="258"/>
        </pc:sldMkLst>
        <pc:spChg chg="mod">
          <ac:chgData name="Graeme Foster" userId="0b42d6ed-b5a2-4a4e-8761-134bf435909a" providerId="ADAL" clId="{09992FF5-B48E-4CA6-BFAF-A3A1CB5574E0}" dt="2021-11-08T05:58:46.923" v="1158" actId="6549"/>
          <ac:spMkLst>
            <pc:docMk/>
            <pc:sldMk cId="1081756041" sldId="258"/>
            <ac:spMk id="2" creationId="{B35B027A-E6D3-4130-A816-464C7F8C0A4B}"/>
          </ac:spMkLst>
        </pc:spChg>
        <pc:spChg chg="mod">
          <ac:chgData name="Graeme Foster" userId="0b42d6ed-b5a2-4a4e-8761-134bf435909a" providerId="ADAL" clId="{09992FF5-B48E-4CA6-BFAF-A3A1CB5574E0}" dt="2021-11-08T05:58:54.033" v="1182" actId="20577"/>
          <ac:spMkLst>
            <pc:docMk/>
            <pc:sldMk cId="1081756041" sldId="258"/>
            <ac:spMk id="12" creationId="{6154C875-7CD0-45D9-AA93-55AE770A3BE5}"/>
          </ac:spMkLst>
        </pc:spChg>
        <pc:picChg chg="add del mod">
          <ac:chgData name="Graeme Foster" userId="0b42d6ed-b5a2-4a4e-8761-134bf435909a" providerId="ADAL" clId="{09992FF5-B48E-4CA6-BFAF-A3A1CB5574E0}" dt="2021-11-08T05:50:42.327" v="1097" actId="1076"/>
          <ac:picMkLst>
            <pc:docMk/>
            <pc:sldMk cId="1081756041" sldId="258"/>
            <ac:picMk id="4" creationId="{863E6147-6435-4F91-BB95-D54D0C3CD601}"/>
          </ac:picMkLst>
        </pc:picChg>
        <pc:picChg chg="del">
          <ac:chgData name="Graeme Foster" userId="0b42d6ed-b5a2-4a4e-8761-134bf435909a" providerId="ADAL" clId="{09992FF5-B48E-4CA6-BFAF-A3A1CB5574E0}" dt="2021-11-08T05:50:02.628" v="1083" actId="478"/>
          <ac:picMkLst>
            <pc:docMk/>
            <pc:sldMk cId="1081756041" sldId="258"/>
            <ac:picMk id="10" creationId="{4A2398DB-872F-4D5C-AA19-927C1CE238AC}"/>
          </ac:picMkLst>
        </pc:picChg>
      </pc:sldChg>
      <pc:sldChg chg="modSp new mod">
        <pc:chgData name="Graeme Foster" userId="0b42d6ed-b5a2-4a4e-8761-134bf435909a" providerId="ADAL" clId="{09992FF5-B48E-4CA6-BFAF-A3A1CB5574E0}" dt="2021-11-10T07:35:36.955" v="1331" actId="20577"/>
        <pc:sldMkLst>
          <pc:docMk/>
          <pc:sldMk cId="1406878204" sldId="258"/>
        </pc:sldMkLst>
        <pc:spChg chg="mod">
          <ac:chgData name="Graeme Foster" userId="0b42d6ed-b5a2-4a4e-8761-134bf435909a" providerId="ADAL" clId="{09992FF5-B48E-4CA6-BFAF-A3A1CB5574E0}" dt="2021-11-10T07:27:24.737" v="1300" actId="271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09992FF5-B48E-4CA6-BFAF-A3A1CB5574E0}" dt="2021-11-10T07:35:36.955" v="1331" actId="20577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add del mod">
        <pc:chgData name="Graeme Foster" userId="0b42d6ed-b5a2-4a4e-8761-134bf435909a" providerId="ADAL" clId="{09992FF5-B48E-4CA6-BFAF-A3A1CB5574E0}" dt="2021-11-10T00:51:35.068" v="1283" actId="47"/>
        <pc:sldMkLst>
          <pc:docMk/>
          <pc:sldMk cId="3358577876" sldId="258"/>
        </pc:sldMkLst>
        <pc:spChg chg="mod">
          <ac:chgData name="Graeme Foster" userId="0b42d6ed-b5a2-4a4e-8761-134bf435909a" providerId="ADAL" clId="{09992FF5-B48E-4CA6-BFAF-A3A1CB5574E0}" dt="2021-11-08T06:41:46.868" v="1235" actId="20577"/>
          <ac:spMkLst>
            <pc:docMk/>
            <pc:sldMk cId="3358577876" sldId="258"/>
            <ac:spMk id="2" creationId="{B35B027A-E6D3-4130-A816-464C7F8C0A4B}"/>
          </ac:spMkLst>
        </pc:spChg>
        <pc:spChg chg="add del mod">
          <ac:chgData name="Graeme Foster" userId="0b42d6ed-b5a2-4a4e-8761-134bf435909a" providerId="ADAL" clId="{09992FF5-B48E-4CA6-BFAF-A3A1CB5574E0}" dt="2021-11-08T06:44:30.613" v="1239" actId="478"/>
          <ac:spMkLst>
            <pc:docMk/>
            <pc:sldMk cId="3358577876" sldId="258"/>
            <ac:spMk id="4" creationId="{50563091-D764-4514-9B48-EFC57FD430B5}"/>
          </ac:spMkLst>
        </pc:spChg>
        <pc:picChg chg="add del mod">
          <ac:chgData name="Graeme Foster" userId="0b42d6ed-b5a2-4a4e-8761-134bf435909a" providerId="ADAL" clId="{09992FF5-B48E-4CA6-BFAF-A3A1CB5574E0}" dt="2021-11-08T06:49:57.746" v="1269" actId="478"/>
          <ac:picMkLst>
            <pc:docMk/>
            <pc:sldMk cId="3358577876" sldId="258"/>
            <ac:picMk id="6" creationId="{0292A734-53C1-4C04-B756-7FBDA5AE26A6}"/>
          </ac:picMkLst>
        </pc:picChg>
        <pc:picChg chg="add mod">
          <ac:chgData name="Graeme Foster" userId="0b42d6ed-b5a2-4a4e-8761-134bf435909a" providerId="ADAL" clId="{09992FF5-B48E-4CA6-BFAF-A3A1CB5574E0}" dt="2021-11-08T06:59:55.644" v="1282" actId="1076"/>
          <ac:picMkLst>
            <pc:docMk/>
            <pc:sldMk cId="3358577876" sldId="258"/>
            <ac:picMk id="8" creationId="{66AF8560-224B-47D3-B87C-0E6A425D6E77}"/>
          </ac:picMkLst>
        </pc:picChg>
        <pc:picChg chg="del">
          <ac:chgData name="Graeme Foster" userId="0b42d6ed-b5a2-4a4e-8761-134bf435909a" providerId="ADAL" clId="{09992FF5-B48E-4CA6-BFAF-A3A1CB5574E0}" dt="2021-11-08T06:44:26.004" v="1236" actId="478"/>
          <ac:picMkLst>
            <pc:docMk/>
            <pc:sldMk cId="3358577876" sldId="258"/>
            <ac:picMk id="18" creationId="{75B50553-3BE7-4794-A307-9A5F1C7E758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5:19.242" v="223" actId="47"/>
        <pc:sldMkLst>
          <pc:docMk/>
          <pc:sldMk cId="211202797" sldId="259"/>
        </pc:sldMkLst>
        <pc:spChg chg="mod">
          <ac:chgData name="Graeme Foster" userId="0b42d6ed-b5a2-4a4e-8761-134bf435909a" providerId="ADAL" clId="{09992FF5-B48E-4CA6-BFAF-A3A1CB5574E0}" dt="2021-11-01T02:58:07.677" v="167" actId="20577"/>
          <ac:spMkLst>
            <pc:docMk/>
            <pc:sldMk cId="211202797" sldId="259"/>
            <ac:spMk id="2" creationId="{BCD21B83-E3FB-4C00-BC39-9B440063BEC2}"/>
          </ac:spMkLst>
        </pc:spChg>
      </pc:sldChg>
      <pc:sldChg chg="modSp add del mod">
        <pc:chgData name="Graeme Foster" userId="0b42d6ed-b5a2-4a4e-8761-134bf435909a" providerId="ADAL" clId="{09992FF5-B48E-4CA6-BFAF-A3A1CB5574E0}" dt="2021-11-01T04:55:28.422" v="840" actId="47"/>
        <pc:sldMkLst>
          <pc:docMk/>
          <pc:sldMk cId="2270051169" sldId="259"/>
        </pc:sldMkLst>
        <pc:spChg chg="mod">
          <ac:chgData name="Graeme Foster" userId="0b42d6ed-b5a2-4a4e-8761-134bf435909a" providerId="ADAL" clId="{09992FF5-B48E-4CA6-BFAF-A3A1CB5574E0}" dt="2021-11-01T03:08:16.880" v="250" actId="20577"/>
          <ac:spMkLst>
            <pc:docMk/>
            <pc:sldMk cId="2270051169" sldId="259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17:03.133" v="808" actId="20577"/>
          <ac:spMkLst>
            <pc:docMk/>
            <pc:sldMk cId="2270051169" sldId="259"/>
            <ac:spMk id="3" creationId="{C5FE8A57-5193-49BF-AD3C-805BACC714D1}"/>
          </ac:spMkLst>
        </pc:spChg>
      </pc:sldChg>
      <pc:sldChg chg="modSp new del mod">
        <pc:chgData name="Graeme Foster" userId="0b42d6ed-b5a2-4a4e-8761-134bf435909a" providerId="ADAL" clId="{09992FF5-B48E-4CA6-BFAF-A3A1CB5574E0}" dt="2021-11-08T05:51:32.176" v="1157" actId="47"/>
        <pc:sldMkLst>
          <pc:docMk/>
          <pc:sldMk cId="3358757250" sldId="259"/>
        </pc:sldMkLst>
        <pc:spChg chg="mod">
          <ac:chgData name="Graeme Foster" userId="0b42d6ed-b5a2-4a4e-8761-134bf435909a" providerId="ADAL" clId="{09992FF5-B48E-4CA6-BFAF-A3A1CB5574E0}" dt="2021-11-08T05:51:07.276" v="1128" actId="2711"/>
          <ac:spMkLst>
            <pc:docMk/>
            <pc:sldMk cId="3358757250" sldId="259"/>
            <ac:spMk id="2" creationId="{94806A38-B71F-444B-AC02-D7733F71AB3A}"/>
          </ac:spMkLst>
        </pc:spChg>
        <pc:spChg chg="mod">
          <ac:chgData name="Graeme Foster" userId="0b42d6ed-b5a2-4a4e-8761-134bf435909a" providerId="ADAL" clId="{09992FF5-B48E-4CA6-BFAF-A3A1CB5574E0}" dt="2021-11-08T05:51:16.902" v="1156" actId="20577"/>
          <ac:spMkLst>
            <pc:docMk/>
            <pc:sldMk cId="3358757250" sldId="259"/>
            <ac:spMk id="4" creationId="{A49F3000-1C64-48DA-98CA-62EA9C24328D}"/>
          </ac:spMkLst>
        </pc:spChg>
      </pc:sldChg>
      <pc:sldChg chg="addSp delSp modSp add del mod setBg delAnim modAnim">
        <pc:chgData name="Graeme Foster" userId="0b42d6ed-b5a2-4a4e-8761-134bf435909a" providerId="ADAL" clId="{09992FF5-B48E-4CA6-BFAF-A3A1CB5574E0}" dt="2021-11-08T03:22:03.025" v="916" actId="47"/>
        <pc:sldMkLst>
          <pc:docMk/>
          <pc:sldMk cId="1025747116" sldId="260"/>
        </pc:sldMkLst>
        <pc:spChg chg="del mod">
          <ac:chgData name="Graeme Foster" userId="0b42d6ed-b5a2-4a4e-8761-134bf435909a" providerId="ADAL" clId="{09992FF5-B48E-4CA6-BFAF-A3A1CB5574E0}" dt="2021-11-01T03:13:36.936" v="325" actId="478"/>
          <ac:spMkLst>
            <pc:docMk/>
            <pc:sldMk cId="1025747116" sldId="260"/>
            <ac:spMk id="2" creationId="{BCD21B83-E3FB-4C00-BC39-9B440063BEC2}"/>
          </ac:spMkLst>
        </pc:spChg>
        <pc:spChg chg="del mod">
          <ac:chgData name="Graeme Foster" userId="0b42d6ed-b5a2-4a4e-8761-134bf435909a" providerId="ADAL" clId="{09992FF5-B48E-4CA6-BFAF-A3A1CB5574E0}" dt="2021-11-01T03:13:38.717" v="327" actId="478"/>
          <ac:spMkLst>
            <pc:docMk/>
            <pc:sldMk cId="1025747116" sldId="260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13:55.996" v="328" actId="478"/>
          <ac:spMkLst>
            <pc:docMk/>
            <pc:sldMk cId="1025747116" sldId="260"/>
            <ac:spMk id="5" creationId="{F297CE04-21C0-4946-A7FC-6662FE4C3898}"/>
          </ac:spMkLst>
        </pc:spChg>
        <pc:spChg chg="add del mod">
          <ac:chgData name="Graeme Foster" userId="0b42d6ed-b5a2-4a4e-8761-134bf435909a" providerId="ADAL" clId="{09992FF5-B48E-4CA6-BFAF-A3A1CB5574E0}" dt="2021-11-01T03:13:58.115" v="329" actId="478"/>
          <ac:spMkLst>
            <pc:docMk/>
            <pc:sldMk cId="1025747116" sldId="260"/>
            <ac:spMk id="7" creationId="{9E235697-6D4B-4F88-A336-74C04874C655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4" creationId="{7BDAC5B6-20CE-447F-8BA1-F2274AC7AE5B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6" creationId="{D1D22B31-BF8F-446B-9009-8A251FB177CB}"/>
          </ac:spMkLst>
        </pc:spChg>
        <pc:spChg chg="add">
          <ac:chgData name="Graeme Foster" userId="0b42d6ed-b5a2-4a4e-8761-134bf435909a" providerId="ADAL" clId="{09992FF5-B48E-4CA6-BFAF-A3A1CB5574E0}" dt="2021-11-01T03:14:13.341" v="333" actId="26606"/>
          <ac:spMkLst>
            <pc:docMk/>
            <pc:sldMk cId="1025747116" sldId="260"/>
            <ac:spMk id="18" creationId="{736F0DFD-0954-464F-BF12-DD2E6F6E0380}"/>
          </ac:spMkLst>
        </pc:spChg>
        <pc:picChg chg="add del">
          <ac:chgData name="Graeme Foster" userId="0b42d6ed-b5a2-4a4e-8761-134bf435909a" providerId="ADAL" clId="{09992FF5-B48E-4CA6-BFAF-A3A1CB5574E0}" dt="2021-11-04T04:32:45.365" v="873" actId="478"/>
          <ac:picMkLst>
            <pc:docMk/>
            <pc:sldMk cId="1025747116" sldId="260"/>
            <ac:picMk id="3" creationId="{0434864B-FEBC-4705-890D-2A3A23F800BA}"/>
          </ac:picMkLst>
        </pc:picChg>
        <pc:picChg chg="add del">
          <ac:chgData name="Graeme Foster" userId="0b42d6ed-b5a2-4a4e-8761-134bf435909a" providerId="ADAL" clId="{09992FF5-B48E-4CA6-BFAF-A3A1CB5574E0}" dt="2021-11-04T04:32:44.836" v="872" actId="478"/>
          <ac:picMkLst>
            <pc:docMk/>
            <pc:sldMk cId="1025747116" sldId="260"/>
            <ac:picMk id="5" creationId="{35666074-6194-451C-972C-C72B33D68F51}"/>
          </ac:picMkLst>
        </pc:picChg>
        <pc:picChg chg="add del">
          <ac:chgData name="Graeme Foster" userId="0b42d6ed-b5a2-4a4e-8761-134bf435909a" providerId="ADAL" clId="{09992FF5-B48E-4CA6-BFAF-A3A1CB5574E0}" dt="2021-11-04T04:32:44.310" v="871" actId="478"/>
          <ac:picMkLst>
            <pc:docMk/>
            <pc:sldMk cId="1025747116" sldId="260"/>
            <ac:picMk id="7" creationId="{266D21BC-16C7-4E08-805C-70619A64428E}"/>
          </ac:picMkLst>
        </pc:picChg>
        <pc:picChg chg="add del mod">
          <ac:chgData name="Graeme Foster" userId="0b42d6ed-b5a2-4a4e-8761-134bf435909a" providerId="ADAL" clId="{09992FF5-B48E-4CA6-BFAF-A3A1CB5574E0}" dt="2021-11-04T04:31:39.186" v="867" actId="478"/>
          <ac:picMkLst>
            <pc:docMk/>
            <pc:sldMk cId="1025747116" sldId="260"/>
            <ac:picMk id="9" creationId="{03AAF3BB-E711-47B3-A4E6-8CFF82CC9A9A}"/>
          </ac:picMkLst>
        </pc:picChg>
        <pc:picChg chg="add">
          <ac:chgData name="Graeme Foster" userId="0b42d6ed-b5a2-4a4e-8761-134bf435909a" providerId="ADAL" clId="{09992FF5-B48E-4CA6-BFAF-A3A1CB5574E0}" dt="2021-11-04T04:33:07.013" v="874" actId="22"/>
          <ac:picMkLst>
            <pc:docMk/>
            <pc:sldMk cId="1025747116" sldId="260"/>
            <ac:picMk id="10" creationId="{A0A1B4AA-827A-43F7-B320-E63727349778}"/>
          </ac:picMkLst>
        </pc:picChg>
        <pc:picChg chg="add mod">
          <ac:chgData name="Graeme Foster" userId="0b42d6ed-b5a2-4a4e-8761-134bf435909a" providerId="ADAL" clId="{09992FF5-B48E-4CA6-BFAF-A3A1CB5574E0}" dt="2021-11-04T04:33:44.985" v="877" actId="1038"/>
          <ac:picMkLst>
            <pc:docMk/>
            <pc:sldMk cId="1025747116" sldId="260"/>
            <ac:picMk id="12" creationId="{28342A4F-509B-4BB3-8BD4-F9AD64FE1018}"/>
          </ac:picMkLst>
        </pc:picChg>
        <pc:picChg chg="add del">
          <ac:chgData name="Graeme Foster" userId="0b42d6ed-b5a2-4a4e-8761-134bf435909a" providerId="ADAL" clId="{09992FF5-B48E-4CA6-BFAF-A3A1CB5574E0}" dt="2021-11-04T04:41:41.885" v="903" actId="478"/>
          <ac:picMkLst>
            <pc:docMk/>
            <pc:sldMk cId="1025747116" sldId="260"/>
            <ac:picMk id="14" creationId="{F3767B3D-8A64-4147-B021-932D30DE91F5}"/>
          </ac:picMkLst>
        </pc:picChg>
        <pc:picChg chg="add del">
          <ac:chgData name="Graeme Foster" userId="0b42d6ed-b5a2-4a4e-8761-134bf435909a" providerId="ADAL" clId="{09992FF5-B48E-4CA6-BFAF-A3A1CB5574E0}" dt="2021-11-04T04:40:11.766" v="894" actId="478"/>
          <ac:picMkLst>
            <pc:docMk/>
            <pc:sldMk cId="1025747116" sldId="260"/>
            <ac:picMk id="16" creationId="{EB718B55-8C1E-46B5-9D4D-A397258F81BA}"/>
          </ac:picMkLst>
        </pc:picChg>
        <pc:picChg chg="add del">
          <ac:chgData name="Graeme Foster" userId="0b42d6ed-b5a2-4a4e-8761-134bf435909a" providerId="ADAL" clId="{09992FF5-B48E-4CA6-BFAF-A3A1CB5574E0}" dt="2021-11-04T04:40:57.537" v="898" actId="478"/>
          <ac:picMkLst>
            <pc:docMk/>
            <pc:sldMk cId="1025747116" sldId="260"/>
            <ac:picMk id="19" creationId="{365EAF77-2950-471A-B0F5-F6FBBF40A611}"/>
          </ac:picMkLst>
        </pc:picChg>
        <pc:picChg chg="add del">
          <ac:chgData name="Graeme Foster" userId="0b42d6ed-b5a2-4a4e-8761-134bf435909a" providerId="ADAL" clId="{09992FF5-B48E-4CA6-BFAF-A3A1CB5574E0}" dt="2021-11-04T04:40:30.933" v="897" actId="478"/>
          <ac:picMkLst>
            <pc:docMk/>
            <pc:sldMk cId="1025747116" sldId="260"/>
            <ac:picMk id="21" creationId="{87EF9D19-EC6B-4BE6-8206-F8DD5387789A}"/>
          </ac:picMkLst>
        </pc:picChg>
        <pc:picChg chg="add del">
          <ac:chgData name="Graeme Foster" userId="0b42d6ed-b5a2-4a4e-8761-134bf435909a" providerId="ADAL" clId="{09992FF5-B48E-4CA6-BFAF-A3A1CB5574E0}" dt="2021-11-04T04:41:21.480" v="902" actId="478"/>
          <ac:picMkLst>
            <pc:docMk/>
            <pc:sldMk cId="1025747116" sldId="260"/>
            <ac:picMk id="23" creationId="{FFCACDA7-C4AB-4573-B0FB-2AE8216B905C}"/>
          </ac:picMkLst>
        </pc:picChg>
        <pc:picChg chg="add del">
          <ac:chgData name="Graeme Foster" userId="0b42d6ed-b5a2-4a4e-8761-134bf435909a" providerId="ADAL" clId="{09992FF5-B48E-4CA6-BFAF-A3A1CB5574E0}" dt="2021-11-04T04:41:20.710" v="901" actId="478"/>
          <ac:picMkLst>
            <pc:docMk/>
            <pc:sldMk cId="1025747116" sldId="260"/>
            <ac:picMk id="25" creationId="{6C04E437-3526-47D3-B3A0-4F92BA3D74CE}"/>
          </ac:picMkLst>
        </pc:picChg>
        <pc:picChg chg="add">
          <ac:chgData name="Graeme Foster" userId="0b42d6ed-b5a2-4a4e-8761-134bf435909a" providerId="ADAL" clId="{09992FF5-B48E-4CA6-BFAF-A3A1CB5574E0}" dt="2021-11-04T04:41:53.192" v="904" actId="22"/>
          <ac:picMkLst>
            <pc:docMk/>
            <pc:sldMk cId="1025747116" sldId="260"/>
            <ac:picMk id="27" creationId="{B1ED95EC-A035-4B96-879E-FD046CD805AD}"/>
          </ac:picMkLst>
        </pc:picChg>
        <pc:picChg chg="add">
          <ac:chgData name="Graeme Foster" userId="0b42d6ed-b5a2-4a4e-8761-134bf435909a" providerId="ADAL" clId="{09992FF5-B48E-4CA6-BFAF-A3A1CB5574E0}" dt="2021-11-04T04:42:37.619" v="905" actId="22"/>
          <ac:picMkLst>
            <pc:docMk/>
            <pc:sldMk cId="1025747116" sldId="260"/>
            <ac:picMk id="29" creationId="{F4171031-EA20-44E4-80C9-3852048F200B}"/>
          </ac:picMkLst>
        </pc:picChg>
        <pc:picChg chg="add">
          <ac:chgData name="Graeme Foster" userId="0b42d6ed-b5a2-4a4e-8761-134bf435909a" providerId="ADAL" clId="{09992FF5-B48E-4CA6-BFAF-A3A1CB5574E0}" dt="2021-11-04T04:42:55.112" v="906" actId="22"/>
          <ac:picMkLst>
            <pc:docMk/>
            <pc:sldMk cId="1025747116" sldId="260"/>
            <ac:picMk id="31" creationId="{5EF4EDB3-C061-4437-A922-B0EDEA54160F}"/>
          </ac:picMkLst>
        </pc:picChg>
        <pc:picChg chg="add">
          <ac:chgData name="Graeme Foster" userId="0b42d6ed-b5a2-4a4e-8761-134bf435909a" providerId="ADAL" clId="{09992FF5-B48E-4CA6-BFAF-A3A1CB5574E0}" dt="2021-11-04T04:43:03.474" v="907" actId="22"/>
          <ac:picMkLst>
            <pc:docMk/>
            <pc:sldMk cId="1025747116" sldId="260"/>
            <ac:picMk id="33" creationId="{A830341E-4F31-4DCE-A237-666FFAC6E73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8:14.001" v="248" actId="47"/>
        <pc:sldMkLst>
          <pc:docMk/>
          <pc:sldMk cId="2650013604" sldId="260"/>
        </pc:sldMkLst>
        <pc:spChg chg="mod">
          <ac:chgData name="Graeme Foster" userId="0b42d6ed-b5a2-4a4e-8761-134bf435909a" providerId="ADAL" clId="{09992FF5-B48E-4CA6-BFAF-A3A1CB5574E0}" dt="2021-11-01T03:08:00.016" v="246" actId="20577"/>
          <ac:spMkLst>
            <pc:docMk/>
            <pc:sldMk cId="2650013604" sldId="260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08:03.016" v="247" actId="6549"/>
          <ac:spMkLst>
            <pc:docMk/>
            <pc:sldMk cId="2650013604" sldId="260"/>
            <ac:spMk id="3" creationId="{C5FE8A57-5193-49BF-AD3C-805BACC714D1}"/>
          </ac:spMkLst>
        </pc:spChg>
      </pc:sldChg>
    </pc:docChg>
  </pc:docChgLst>
  <pc:docChgLst>
    <pc:chgData name="Graeme Foster" userId="0b42d6ed-b5a2-4a4e-8761-134bf435909a" providerId="ADAL" clId="{B412B967-33C4-4008-B8E3-CFFD49338A09}"/>
    <pc:docChg chg="undo custSel addSld delSld modSld sldOrd">
      <pc:chgData name="Graeme Foster" userId="0b42d6ed-b5a2-4a4e-8761-134bf435909a" providerId="ADAL" clId="{B412B967-33C4-4008-B8E3-CFFD49338A09}" dt="2023-04-18T05:25:46.588" v="1300" actId="1076"/>
      <pc:docMkLst>
        <pc:docMk/>
      </pc:docMkLst>
      <pc:sldChg chg="addSp delSp modSp mod setBg delDesignElem">
        <pc:chgData name="Graeme Foster" userId="0b42d6ed-b5a2-4a4e-8761-134bf435909a" providerId="ADAL" clId="{B412B967-33C4-4008-B8E3-CFFD49338A09}" dt="2023-04-16T07:30:16.584" v="39" actId="26606"/>
        <pc:sldMkLst>
          <pc:docMk/>
          <pc:sldMk cId="2409442966" sldId="256"/>
        </pc:sldMkLst>
        <pc:spChg chg="mo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" creationId="{5DCA5416-62EC-4C43-9FB7-5DAD85C21D1B}"/>
          </ac:spMkLst>
        </pc:spChg>
        <pc:spChg chg="mo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4" creationId="{76155F49-F5D4-4A77-AD0C-E489C7A0C9C8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2409442966" sldId="256"/>
            <ac:spMk id="7" creationId="{C885E190-58DD-42DD-A4A8-401E15C92A52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8" creationId="{600B5AE2-C5CC-499C-8F2D-249888BE22C2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9" creationId="{BA7A3698-B350-40E5-8475-9BCC41A089FC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16" creationId="{311973C2-EB8B-452A-A698-4A252FD3AE28}"/>
          </ac:spMkLst>
        </pc:spChg>
        <pc:spChg chg="add del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18" creationId="{10162E77-11AD-44A7-84EC-40C59EEFBD2E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5" creationId="{600B5AE2-C5CC-499C-8F2D-249888BE22C2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27" creationId="{BA7A3698-B350-40E5-8475-9BCC41A089FC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1" creationId="{990D0034-F768-41E7-85D4-F38C4DE85770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3" creationId="{C4F7E42D-8B5A-4FC8-81CD-9E60171F7FA8}"/>
          </ac:spMkLst>
        </pc:spChg>
        <pc:spChg chg="add">
          <ac:chgData name="Graeme Foster" userId="0b42d6ed-b5a2-4a4e-8761-134bf435909a" providerId="ADAL" clId="{B412B967-33C4-4008-B8E3-CFFD49338A09}" dt="2023-04-16T07:30:16.584" v="39" actId="26606"/>
          <ac:spMkLst>
            <pc:docMk/>
            <pc:sldMk cId="2409442966" sldId="256"/>
            <ac:spMk id="35" creationId="{8C04651D-B9F4-4935-A02D-364153FBDF54}"/>
          </ac:spMkLst>
        </pc:spChg>
        <pc:picChg chg="mod ord">
          <ac:chgData name="Graeme Foster" userId="0b42d6ed-b5a2-4a4e-8761-134bf435909a" providerId="ADAL" clId="{B412B967-33C4-4008-B8E3-CFFD49338A09}" dt="2023-04-16T07:30:16.584" v="39" actId="26606"/>
          <ac:picMkLst>
            <pc:docMk/>
            <pc:sldMk cId="2409442966" sldId="256"/>
            <ac:picMk id="5" creationId="{1281A8CC-7AC9-4727-B6D0-8A7A16261B48}"/>
          </ac:picMkLst>
        </pc:picChg>
        <pc:cxnChg chg="add del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14" creationId="{0AC655C7-EC94-4BE6-84C8-2F9EFBBB2789}"/>
          </ac:cxnSpMkLst>
        </pc:cxnChg>
        <pc:cxnChg chg="add del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20" creationId="{5AB158E9-1B40-4CD6-95F0-95CA11DF7B7A}"/>
          </ac:cxnSpMkLst>
        </pc:cxnChg>
        <pc:cxnChg chg="add">
          <ac:chgData name="Graeme Foster" userId="0b42d6ed-b5a2-4a4e-8761-134bf435909a" providerId="ADAL" clId="{B412B967-33C4-4008-B8E3-CFFD49338A09}" dt="2023-04-16T07:30:16.584" v="39" actId="26606"/>
          <ac:cxnSpMkLst>
            <pc:docMk/>
            <pc:sldMk cId="2409442966" sldId="256"/>
            <ac:cxnSpMk id="29" creationId="{0AC655C7-EC94-4BE6-84C8-2F9EFBBB2789}"/>
          </ac:cxnSpMkLst>
        </pc:cxnChg>
      </pc:sldChg>
      <pc:sldChg chg="modSp">
        <pc:chgData name="Graeme Foster" userId="0b42d6ed-b5a2-4a4e-8761-134bf435909a" providerId="ADAL" clId="{B412B967-33C4-4008-B8E3-CFFD49338A09}" dt="2023-04-16T07:29:10.868" v="6"/>
        <pc:sldMkLst>
          <pc:docMk/>
          <pc:sldMk cId="1406878204" sldId="258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mod setBg delDesignElem">
        <pc:chgData name="Graeme Foster" userId="0b42d6ed-b5a2-4a4e-8761-134bf435909a" providerId="ADAL" clId="{B412B967-33C4-4008-B8E3-CFFD49338A09}" dt="2023-04-17T00:50:27.625" v="1122" actId="20577"/>
        <pc:sldMkLst>
          <pc:docMk/>
          <pc:sldMk cId="4048094195" sldId="259"/>
        </pc:sldMkLst>
        <pc:spChg chg="mod">
          <ac:chgData name="Graeme Foster" userId="0b42d6ed-b5a2-4a4e-8761-134bf435909a" providerId="ADAL" clId="{B412B967-33C4-4008-B8E3-CFFD49338A09}" dt="2023-04-17T00:50:27.625" v="1122" actId="20577"/>
          <ac:spMkLst>
            <pc:docMk/>
            <pc:sldMk cId="4048094195" sldId="259"/>
            <ac:spMk id="2" creationId="{328ED261-9AEA-7500-C13E-9AF93F2EEFD9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9" creationId="{989BE678-777B-482A-A616-FEDC47B162E5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1" creationId="{25C8D2C1-DA83-420D-9635-D52CE066B5DA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3" creationId="{434F74C9-6A0B-409E-AD1C-45B58BE91BB8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7" creationId="{90AA6468-80AC-4DDF-9CFB-C7A9507E203F}"/>
          </ac:spMkLst>
        </pc:spChg>
        <pc:spChg chg="add">
          <ac:chgData name="Graeme Foster" userId="0b42d6ed-b5a2-4a4e-8761-134bf435909a" providerId="ADAL" clId="{B412B967-33C4-4008-B8E3-CFFD49338A09}" dt="2023-04-16T07:29:33.563" v="8" actId="26606"/>
          <ac:spMkLst>
            <pc:docMk/>
            <pc:sldMk cId="4048094195" sldId="259"/>
            <ac:spMk id="19" creationId="{4AB900CC-5074-4746-A1A4-AF640455BD43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0" creationId="{D28BE0C3-2102-4820-B88B-A448B1840D14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2" creationId="{E4F17063-EDA4-417B-946F-BA357F3B390D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4048094195" sldId="259"/>
            <ac:spMk id="24" creationId="{D36F3EEA-55D4-4677-80E7-92D00B8F343B}"/>
          </ac:spMkLst>
        </pc:spChg>
        <pc:picChg chg="mod ord">
          <ac:chgData name="Graeme Foster" userId="0b42d6ed-b5a2-4a4e-8761-134bf435909a" providerId="ADAL" clId="{B412B967-33C4-4008-B8E3-CFFD49338A09}" dt="2023-04-16T07:29:33.563" v="8" actId="26606"/>
          <ac:picMkLst>
            <pc:docMk/>
            <pc:sldMk cId="4048094195" sldId="259"/>
            <ac:picMk id="5" creationId="{0B66922D-F3D8-1E37-47A0-369D8546853E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7" creationId="{DF19BAF3-7E20-4B9D-B544-BABAEEA1FA75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8" creationId="{950648F4-ABCD-4DF0-8641-76CFB235472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16" creationId="{CF1EB4BD-9C7E-4AA3-9681-C7EB0DA6250B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4048094195" sldId="259"/>
            <ac:picMk id="18" creationId="{94AAE3AA-3759-4D28-B0EF-575F25A5146C}"/>
          </ac:picMkLst>
        </pc:picChg>
        <pc:cxnChg chg="add">
          <ac:chgData name="Graeme Foster" userId="0b42d6ed-b5a2-4a4e-8761-134bf435909a" providerId="ADAL" clId="{B412B967-33C4-4008-B8E3-CFFD49338A09}" dt="2023-04-16T07:29:33.563" v="8" actId="26606"/>
          <ac:cxnSpMkLst>
            <pc:docMk/>
            <pc:sldMk cId="4048094195" sldId="259"/>
            <ac:cxnSpMk id="15" creationId="{F5486A9D-1265-4B57-91E6-68E666B978BC}"/>
          </ac:cxnSpMkLst>
        </pc:cxnChg>
      </pc:sldChg>
      <pc:sldChg chg="addSp delSp modSp mod setClrOvrMap delDesignElem">
        <pc:chgData name="Graeme Foster" userId="0b42d6ed-b5a2-4a4e-8761-134bf435909a" providerId="ADAL" clId="{B412B967-33C4-4008-B8E3-CFFD49338A09}" dt="2023-04-17T00:51:14.479" v="1128" actId="26606"/>
        <pc:sldMkLst>
          <pc:docMk/>
          <pc:sldMk cId="3759087649" sldId="260"/>
        </pc:sldMkLst>
        <pc:spChg chg="mod or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2" creationId="{B35B027A-E6D3-4130-A816-464C7F8C0A4B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7" creationId="{4E4490D0-3672-446A-AC12-B4830333BDDD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8" creationId="{39CB82C2-DF65-4EC1-8280-F201D50F570B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1" creationId="{5A1B47C8-47A0-4A88-8830-6DEA3B5DE392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3" creationId="{984BBFDD-E720-4805-A9C8-129FBBF6DD70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14" creationId="{4AC0CD9D-7610-4620-93B4-798CCD9AB581}"/>
          </ac:spMkLst>
        </pc:spChg>
        <pc:spChg chg="add">
          <ac:chgData name="Graeme Foster" userId="0b42d6ed-b5a2-4a4e-8761-134bf435909a" providerId="ADAL" clId="{B412B967-33C4-4008-B8E3-CFFD49338A09}" dt="2023-04-17T00:51:14.479" v="1128" actId="26606"/>
          <ac:spMkLst>
            <pc:docMk/>
            <pc:sldMk cId="3759087649" sldId="260"/>
            <ac:spMk id="15" creationId="{5AC4BE46-4A77-42FE-9D15-065CDB2F847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0" creationId="{DE4D62F9-188E-4530-84C2-24BDEE4BEB82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2" creationId="{757B325C-3E35-45CF-9D07-3BCB281F3B9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4" creationId="{C24BEC42-AFF3-40D1-93A2-A27A42E1E23C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6" creationId="{608F427C-1EC9-4280-9367-F2B3AA063E82}"/>
          </ac:spMkLst>
        </pc:spChg>
        <pc:spChg chg="del">
          <ac:chgData name="Graeme Foster" userId="0b42d6ed-b5a2-4a4e-8761-134bf435909a" providerId="ADAL" clId="{B412B967-33C4-4008-B8E3-CFFD49338A09}" dt="2023-04-16T07:28:56.343" v="3"/>
          <ac:spMkLst>
            <pc:docMk/>
            <pc:sldMk cId="3759087649" sldId="260"/>
            <ac:spMk id="28" creationId="{F98810A7-E114-447A-A7D6-69B27CFB5650}"/>
          </ac:spMkLst>
        </pc:spChg>
        <pc:picChg chg="mod">
          <ac:chgData name="Graeme Foster" userId="0b42d6ed-b5a2-4a4e-8761-134bf435909a" providerId="ADAL" clId="{B412B967-33C4-4008-B8E3-CFFD49338A09}" dt="2023-04-17T00:51:14.479" v="1128" actId="26606"/>
          <ac:picMkLst>
            <pc:docMk/>
            <pc:sldMk cId="3759087649" sldId="260"/>
            <ac:picMk id="5" creationId="{31613C9E-E783-40F9-BF2F-B1945CFFAA8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0" creationId="{41B68C77-138E-4BF7-A276-BD0C78A4219F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2" creationId="{7C268552-D473-46ED-B1B8-422042C4DEF1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6" creationId="{B9238B3E-24AA-439A-B527-6C5DF6D72145}"/>
          </ac:picMkLst>
        </pc:picChg>
        <pc:picChg chg="del">
          <ac:chgData name="Graeme Foster" userId="0b42d6ed-b5a2-4a4e-8761-134bf435909a" providerId="ADAL" clId="{B412B967-33C4-4008-B8E3-CFFD49338A09}" dt="2023-04-16T07:28:56.343" v="3"/>
          <ac:picMkLst>
            <pc:docMk/>
            <pc:sldMk cId="3759087649" sldId="260"/>
            <ac:picMk id="18" creationId="{69F01145-BEA3-4CBF-AA21-10077B948CA8}"/>
          </ac:picMkLst>
        </pc:picChg>
        <pc:cxnChg chg="add">
          <ac:chgData name="Graeme Foster" userId="0b42d6ed-b5a2-4a4e-8761-134bf435909a" providerId="ADAL" clId="{B412B967-33C4-4008-B8E3-CFFD49338A09}" dt="2023-04-17T00:51:14.479" v="1128" actId="26606"/>
          <ac:cxnSpMkLst>
            <pc:docMk/>
            <pc:sldMk cId="3759087649" sldId="260"/>
            <ac:cxnSpMk id="9" creationId="{7E1D4427-852B-4B37-8E76-0E9F1810BA2A}"/>
          </ac:cxnSpMkLst>
        </pc:cxnChg>
      </pc:sldChg>
      <pc:sldChg chg="modSp mod">
        <pc:chgData name="Graeme Foster" userId="0b42d6ed-b5a2-4a4e-8761-134bf435909a" providerId="ADAL" clId="{B412B967-33C4-4008-B8E3-CFFD49338A09}" dt="2023-04-16T07:36:35.406" v="343" actId="20577"/>
        <pc:sldMkLst>
          <pc:docMk/>
          <pc:sldMk cId="3460909191" sldId="263"/>
        </pc:sldMkLst>
        <pc:spChg chg="mod">
          <ac:chgData name="Graeme Foster" userId="0b42d6ed-b5a2-4a4e-8761-134bf435909a" providerId="ADAL" clId="{B412B967-33C4-4008-B8E3-CFFD49338A09}" dt="2023-04-16T07:36:35.406" v="343" actId="20577"/>
          <ac:spMkLst>
            <pc:docMk/>
            <pc:sldMk cId="3460909191" sldId="263"/>
            <ac:spMk id="2" creationId="{3E477F5F-B822-56CA-003E-54EC2E80119F}"/>
          </ac:spMkLst>
        </pc:spChg>
        <pc:spChg chg="mod">
          <ac:chgData name="Graeme Foster" userId="0b42d6ed-b5a2-4a4e-8761-134bf435909a" providerId="ADAL" clId="{B412B967-33C4-4008-B8E3-CFFD49338A09}" dt="2023-04-16T07:36:32.711" v="340" actId="21"/>
          <ac:spMkLst>
            <pc:docMk/>
            <pc:sldMk cId="3460909191" sldId="263"/>
            <ac:spMk id="4" creationId="{A3B18AF2-32B2-ACBE-472B-7114A054F6BC}"/>
          </ac:spMkLst>
        </pc:spChg>
      </pc:sldChg>
      <pc:sldChg chg="modSp mod">
        <pc:chgData name="Graeme Foster" userId="0b42d6ed-b5a2-4a4e-8761-134bf435909a" providerId="ADAL" clId="{B412B967-33C4-4008-B8E3-CFFD49338A09}" dt="2023-04-16T07:38:35.042" v="440" actId="113"/>
        <pc:sldMkLst>
          <pc:docMk/>
          <pc:sldMk cId="1437943923" sldId="264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437943923" sldId="264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16.798" v="88" actId="207"/>
          <ac:spMkLst>
            <pc:docMk/>
            <pc:sldMk cId="1437943923" sldId="264"/>
            <ac:spMk id="6" creationId="{176AF8F4-6D58-6C89-F038-61C8FA928412}"/>
          </ac:spMkLst>
        </pc:spChg>
        <pc:spChg chg="mod">
          <ac:chgData name="Graeme Foster" userId="0b42d6ed-b5a2-4a4e-8761-134bf435909a" providerId="ADAL" clId="{B412B967-33C4-4008-B8E3-CFFD49338A09}" dt="2023-04-16T07:38:35.042" v="440" actId="113"/>
          <ac:spMkLst>
            <pc:docMk/>
            <pc:sldMk cId="1437943923" sldId="264"/>
            <ac:spMk id="7" creationId="{2AE19D12-738F-0F7F-DAFC-A14C50C6ECE9}"/>
          </ac:spMkLst>
        </pc:spChg>
      </pc:sldChg>
      <pc:sldChg chg="modSp mod">
        <pc:chgData name="Graeme Foster" userId="0b42d6ed-b5a2-4a4e-8761-134bf435909a" providerId="ADAL" clId="{B412B967-33C4-4008-B8E3-CFFD49338A09}" dt="2023-04-16T07:32:07.692" v="97" actId="1076"/>
        <pc:sldMkLst>
          <pc:docMk/>
          <pc:sldMk cId="599035346" sldId="267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599035346" sldId="267"/>
            <ac:spMk id="2" creationId="{A254591A-EDBB-70C9-5743-21B2091F1317}"/>
          </ac:spMkLst>
        </pc:spChg>
        <pc:picChg chg="mod">
          <ac:chgData name="Graeme Foster" userId="0b42d6ed-b5a2-4a4e-8761-134bf435909a" providerId="ADAL" clId="{B412B967-33C4-4008-B8E3-CFFD49338A09}" dt="2023-04-16T07:32:07.692" v="97" actId="1076"/>
          <ac:picMkLst>
            <pc:docMk/>
            <pc:sldMk cId="599035346" sldId="267"/>
            <ac:picMk id="5" creationId="{52465FF7-7FE8-0CC0-7C77-B3262DA6FDF4}"/>
          </ac:picMkLst>
        </pc:picChg>
      </pc:sldChg>
      <pc:sldChg chg="modSp mod">
        <pc:chgData name="Graeme Foster" userId="0b42d6ed-b5a2-4a4e-8761-134bf435909a" providerId="ADAL" clId="{B412B967-33C4-4008-B8E3-CFFD49338A09}" dt="2023-04-16T07:34:17.120" v="197" actId="20577"/>
        <pc:sldMkLst>
          <pc:docMk/>
          <pc:sldMk cId="4294085421" sldId="268"/>
        </pc:sldMkLst>
        <pc:spChg chg="mod">
          <ac:chgData name="Graeme Foster" userId="0b42d6ed-b5a2-4a4e-8761-134bf435909a" providerId="ADAL" clId="{B412B967-33C4-4008-B8E3-CFFD49338A09}" dt="2023-04-16T07:34:17.120" v="197" actId="20577"/>
          <ac:spMkLst>
            <pc:docMk/>
            <pc:sldMk cId="4294085421" sldId="268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4:06.760" v="194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8T05:23:22.466" v="1205" actId="20577"/>
        <pc:sldMkLst>
          <pc:docMk/>
          <pc:sldMk cId="3286575950" sldId="269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3286575950" sldId="269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8T05:23:22.466" v="1205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38:31.981" v="439" actId="113"/>
        <pc:sldMkLst>
          <pc:docMk/>
          <pc:sldMk cId="530886633" sldId="270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530886633" sldId="270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8:31.981" v="439" actId="113"/>
          <ac:spMkLst>
            <pc:docMk/>
            <pc:sldMk cId="530886633" sldId="270"/>
            <ac:spMk id="3" creationId="{55FD833E-B248-57BC-6270-46E49D0345E7}"/>
          </ac:spMkLst>
        </pc:spChg>
        <pc:spChg chg="mod">
          <ac:chgData name="Graeme Foster" userId="0b42d6ed-b5a2-4a4e-8761-134bf435909a" providerId="ADAL" clId="{B412B967-33C4-4008-B8E3-CFFD49338A09}" dt="2023-04-16T07:31:28.764" v="90" actId="2085"/>
          <ac:spMkLst>
            <pc:docMk/>
            <pc:sldMk cId="530886633" sldId="270"/>
            <ac:spMk id="4" creationId="{B4F98D5D-E5B3-913A-1F00-CC4BA5DC2295}"/>
          </ac:spMkLst>
        </pc:spChg>
      </pc:sldChg>
      <pc:sldChg chg="modSp mod">
        <pc:chgData name="Graeme Foster" userId="0b42d6ed-b5a2-4a4e-8761-134bf435909a" providerId="ADAL" clId="{B412B967-33C4-4008-B8E3-CFFD49338A09}" dt="2023-04-16T07:39:42.187" v="514" actId="6549"/>
        <pc:sldMkLst>
          <pc:docMk/>
          <pc:sldMk cId="784590009" sldId="271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784590009" sldId="271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42.837" v="94" actId="2085"/>
          <ac:spMkLst>
            <pc:docMk/>
            <pc:sldMk cId="784590009" sldId="271"/>
            <ac:spMk id="3" creationId="{2E708B75-4C30-765F-55DE-4FEAF74E611A}"/>
          </ac:spMkLst>
        </pc:spChg>
        <pc:spChg chg="mod">
          <ac:chgData name="Graeme Foster" userId="0b42d6ed-b5a2-4a4e-8761-134bf435909a" providerId="ADAL" clId="{B412B967-33C4-4008-B8E3-CFFD49338A09}" dt="2023-04-16T07:39:42.187" v="514" actId="6549"/>
          <ac:spMkLst>
            <pc:docMk/>
            <pc:sldMk cId="784590009" sldId="271"/>
            <ac:spMk id="8" creationId="{424CC210-4B1F-7A31-B31D-327D4796D79D}"/>
          </ac:spMkLst>
        </pc:spChg>
      </pc:sldChg>
      <pc:sldChg chg="addSp modSp mod">
        <pc:chgData name="Graeme Foster" userId="0b42d6ed-b5a2-4a4e-8761-134bf435909a" providerId="ADAL" clId="{B412B967-33C4-4008-B8E3-CFFD49338A09}" dt="2023-04-18T05:25:46.588" v="1300" actId="1076"/>
        <pc:sldMkLst>
          <pc:docMk/>
          <pc:sldMk cId="1561210972" sldId="272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561210972" sldId="272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48.491" v="96" actId="2085"/>
          <ac:spMkLst>
            <pc:docMk/>
            <pc:sldMk cId="1561210972" sldId="272"/>
            <ac:spMk id="3" creationId="{D0B90953-C86C-A401-0F11-92A578E672EF}"/>
          </ac:spMkLst>
        </pc:spChg>
        <pc:spChg chg="add mod">
          <ac:chgData name="Graeme Foster" userId="0b42d6ed-b5a2-4a4e-8761-134bf435909a" providerId="ADAL" clId="{B412B967-33C4-4008-B8E3-CFFD49338A09}" dt="2023-04-18T05:25:46.588" v="1300" actId="1076"/>
          <ac:spMkLst>
            <pc:docMk/>
            <pc:sldMk cId="1561210972" sldId="272"/>
            <ac:spMk id="5" creationId="{F65DB0E5-7BAB-4D78-1D1E-510B08629FCF}"/>
          </ac:spMkLst>
        </pc:spChg>
        <pc:spChg chg="mod">
          <ac:chgData name="Graeme Foster" userId="0b42d6ed-b5a2-4a4e-8761-134bf435909a" providerId="ADAL" clId="{B412B967-33C4-4008-B8E3-CFFD49338A09}" dt="2023-04-16T07:39:58.974" v="525" actId="113"/>
          <ac:spMkLst>
            <pc:docMk/>
            <pc:sldMk cId="1561210972" sldId="272"/>
            <ac:spMk id="7" creationId="{BDD10F9E-F76F-3FE1-0EBA-E00DE5C32C77}"/>
          </ac:spMkLst>
        </pc:spChg>
      </pc:sldChg>
      <pc:sldChg chg="modSp mod">
        <pc:chgData name="Graeme Foster" userId="0b42d6ed-b5a2-4a4e-8761-134bf435909a" providerId="ADAL" clId="{B412B967-33C4-4008-B8E3-CFFD49338A09}" dt="2023-04-16T07:39:51.169" v="522" actId="20577"/>
        <pc:sldMkLst>
          <pc:docMk/>
          <pc:sldMk cId="870143100" sldId="273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870143100" sldId="273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31:35.790" v="92" actId="2085"/>
          <ac:spMkLst>
            <pc:docMk/>
            <pc:sldMk cId="870143100" sldId="273"/>
            <ac:spMk id="3" creationId="{992A0174-10DD-6FFB-FAD4-CF909A89215C}"/>
          </ac:spMkLst>
        </pc:spChg>
        <pc:spChg chg="mod">
          <ac:chgData name="Graeme Foster" userId="0b42d6ed-b5a2-4a4e-8761-134bf435909a" providerId="ADAL" clId="{B412B967-33C4-4008-B8E3-CFFD49338A09}" dt="2023-04-16T07:39:51.169" v="522" actId="20577"/>
          <ac:spMkLst>
            <pc:docMk/>
            <pc:sldMk cId="870143100" sldId="273"/>
            <ac:spMk id="8" creationId="{424CC210-4B1F-7A31-B31D-327D4796D79D}"/>
          </ac:spMkLst>
        </pc:spChg>
      </pc:sldChg>
      <pc:sldChg chg="modSp mod ord">
        <pc:chgData name="Graeme Foster" userId="0b42d6ed-b5a2-4a4e-8761-134bf435909a" providerId="ADAL" clId="{B412B967-33C4-4008-B8E3-CFFD49338A09}" dt="2023-04-17T09:45:00.241" v="1203"/>
        <pc:sldMkLst>
          <pc:docMk/>
          <pc:sldMk cId="1145865439" sldId="274"/>
        </pc:sldMkLst>
        <pc:spChg chg="mod">
          <ac:chgData name="Graeme Foster" userId="0b42d6ed-b5a2-4a4e-8761-134bf435909a" providerId="ADAL" clId="{B412B967-33C4-4008-B8E3-CFFD49338A09}" dt="2023-04-16T07:45:10.292" v="931" actId="20577"/>
          <ac:spMkLst>
            <pc:docMk/>
            <pc:sldMk cId="1145865439" sldId="274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6:00.904" v="1116" actId="20577"/>
          <ac:spMkLst>
            <pc:docMk/>
            <pc:sldMk cId="1145865439" sldId="274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44:39.160" v="888" actId="20577"/>
        <pc:sldMkLst>
          <pc:docMk/>
          <pc:sldMk cId="869986789" sldId="276"/>
        </pc:sldMkLst>
        <pc:spChg chg="mod">
          <ac:chgData name="Graeme Foster" userId="0b42d6ed-b5a2-4a4e-8761-134bf435909a" providerId="ADAL" clId="{B412B967-33C4-4008-B8E3-CFFD49338A09}" dt="2023-04-16T07:42:25.982" v="559" actId="20577"/>
          <ac:spMkLst>
            <pc:docMk/>
            <pc:sldMk cId="869986789" sldId="276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4:39.160" v="888" actId="20577"/>
          <ac:spMkLst>
            <pc:docMk/>
            <pc:sldMk cId="869986789" sldId="276"/>
            <ac:spMk id="3" creationId="{F14D38CC-7E8C-EA6F-CB0F-5DE122D17C01}"/>
          </ac:spMkLst>
        </pc:spChg>
      </pc:sldChg>
      <pc:sldChg chg="modSp mod">
        <pc:chgData name="Graeme Foster" userId="0b42d6ed-b5a2-4a4e-8761-134bf435909a" providerId="ADAL" clId="{B412B967-33C4-4008-B8E3-CFFD49338A09}" dt="2023-04-16T07:41:39.158" v="550" actId="20577"/>
        <pc:sldMkLst>
          <pc:docMk/>
          <pc:sldMk cId="1288903722" sldId="277"/>
        </pc:sldMkLst>
        <pc:spChg chg="mod">
          <ac:chgData name="Graeme Foster" userId="0b42d6ed-b5a2-4a4e-8761-134bf435909a" providerId="ADAL" clId="{B412B967-33C4-4008-B8E3-CFFD49338A09}" dt="2023-04-16T07:29:10.868" v="6"/>
          <ac:spMkLst>
            <pc:docMk/>
            <pc:sldMk cId="1288903722" sldId="277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6T07:41:39.158" v="550" actId="20577"/>
          <ac:spMkLst>
            <pc:docMk/>
            <pc:sldMk cId="1288903722" sldId="277"/>
            <ac:spMk id="3" creationId="{F14D38CC-7E8C-EA6F-CB0F-5DE122D17C01}"/>
          </ac:spMkLst>
        </pc:spChg>
      </pc:sldChg>
      <pc:sldChg chg="modSp add mod">
        <pc:chgData name="Graeme Foster" userId="0b42d6ed-b5a2-4a4e-8761-134bf435909a" providerId="ADAL" clId="{B412B967-33C4-4008-B8E3-CFFD49338A09}" dt="2023-04-17T09:43:58.114" v="1199" actId="20577"/>
        <pc:sldMkLst>
          <pc:docMk/>
          <pc:sldMk cId="3308280083" sldId="278"/>
        </pc:sldMkLst>
        <pc:spChg chg="mod">
          <ac:chgData name="Graeme Foster" userId="0b42d6ed-b5a2-4a4e-8761-134bf435909a" providerId="ADAL" clId="{B412B967-33C4-4008-B8E3-CFFD49338A09}" dt="2023-04-17T09:43:06.076" v="1140" actId="20577"/>
          <ac:spMkLst>
            <pc:docMk/>
            <pc:sldMk cId="3308280083" sldId="278"/>
            <ac:spMk id="2" creationId="{A5DDA0A9-558F-1553-270E-77C8908D3230}"/>
          </ac:spMkLst>
        </pc:spChg>
        <pc:spChg chg="mod">
          <ac:chgData name="Graeme Foster" userId="0b42d6ed-b5a2-4a4e-8761-134bf435909a" providerId="ADAL" clId="{B412B967-33C4-4008-B8E3-CFFD49338A09}" dt="2023-04-17T09:43:58.114" v="1199" actId="20577"/>
          <ac:spMkLst>
            <pc:docMk/>
            <pc:sldMk cId="3308280083" sldId="278"/>
            <ac:spMk id="3" creationId="{F14D38CC-7E8C-EA6F-CB0F-5DE122D17C01}"/>
          </ac:spMkLst>
        </pc:spChg>
      </pc:sldChg>
      <pc:sldChg chg="modSp add del mod">
        <pc:chgData name="Graeme Foster" userId="0b42d6ed-b5a2-4a4e-8761-134bf435909a" providerId="ADAL" clId="{B412B967-33C4-4008-B8E3-CFFD49338A09}" dt="2023-04-16T07:34:32.669" v="215" actId="47"/>
        <pc:sldMkLst>
          <pc:docMk/>
          <pc:sldMk cId="327568025" sldId="279"/>
        </pc:sldMkLst>
        <pc:spChg chg="mod">
          <ac:chgData name="Graeme Foster" userId="0b42d6ed-b5a2-4a4e-8761-134bf435909a" providerId="ADAL" clId="{B412B967-33C4-4008-B8E3-CFFD49338A09}" dt="2023-04-16T07:34:25.143" v="203" actId="20577"/>
          <ac:spMkLst>
            <pc:docMk/>
            <pc:sldMk cId="327568025" sldId="279"/>
            <ac:spMk id="2" creationId="{A5DDA0A9-558F-1553-270E-77C8908D3230}"/>
          </ac:spMkLst>
        </pc:spChg>
      </pc:sldChg>
      <pc:sldChg chg="add">
        <pc:chgData name="Graeme Foster" userId="0b42d6ed-b5a2-4a4e-8761-134bf435909a" providerId="ADAL" clId="{B412B967-33C4-4008-B8E3-CFFD49338A09}" dt="2023-04-16T07:42:20.156" v="551"/>
        <pc:sldMkLst>
          <pc:docMk/>
          <pc:sldMk cId="3675167918" sldId="279"/>
        </pc:sldMkLst>
      </pc:sldChg>
    </pc:docChg>
  </pc:docChgLst>
  <pc:docChgLst>
    <pc:chgData name="Graeme Foster" userId="0b42d6ed-b5a2-4a4e-8761-134bf435909a" providerId="ADAL" clId="{4324F022-DF55-425D-BA50-66A50D48F203}"/>
    <pc:docChg chg="undo custSel addSld modSld">
      <pc:chgData name="Graeme Foster" userId="0b42d6ed-b5a2-4a4e-8761-134bf435909a" providerId="ADAL" clId="{4324F022-DF55-425D-BA50-66A50D48F203}" dt="2022-05-11T01:48:13.021" v="61" actId="1076"/>
      <pc:docMkLst>
        <pc:docMk/>
      </pc:docMkLst>
      <pc:sldChg chg="addSp delSp modSp mod">
        <pc:chgData name="Graeme Foster" userId="0b42d6ed-b5a2-4a4e-8761-134bf435909a" providerId="ADAL" clId="{4324F022-DF55-425D-BA50-66A50D48F203}" dt="2022-05-11T01:22:04.657" v="49" actId="1076"/>
        <pc:sldMkLst>
          <pc:docMk/>
          <pc:sldMk cId="3338365646" sldId="257"/>
        </pc:sldMkLst>
        <pc:picChg chg="add del">
          <ac:chgData name="Graeme Foster" userId="0b42d6ed-b5a2-4a4e-8761-134bf435909a" providerId="ADAL" clId="{4324F022-DF55-425D-BA50-66A50D48F203}" dt="2022-05-11T01:21:45.295" v="44" actId="22"/>
          <ac:picMkLst>
            <pc:docMk/>
            <pc:sldMk cId="3338365646" sldId="257"/>
            <ac:picMk id="4" creationId="{6BC6A143-9009-1850-74B9-BD93C45788D0}"/>
          </ac:picMkLst>
        </pc:picChg>
        <pc:picChg chg="del">
          <ac:chgData name="Graeme Foster" userId="0b42d6ed-b5a2-4a4e-8761-134bf435909a" providerId="ADAL" clId="{4324F022-DF55-425D-BA50-66A50D48F203}" dt="2022-05-11T01:21:46.396" v="45" actId="478"/>
          <ac:picMkLst>
            <pc:docMk/>
            <pc:sldMk cId="3338365646" sldId="257"/>
            <ac:picMk id="5" creationId="{31613C9E-E783-40F9-BF2F-B1945CFFAA81}"/>
          </ac:picMkLst>
        </pc:picChg>
        <pc:picChg chg="add mod">
          <ac:chgData name="Graeme Foster" userId="0b42d6ed-b5a2-4a4e-8761-134bf435909a" providerId="ADAL" clId="{4324F022-DF55-425D-BA50-66A50D48F203}" dt="2022-05-11T01:22:04.657" v="49" actId="1076"/>
          <ac:picMkLst>
            <pc:docMk/>
            <pc:sldMk cId="3338365646" sldId="257"/>
            <ac:picMk id="7" creationId="{A9000513-4F07-68F8-EC0D-99AF21662ABF}"/>
          </ac:picMkLst>
        </pc:picChg>
        <pc:picChg chg="add del mod">
          <ac:chgData name="Graeme Foster" userId="0b42d6ed-b5a2-4a4e-8761-134bf435909a" providerId="ADAL" clId="{4324F022-DF55-425D-BA50-66A50D48F203}" dt="2022-05-11T00:58:43.877" v="3" actId="21"/>
          <ac:picMkLst>
            <pc:docMk/>
            <pc:sldMk cId="3338365646" sldId="257"/>
            <ac:picMk id="1026" creationId="{D23B1B6A-ACAA-A65E-28DD-B5D055CEA6EE}"/>
          </ac:picMkLst>
        </pc:picChg>
      </pc:sldChg>
      <pc:sldChg chg="addSp delSp modSp new mod">
        <pc:chgData name="Graeme Foster" userId="0b42d6ed-b5a2-4a4e-8761-134bf435909a" providerId="ADAL" clId="{4324F022-DF55-425D-BA50-66A50D48F203}" dt="2022-05-11T00:59:22.676" v="41" actId="1076"/>
        <pc:sldMkLst>
          <pc:docMk/>
          <pc:sldMk cId="4048094195" sldId="259"/>
        </pc:sldMkLst>
        <pc:spChg chg="mod">
          <ac:chgData name="Graeme Foster" userId="0b42d6ed-b5a2-4a4e-8761-134bf435909a" providerId="ADAL" clId="{4324F022-DF55-425D-BA50-66A50D48F203}" dt="2022-05-11T00:58:55.431" v="35" actId="20577"/>
          <ac:spMkLst>
            <pc:docMk/>
            <pc:sldMk cId="4048094195" sldId="259"/>
            <ac:spMk id="2" creationId="{328ED261-9AEA-7500-C13E-9AF93F2EEFD9}"/>
          </ac:spMkLst>
        </pc:spChg>
        <pc:spChg chg="del">
          <ac:chgData name="Graeme Foster" userId="0b42d6ed-b5a2-4a4e-8761-134bf435909a" providerId="ADAL" clId="{4324F022-DF55-425D-BA50-66A50D48F203}" dt="2022-05-11T00:58:59.215" v="36" actId="478"/>
          <ac:spMkLst>
            <pc:docMk/>
            <pc:sldMk cId="4048094195" sldId="259"/>
            <ac:spMk id="3" creationId="{9232DFD6-AC90-7F16-1EC8-F9C051AF83CE}"/>
          </ac:spMkLst>
        </pc:spChg>
        <pc:picChg chg="add mod">
          <ac:chgData name="Graeme Foster" userId="0b42d6ed-b5a2-4a4e-8761-134bf435909a" providerId="ADAL" clId="{4324F022-DF55-425D-BA50-66A50D48F203}" dt="2022-05-11T00:59:22.676" v="41" actId="1076"/>
          <ac:picMkLst>
            <pc:docMk/>
            <pc:sldMk cId="4048094195" sldId="259"/>
            <ac:picMk id="5" creationId="{0B66922D-F3D8-1E37-47A0-369D8546853E}"/>
          </ac:picMkLst>
        </pc:picChg>
      </pc:sldChg>
      <pc:sldChg chg="add">
        <pc:chgData name="Graeme Foster" userId="0b42d6ed-b5a2-4a4e-8761-134bf435909a" providerId="ADAL" clId="{4324F022-DF55-425D-BA50-66A50D48F203}" dt="2022-05-11T00:59:44.303" v="42"/>
        <pc:sldMkLst>
          <pc:docMk/>
          <pc:sldMk cId="3759087649" sldId="260"/>
        </pc:sldMkLst>
      </pc:sldChg>
      <pc:sldChg chg="addSp modSp add mod">
        <pc:chgData name="Graeme Foster" userId="0b42d6ed-b5a2-4a4e-8761-134bf435909a" providerId="ADAL" clId="{4324F022-DF55-425D-BA50-66A50D48F203}" dt="2022-05-11T01:22:38.798" v="55" actId="1076"/>
        <pc:sldMkLst>
          <pc:docMk/>
          <pc:sldMk cId="3030166255" sldId="261"/>
        </pc:sldMkLst>
        <pc:picChg chg="add mod">
          <ac:chgData name="Graeme Foster" userId="0b42d6ed-b5a2-4a4e-8761-134bf435909a" providerId="ADAL" clId="{4324F022-DF55-425D-BA50-66A50D48F203}" dt="2022-05-11T01:22:38.798" v="55" actId="1076"/>
          <ac:picMkLst>
            <pc:docMk/>
            <pc:sldMk cId="3030166255" sldId="261"/>
            <ac:picMk id="4" creationId="{0E42038D-8A26-FD81-70BB-D5EF56783EC5}"/>
          </ac:picMkLst>
        </pc:picChg>
      </pc:sldChg>
      <pc:sldChg chg="addSp modSp add mod">
        <pc:chgData name="Graeme Foster" userId="0b42d6ed-b5a2-4a4e-8761-134bf435909a" providerId="ADAL" clId="{4324F022-DF55-425D-BA50-66A50D48F203}" dt="2022-05-11T01:48:13.021" v="61" actId="1076"/>
        <pc:sldMkLst>
          <pc:docMk/>
          <pc:sldMk cId="651679425" sldId="262"/>
        </pc:sldMkLst>
        <pc:picChg chg="add mod">
          <ac:chgData name="Graeme Foster" userId="0b42d6ed-b5a2-4a4e-8761-134bf435909a" providerId="ADAL" clId="{4324F022-DF55-425D-BA50-66A50D48F203}" dt="2022-05-11T01:48:13.021" v="61" actId="1076"/>
          <ac:picMkLst>
            <pc:docMk/>
            <pc:sldMk cId="651679425" sldId="262"/>
            <ac:picMk id="5" creationId="{0FAAC722-5011-1527-92B4-DD0DBFEAFB91}"/>
          </ac:picMkLst>
        </pc:picChg>
      </pc:sldChg>
    </pc:docChg>
  </pc:docChgLst>
  <pc:docChgLst>
    <pc:chgData name="Graeme Foster" userId="0b42d6ed-b5a2-4a4e-8761-134bf435909a" providerId="ADAL" clId="{B3539F33-1871-41AC-9D18-02A9C9B74914}"/>
    <pc:docChg chg="undo redo custSel addSld delSld modSld sldOrd">
      <pc:chgData name="Graeme Foster" userId="0b42d6ed-b5a2-4a4e-8761-134bf435909a" providerId="ADAL" clId="{B3539F33-1871-41AC-9D18-02A9C9B74914}" dt="2022-06-22T00:56:09.034" v="4835" actId="20577"/>
      <pc:docMkLst>
        <pc:docMk/>
      </pc:docMkLst>
      <pc:sldChg chg="addSp delSp modSp mod setBg delDesignElem">
        <pc:chgData name="Graeme Foster" userId="0b42d6ed-b5a2-4a4e-8761-134bf435909a" providerId="ADAL" clId="{B3539F33-1871-41AC-9D18-02A9C9B74914}" dt="2022-06-21T07:17:59.164" v="3726" actId="207"/>
        <pc:sldMkLst>
          <pc:docMk/>
          <pc:sldMk cId="2409442966" sldId="256"/>
        </pc:sldMkLst>
        <pc:spChg chg="mod">
          <ac:chgData name="Graeme Foster" userId="0b42d6ed-b5a2-4a4e-8761-134bf435909a" providerId="ADAL" clId="{B3539F33-1871-41AC-9D18-02A9C9B74914}" dt="2022-06-21T07:17:44.304" v="3725" actId="26606"/>
          <ac:spMkLst>
            <pc:docMk/>
            <pc:sldMk cId="2409442966" sldId="256"/>
            <ac:spMk id="2" creationId="{5DCA5416-62EC-4C43-9FB7-5DAD85C21D1B}"/>
          </ac:spMkLst>
        </pc:spChg>
        <pc:spChg chg="mod">
          <ac:chgData name="Graeme Foster" userId="0b42d6ed-b5a2-4a4e-8761-134bf435909a" providerId="ADAL" clId="{B3539F33-1871-41AC-9D18-02A9C9B74914}" dt="2022-06-21T07:17:59.164" v="3726" actId="207"/>
          <ac:spMkLst>
            <pc:docMk/>
            <pc:sldMk cId="2409442966" sldId="256"/>
            <ac:spMk id="4" creationId="{76155F49-F5D4-4A77-AD0C-E489C7A0C9C8}"/>
          </ac:spMkLst>
        </pc:spChg>
        <pc:spChg chg="add">
          <ac:chgData name="Graeme Foster" userId="0b42d6ed-b5a2-4a4e-8761-134bf435909a" providerId="ADAL" clId="{B3539F33-1871-41AC-9D18-02A9C9B74914}" dt="2022-06-21T07:17:44.304" v="3725" actId="26606"/>
          <ac:spMkLst>
            <pc:docMk/>
            <pc:sldMk cId="2409442966" sldId="256"/>
            <ac:spMk id="7" creationId="{C885E190-58DD-42DD-A4A8-401E15C92A52}"/>
          </ac:spMkLst>
        </pc:spChg>
        <pc:spChg chg="del">
          <ac:chgData name="Graeme Foster" userId="0b42d6ed-b5a2-4a4e-8761-134bf435909a" providerId="ADAL" clId="{B3539F33-1871-41AC-9D18-02A9C9B74914}" dt="2022-06-21T07:17:34.815" v="3721"/>
          <ac:spMkLst>
            <pc:docMk/>
            <pc:sldMk cId="2409442966" sldId="256"/>
            <ac:spMk id="10" creationId="{8F187B58-3857-4454-9C70-EFB475976F73}"/>
          </ac:spMkLst>
        </pc:spChg>
        <pc:spChg chg="del">
          <ac:chgData name="Graeme Foster" userId="0b42d6ed-b5a2-4a4e-8761-134bf435909a" providerId="ADAL" clId="{B3539F33-1871-41AC-9D18-02A9C9B74914}" dt="2022-06-21T07:17:34.815" v="3721"/>
          <ac:spMkLst>
            <pc:docMk/>
            <pc:sldMk cId="2409442966" sldId="256"/>
            <ac:spMk id="12" creationId="{4C5418A4-3935-49EA-B51C-5DDCBFAA3952}"/>
          </ac:spMkLst>
        </pc:spChg>
        <pc:picChg chg="mod">
          <ac:chgData name="Graeme Foster" userId="0b42d6ed-b5a2-4a4e-8761-134bf435909a" providerId="ADAL" clId="{B3539F33-1871-41AC-9D18-02A9C9B74914}" dt="2022-06-21T07:17:44.304" v="3725" actId="26606"/>
          <ac:picMkLst>
            <pc:docMk/>
            <pc:sldMk cId="2409442966" sldId="256"/>
            <ac:picMk id="5" creationId="{1281A8CC-7AC9-4727-B6D0-8A7A16261B48}"/>
          </ac:picMkLst>
        </pc:picChg>
      </pc:sldChg>
      <pc:sldChg chg="del">
        <pc:chgData name="Graeme Foster" userId="0b42d6ed-b5a2-4a4e-8761-134bf435909a" providerId="ADAL" clId="{B3539F33-1871-41AC-9D18-02A9C9B74914}" dt="2022-06-03T06:36:22.818" v="35" actId="47"/>
        <pc:sldMkLst>
          <pc:docMk/>
          <pc:sldMk cId="3338365646" sldId="257"/>
        </pc:sldMkLst>
      </pc:sldChg>
      <pc:sldChg chg="modSp mod">
        <pc:chgData name="Graeme Foster" userId="0b42d6ed-b5a2-4a4e-8761-134bf435909a" providerId="ADAL" clId="{B3539F33-1871-41AC-9D18-02A9C9B74914}" dt="2022-06-21T07:17:34.815" v="3721"/>
        <pc:sldMkLst>
          <pc:docMk/>
          <pc:sldMk cId="1406878204" sldId="258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mod setBg addAnim delAnim modAnim delDesignElem">
        <pc:chgData name="Graeme Foster" userId="0b42d6ed-b5a2-4a4e-8761-134bf435909a" providerId="ADAL" clId="{B3539F33-1871-41AC-9D18-02A9C9B74914}" dt="2022-06-21T22:24:49.225" v="4817"/>
        <pc:sldMkLst>
          <pc:docMk/>
          <pc:sldMk cId="4048094195" sldId="259"/>
        </pc:sldMkLst>
        <pc:spChg chg="mod or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" creationId="{328ED261-9AEA-7500-C13E-9AF93F2EEFD9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9" creationId="{989BE678-777B-482A-A616-FEDC47B162E5}"/>
          </ac:spMkLst>
        </pc:spChg>
        <pc:spChg chg="add del">
          <ac:chgData name="Graeme Foster" userId="0b42d6ed-b5a2-4a4e-8761-134bf435909a" providerId="ADAL" clId="{B3539F33-1871-41AC-9D18-02A9C9B74914}" dt="2022-06-21T07:17:34.815" v="3721"/>
          <ac:spMkLst>
            <pc:docMk/>
            <pc:sldMk cId="4048094195" sldId="259"/>
            <ac:spMk id="10" creationId="{0D57E7FA-E8FC-45AC-868F-CDC8144939D6}"/>
          </ac:spMkLst>
        </pc:spChg>
        <pc:spChg chg="add del">
          <ac:chgData name="Graeme Foster" userId="0b42d6ed-b5a2-4a4e-8761-134bf435909a" providerId="ADAL" clId="{B3539F33-1871-41AC-9D18-02A9C9B74914}" dt="2022-06-21T07:17:34.815" v="3721"/>
          <ac:spMkLst>
            <pc:docMk/>
            <pc:sldMk cId="4048094195" sldId="259"/>
            <ac:spMk id="12" creationId="{007891EC-4501-44ED-A8C8-B11B6DB767AB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0" creationId="{D28BE0C3-2102-4820-B88B-A448B1840D14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2" creationId="{E4F17063-EDA4-417B-946F-BA357F3B390D}"/>
          </ac:spMkLst>
        </pc:spChg>
        <pc:spChg chg="add">
          <ac:chgData name="Graeme Foster" userId="0b42d6ed-b5a2-4a4e-8761-134bf435909a" providerId="ADAL" clId="{B3539F33-1871-41AC-9D18-02A9C9B74914}" dt="2022-06-21T07:18:11.096" v="3727" actId="26606"/>
          <ac:spMkLst>
            <pc:docMk/>
            <pc:sldMk cId="4048094195" sldId="259"/>
            <ac:spMk id="24" creationId="{D36F3EEA-55D4-4677-80E7-92D00B8F343B}"/>
          </ac:spMkLst>
        </pc:spChg>
        <pc:picChg chg="mo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5" creationId="{0B66922D-F3D8-1E37-47A0-369D8546853E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7" creationId="{DF19BAF3-7E20-4B9D-B544-BABAEEA1FA75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8" creationId="{950648F4-ABCD-4DF0-8641-76CFB2354721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16" creationId="{CF1EB4BD-9C7E-4AA3-9681-C7EB0DA6250B}"/>
          </ac:picMkLst>
        </pc:picChg>
        <pc:picChg chg="add">
          <ac:chgData name="Graeme Foster" userId="0b42d6ed-b5a2-4a4e-8761-134bf435909a" providerId="ADAL" clId="{B3539F33-1871-41AC-9D18-02A9C9B74914}" dt="2022-06-21T07:18:11.096" v="3727" actId="26606"/>
          <ac:picMkLst>
            <pc:docMk/>
            <pc:sldMk cId="4048094195" sldId="259"/>
            <ac:picMk id="18" creationId="{94AAE3AA-3759-4D28-B0EF-575F25A5146C}"/>
          </ac:picMkLst>
        </pc:picChg>
        <pc:cxnChg chg="add del">
          <ac:chgData name="Graeme Foster" userId="0b42d6ed-b5a2-4a4e-8761-134bf435909a" providerId="ADAL" clId="{B3539F33-1871-41AC-9D18-02A9C9B74914}" dt="2022-06-21T07:17:34.815" v="3721"/>
          <ac:cxnSpMkLst>
            <pc:docMk/>
            <pc:sldMk cId="4048094195" sldId="259"/>
            <ac:cxnSpMk id="14" creationId="{34E5597F-CE67-4085-9548-E6A8036DA3BB}"/>
          </ac:cxnSpMkLst>
        </pc:cxnChg>
      </pc:sldChg>
      <pc:sldChg chg="addSp modSp mod setBg setClrOvrMap">
        <pc:chgData name="Graeme Foster" userId="0b42d6ed-b5a2-4a4e-8761-134bf435909a" providerId="ADAL" clId="{B3539F33-1871-41AC-9D18-02A9C9B74914}" dt="2022-06-21T07:19:29.069" v="3772" actId="26606"/>
        <pc:sldMkLst>
          <pc:docMk/>
          <pc:sldMk cId="3759087649" sldId="260"/>
        </pc:sldMkLst>
        <pc:spChg chg="mo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" creationId="{B35B027A-E6D3-4130-A816-464C7F8C0A4B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14" creationId="{4AC0CD9D-7610-4620-93B4-798CCD9AB581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0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2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4" creationId="{C24BEC42-AFF3-40D1-93A2-A27A42E1E23C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6" creationId="{608F427C-1EC9-4280-9367-F2B3AA063E82}"/>
          </ac:spMkLst>
        </pc:spChg>
        <pc:spChg chg="add">
          <ac:chgData name="Graeme Foster" userId="0b42d6ed-b5a2-4a4e-8761-134bf435909a" providerId="ADAL" clId="{B3539F33-1871-41AC-9D18-02A9C9B74914}" dt="2022-06-21T07:19:29.069" v="3772" actId="26606"/>
          <ac:spMkLst>
            <pc:docMk/>
            <pc:sldMk cId="3759087649" sldId="260"/>
            <ac:spMk id="28" creationId="{F98810A7-E114-447A-A7D6-69B27CFB5650}"/>
          </ac:spMkLst>
        </pc:spChg>
        <pc:picChg chg="mo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5" creationId="{31613C9E-E783-40F9-BF2F-B1945CFFAA81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0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2" creationId="{7C268552-D473-46ED-B1B8-422042C4DEF1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6" creationId="{B9238B3E-24AA-439A-B527-6C5DF6D72145}"/>
          </ac:picMkLst>
        </pc:picChg>
        <pc:picChg chg="add">
          <ac:chgData name="Graeme Foster" userId="0b42d6ed-b5a2-4a4e-8761-134bf435909a" providerId="ADAL" clId="{B3539F33-1871-41AC-9D18-02A9C9B74914}" dt="2022-06-21T07:19:29.069" v="3772" actId="26606"/>
          <ac:picMkLst>
            <pc:docMk/>
            <pc:sldMk cId="3759087649" sldId="260"/>
            <ac:picMk id="18" creationId="{69F01145-BEA3-4CBF-AA21-10077B948CA8}"/>
          </ac:picMkLst>
        </pc:picChg>
      </pc:sldChg>
      <pc:sldChg chg="del">
        <pc:chgData name="Graeme Foster" userId="0b42d6ed-b5a2-4a4e-8761-134bf435909a" providerId="ADAL" clId="{B3539F33-1871-41AC-9D18-02A9C9B74914}" dt="2022-06-03T06:36:25.103" v="36" actId="47"/>
        <pc:sldMkLst>
          <pc:docMk/>
          <pc:sldMk cId="3030166255" sldId="261"/>
        </pc:sldMkLst>
      </pc:sldChg>
      <pc:sldChg chg="addSp delSp modSp del mod">
        <pc:chgData name="Graeme Foster" userId="0b42d6ed-b5a2-4a4e-8761-134bf435909a" providerId="ADAL" clId="{B3539F33-1871-41AC-9D18-02A9C9B74914}" dt="2022-06-03T07:35:54.682" v="608" actId="47"/>
        <pc:sldMkLst>
          <pc:docMk/>
          <pc:sldMk cId="651679425" sldId="262"/>
        </pc:sldMkLst>
        <pc:picChg chg="add del">
          <ac:chgData name="Graeme Foster" userId="0b42d6ed-b5a2-4a4e-8761-134bf435909a" providerId="ADAL" clId="{B3539F33-1871-41AC-9D18-02A9C9B74914}" dt="2022-06-03T06:11:35.936" v="25" actId="478"/>
          <ac:picMkLst>
            <pc:docMk/>
            <pc:sldMk cId="651679425" sldId="262"/>
            <ac:picMk id="4" creationId="{0E42038D-8A26-FD81-70BB-D5EF56783EC5}"/>
          </ac:picMkLst>
        </pc:picChg>
        <pc:picChg chg="add del">
          <ac:chgData name="Graeme Foster" userId="0b42d6ed-b5a2-4a4e-8761-134bf435909a" providerId="ADAL" clId="{B3539F33-1871-41AC-9D18-02A9C9B74914}" dt="2022-06-03T06:11:34.131" v="24" actId="478"/>
          <ac:picMkLst>
            <pc:docMk/>
            <pc:sldMk cId="651679425" sldId="262"/>
            <ac:picMk id="5" creationId="{0FAAC722-5011-1527-92B4-DD0DBFEAFB91}"/>
          </ac:picMkLst>
        </pc:picChg>
        <pc:picChg chg="add del mod">
          <ac:chgData name="Graeme Foster" userId="0b42d6ed-b5a2-4a4e-8761-134bf435909a" providerId="ADAL" clId="{B3539F33-1871-41AC-9D18-02A9C9B74914}" dt="2022-06-03T06:11:42.447" v="30" actId="14100"/>
          <ac:picMkLst>
            <pc:docMk/>
            <pc:sldMk cId="651679425" sldId="262"/>
            <ac:picMk id="7" creationId="{A9000513-4F07-68F8-EC0D-99AF21662ABF}"/>
          </ac:picMkLst>
        </pc:picChg>
        <pc:picChg chg="add del">
          <ac:chgData name="Graeme Foster" userId="0b42d6ed-b5a2-4a4e-8761-134bf435909a" providerId="ADAL" clId="{B3539F33-1871-41AC-9D18-02A9C9B74914}" dt="2022-06-03T06:11:22.325" v="22"/>
          <ac:picMkLst>
            <pc:docMk/>
            <pc:sldMk cId="651679425" sldId="262"/>
            <ac:picMk id="1026" creationId="{46687E68-3876-6D14-DFEA-468B4AFA31B9}"/>
          </ac:picMkLst>
        </pc:picChg>
        <pc:picChg chg="add mod">
          <ac:chgData name="Graeme Foster" userId="0b42d6ed-b5a2-4a4e-8761-134bf435909a" providerId="ADAL" clId="{B3539F33-1871-41AC-9D18-02A9C9B74914}" dt="2022-06-03T06:11:58.493" v="34" actId="1076"/>
          <ac:picMkLst>
            <pc:docMk/>
            <pc:sldMk cId="651679425" sldId="262"/>
            <ac:picMk id="1028" creationId="{AEAFCE0F-7677-67A4-9591-DC858DE4CA68}"/>
          </ac:picMkLst>
        </pc:picChg>
      </pc:sldChg>
      <pc:sldChg chg="modSp new del mod">
        <pc:chgData name="Graeme Foster" userId="0b42d6ed-b5a2-4a4e-8761-134bf435909a" providerId="ADAL" clId="{B3539F33-1871-41AC-9D18-02A9C9B74914}" dt="2022-06-02T08:27:03.270" v="13" actId="47"/>
        <pc:sldMkLst>
          <pc:docMk/>
          <pc:sldMk cId="36941300" sldId="263"/>
        </pc:sldMkLst>
        <pc:spChg chg="mod">
          <ac:chgData name="Graeme Foster" userId="0b42d6ed-b5a2-4a4e-8761-134bf435909a" providerId="ADAL" clId="{B3539F33-1871-41AC-9D18-02A9C9B74914}" dt="2022-06-02T08:26:59.425" v="12" actId="20577"/>
          <ac:spMkLst>
            <pc:docMk/>
            <pc:sldMk cId="36941300" sldId="263"/>
            <ac:spMk id="2" creationId="{A9768895-B93C-4B9C-87D3-02C24DF1EF21}"/>
          </ac:spMkLst>
        </pc:spChg>
      </pc:sldChg>
      <pc:sldChg chg="addSp delSp modSp new mod">
        <pc:chgData name="Graeme Foster" userId="0b42d6ed-b5a2-4a4e-8761-134bf435909a" providerId="ADAL" clId="{B3539F33-1871-41AC-9D18-02A9C9B74914}" dt="2022-06-21T07:17:34.815" v="3721"/>
        <pc:sldMkLst>
          <pc:docMk/>
          <pc:sldMk cId="3460909191" sldId="263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3460909191" sldId="263"/>
            <ac:spMk id="2" creationId="{3E477F5F-B822-56CA-003E-54EC2E80119F}"/>
          </ac:spMkLst>
        </pc:spChg>
        <pc:spChg chg="del">
          <ac:chgData name="Graeme Foster" userId="0b42d6ed-b5a2-4a4e-8761-134bf435909a" providerId="ADAL" clId="{B3539F33-1871-41AC-9D18-02A9C9B74914}" dt="2022-06-03T07:31:30.052" v="94" actId="478"/>
          <ac:spMkLst>
            <pc:docMk/>
            <pc:sldMk cId="3460909191" sldId="263"/>
            <ac:spMk id="3" creationId="{155A269A-C068-5F64-BA9C-0CB40916F6E4}"/>
          </ac:spMkLst>
        </pc:spChg>
        <pc:spChg chg="add mod">
          <ac:chgData name="Graeme Foster" userId="0b42d6ed-b5a2-4a4e-8761-134bf435909a" providerId="ADAL" clId="{B3539F33-1871-41AC-9D18-02A9C9B74914}" dt="2022-06-13T02:18:33.363" v="2940" actId="6549"/>
          <ac:spMkLst>
            <pc:docMk/>
            <pc:sldMk cId="3460909191" sldId="263"/>
            <ac:spMk id="4" creationId="{A3B18AF2-32B2-ACBE-472B-7114A054F6BC}"/>
          </ac:spMkLst>
        </pc:spChg>
      </pc:sldChg>
      <pc:sldChg chg="addSp delSp modSp add del mod">
        <pc:chgData name="Graeme Foster" userId="0b42d6ed-b5a2-4a4e-8761-134bf435909a" providerId="ADAL" clId="{B3539F33-1871-41AC-9D18-02A9C9B74914}" dt="2022-06-03T06:52:59.340" v="81" actId="47"/>
        <pc:sldMkLst>
          <pc:docMk/>
          <pc:sldMk cId="3817209463" sldId="263"/>
        </pc:sldMkLst>
        <pc:spChg chg="mod">
          <ac:chgData name="Graeme Foster" userId="0b42d6ed-b5a2-4a4e-8761-134bf435909a" providerId="ADAL" clId="{B3539F33-1871-41AC-9D18-02A9C9B74914}" dt="2022-06-03T06:44:12.142" v="76" actId="20577"/>
          <ac:spMkLst>
            <pc:docMk/>
            <pc:sldMk cId="3817209463" sldId="263"/>
            <ac:spMk id="2" creationId="{B35B027A-E6D3-4130-A816-464C7F8C0A4B}"/>
          </ac:spMkLst>
        </pc:spChg>
        <pc:picChg chg="add mod">
          <ac:chgData name="Graeme Foster" userId="0b42d6ed-b5a2-4a4e-8761-134bf435909a" providerId="ADAL" clId="{B3539F33-1871-41AC-9D18-02A9C9B74914}" dt="2022-06-03T06:52:45.375" v="80" actId="1076"/>
          <ac:picMkLst>
            <pc:docMk/>
            <pc:sldMk cId="3817209463" sldId="263"/>
            <ac:picMk id="4" creationId="{872BF13C-6B9C-6386-52A7-F2254F1A8FDA}"/>
          </ac:picMkLst>
        </pc:picChg>
        <pc:picChg chg="del">
          <ac:chgData name="Graeme Foster" userId="0b42d6ed-b5a2-4a4e-8761-134bf435909a" providerId="ADAL" clId="{B3539F33-1871-41AC-9D18-02A9C9B74914}" dt="2022-06-03T06:44:18.466" v="77" actId="478"/>
          <ac:picMkLst>
            <pc:docMk/>
            <pc:sldMk cId="3817209463" sldId="263"/>
            <ac:picMk id="5" creationId="{31613C9E-E783-40F9-BF2F-B1945CFFAA81}"/>
          </ac:picMkLst>
        </pc:picChg>
      </pc:sldChg>
      <pc:sldChg chg="addSp delSp modSp new mod modClrScheme chgLayout">
        <pc:chgData name="Graeme Foster" userId="0b42d6ed-b5a2-4a4e-8761-134bf435909a" providerId="ADAL" clId="{B3539F33-1871-41AC-9D18-02A9C9B74914}" dt="2022-06-21T07:25:58.301" v="4214" actId="14100"/>
        <pc:sldMkLst>
          <pc:docMk/>
          <pc:sldMk cId="1437943923" sldId="264"/>
        </pc:sldMkLst>
        <pc:spChg chg="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2" creationId="{A5DDA0A9-558F-1553-270E-77C8908D3230}"/>
          </ac:spMkLst>
        </pc:spChg>
        <pc:spChg chg="add del 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3" creationId="{517F7962-5A93-BA43-B853-6FB9A7959E03}"/>
          </ac:spMkLst>
        </pc:spChg>
        <pc:spChg chg="del mod">
          <ac:chgData name="Graeme Foster" userId="0b42d6ed-b5a2-4a4e-8761-134bf435909a" providerId="ADAL" clId="{B3539F33-1871-41AC-9D18-02A9C9B74914}" dt="2022-06-05T01:12:52.339" v="2528" actId="478"/>
          <ac:spMkLst>
            <pc:docMk/>
            <pc:sldMk cId="1437943923" sldId="264"/>
            <ac:spMk id="3" creationId="{F14D38CC-7E8C-EA6F-CB0F-5DE122D17C01}"/>
          </ac:spMkLst>
        </pc:spChg>
        <pc:spChg chg="add del mod">
          <ac:chgData name="Graeme Foster" userId="0b42d6ed-b5a2-4a4e-8761-134bf435909a" providerId="ADAL" clId="{B3539F33-1871-41AC-9D18-02A9C9B74914}" dt="2022-06-05T01:12:55.266" v="2529" actId="478"/>
          <ac:spMkLst>
            <pc:docMk/>
            <pc:sldMk cId="1437943923" sldId="264"/>
            <ac:spMk id="5" creationId="{B1659CD6-A0FB-7CCE-5902-D20E07CB6DC8}"/>
          </ac:spMkLst>
        </pc:spChg>
        <pc:spChg chg="add del mod ord">
          <ac:chgData name="Graeme Foster" userId="0b42d6ed-b5a2-4a4e-8761-134bf435909a" providerId="ADAL" clId="{B3539F33-1871-41AC-9D18-02A9C9B74914}" dt="2022-06-21T07:25:05.623" v="4206" actId="700"/>
          <ac:spMkLst>
            <pc:docMk/>
            <pc:sldMk cId="1437943923" sldId="264"/>
            <ac:spMk id="5" creationId="{E2B31454-3583-ECBF-6BE7-9F7454694B41}"/>
          </ac:spMkLst>
        </pc:spChg>
        <pc:spChg chg="add mod ord">
          <ac:chgData name="Graeme Foster" userId="0b42d6ed-b5a2-4a4e-8761-134bf435909a" providerId="ADAL" clId="{B3539F33-1871-41AC-9D18-02A9C9B74914}" dt="2022-06-21T07:25:58.301" v="4214" actId="14100"/>
          <ac:spMkLst>
            <pc:docMk/>
            <pc:sldMk cId="1437943923" sldId="264"/>
            <ac:spMk id="6" creationId="{176AF8F4-6D58-6C89-F038-61C8FA928412}"/>
          </ac:spMkLst>
        </pc:spChg>
        <pc:spChg chg="add mod">
          <ac:chgData name="Graeme Foster" userId="0b42d6ed-b5a2-4a4e-8761-134bf435909a" providerId="ADAL" clId="{B3539F33-1871-41AC-9D18-02A9C9B74914}" dt="2022-06-08T10:02:46.899" v="2651" actId="14100"/>
          <ac:spMkLst>
            <pc:docMk/>
            <pc:sldMk cId="1437943923" sldId="264"/>
            <ac:spMk id="7" creationId="{2AE19D12-738F-0F7F-DAFC-A14C50C6ECE9}"/>
          </ac:spMkLst>
        </pc:spChg>
        <pc:picChg chg="add mod">
          <ac:chgData name="Graeme Foster" userId="0b42d6ed-b5a2-4a4e-8761-134bf435909a" providerId="ADAL" clId="{B3539F33-1871-41AC-9D18-02A9C9B74914}" dt="2022-06-08T10:01:05.709" v="2597" actId="1076"/>
          <ac:picMkLst>
            <pc:docMk/>
            <pc:sldMk cId="1437943923" sldId="264"/>
            <ac:picMk id="4" creationId="{9E27400A-2D87-4049-4356-5660FFE05A87}"/>
          </ac:picMkLst>
        </pc:picChg>
        <pc:picChg chg="add del mod">
          <ac:chgData name="Graeme Foster" userId="0b42d6ed-b5a2-4a4e-8761-134bf435909a" providerId="ADAL" clId="{B3539F33-1871-41AC-9D18-02A9C9B74914}" dt="2022-06-08T09:58:19.774" v="2539" actId="478"/>
          <ac:picMkLst>
            <pc:docMk/>
            <pc:sldMk cId="1437943923" sldId="264"/>
            <ac:picMk id="6" creationId="{ED45B99E-530D-7AB1-0269-C76F17E4B375}"/>
          </ac:picMkLst>
        </pc:picChg>
      </pc:sldChg>
      <pc:sldChg chg="modSp add del mod">
        <pc:chgData name="Graeme Foster" userId="0b42d6ed-b5a2-4a4e-8761-134bf435909a" providerId="ADAL" clId="{B3539F33-1871-41AC-9D18-02A9C9B74914}" dt="2022-06-13T01:32:54.968" v="2924" actId="47"/>
        <pc:sldMkLst>
          <pc:docMk/>
          <pc:sldMk cId="658897570" sldId="265"/>
        </pc:sldMkLst>
        <pc:spChg chg="mod">
          <ac:chgData name="Graeme Foster" userId="0b42d6ed-b5a2-4a4e-8761-134bf435909a" providerId="ADAL" clId="{B3539F33-1871-41AC-9D18-02A9C9B74914}" dt="2022-06-03T07:58:53.426" v="884" actId="20577"/>
          <ac:spMkLst>
            <pc:docMk/>
            <pc:sldMk cId="658897570" sldId="265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13T01:32:42.985" v="2915" actId="21"/>
          <ac:spMkLst>
            <pc:docMk/>
            <pc:sldMk cId="658897570" sldId="265"/>
            <ac:spMk id="3" creationId="{F14D38CC-7E8C-EA6F-CB0F-5DE122D17C01}"/>
          </ac:spMkLst>
        </pc:spChg>
      </pc:sldChg>
      <pc:sldChg chg="modSp add del mod">
        <pc:chgData name="Graeme Foster" userId="0b42d6ed-b5a2-4a4e-8761-134bf435909a" providerId="ADAL" clId="{B3539F33-1871-41AC-9D18-02A9C9B74914}" dt="2022-06-21T07:21:42.642" v="3815" actId="47"/>
        <pc:sldMkLst>
          <pc:docMk/>
          <pc:sldMk cId="4050804225" sldId="266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4050804225" sldId="266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17:35.149" v="3723" actId="27636"/>
          <ac:spMkLst>
            <pc:docMk/>
            <pc:sldMk cId="4050804225" sldId="266"/>
            <ac:spMk id="3" creationId="{F14D38CC-7E8C-EA6F-CB0F-5DE122D17C01}"/>
          </ac:spMkLst>
        </pc:spChg>
      </pc:sldChg>
      <pc:sldChg chg="addSp delSp modSp new mod">
        <pc:chgData name="Graeme Foster" userId="0b42d6ed-b5a2-4a4e-8761-134bf435909a" providerId="ADAL" clId="{B3539F33-1871-41AC-9D18-02A9C9B74914}" dt="2022-06-21T07:17:34.815" v="3721"/>
        <pc:sldMkLst>
          <pc:docMk/>
          <pc:sldMk cId="599035346" sldId="267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599035346" sldId="267"/>
            <ac:spMk id="2" creationId="{A254591A-EDBB-70C9-5743-21B2091F1317}"/>
          </ac:spMkLst>
        </pc:spChg>
        <pc:spChg chg="del">
          <ac:chgData name="Graeme Foster" userId="0b42d6ed-b5a2-4a4e-8761-134bf435909a" providerId="ADAL" clId="{B3539F33-1871-41AC-9D18-02A9C9B74914}" dt="2022-06-03T08:14:18.583" v="1805" actId="478"/>
          <ac:spMkLst>
            <pc:docMk/>
            <pc:sldMk cId="599035346" sldId="267"/>
            <ac:spMk id="3" creationId="{792613CF-B440-3552-FEB6-ACA218075782}"/>
          </ac:spMkLst>
        </pc:spChg>
        <pc:spChg chg="add">
          <ac:chgData name="Graeme Foster" userId="0b42d6ed-b5a2-4a4e-8761-134bf435909a" providerId="ADAL" clId="{B3539F33-1871-41AC-9D18-02A9C9B74914}" dt="2022-06-03T08:25:28.034" v="2486" actId="767"/>
          <ac:spMkLst>
            <pc:docMk/>
            <pc:sldMk cId="599035346" sldId="267"/>
            <ac:spMk id="6" creationId="{5EBA844E-0FD9-50B7-DE13-1C54F008CB32}"/>
          </ac:spMkLst>
        </pc:spChg>
        <pc:spChg chg="add mod">
          <ac:chgData name="Graeme Foster" userId="0b42d6ed-b5a2-4a4e-8761-134bf435909a" providerId="ADAL" clId="{B3539F33-1871-41AC-9D18-02A9C9B74914}" dt="2022-06-03T08:25:39.376" v="2489" actId="255"/>
          <ac:spMkLst>
            <pc:docMk/>
            <pc:sldMk cId="599035346" sldId="267"/>
            <ac:spMk id="7" creationId="{7BFF5E7D-94DE-BCF3-086A-1CD3419C5E9E}"/>
          </ac:spMkLst>
        </pc:spChg>
        <pc:picChg chg="add mod">
          <ac:chgData name="Graeme Foster" userId="0b42d6ed-b5a2-4a4e-8761-134bf435909a" providerId="ADAL" clId="{B3539F33-1871-41AC-9D18-02A9C9B74914}" dt="2022-06-03T08:14:23.989" v="1808" actId="1076"/>
          <ac:picMkLst>
            <pc:docMk/>
            <pc:sldMk cId="599035346" sldId="267"/>
            <ac:picMk id="5" creationId="{52465FF7-7FE8-0CC0-7C77-B3262DA6FDF4}"/>
          </ac:picMkLst>
        </pc:picChg>
      </pc:sldChg>
      <pc:sldChg chg="modSp add mod">
        <pc:chgData name="Graeme Foster" userId="0b42d6ed-b5a2-4a4e-8761-134bf435909a" providerId="ADAL" clId="{B3539F33-1871-41AC-9D18-02A9C9B74914}" dt="2022-06-21T07:22:27.254" v="3962" actId="20577"/>
        <pc:sldMkLst>
          <pc:docMk/>
          <pc:sldMk cId="4294085421" sldId="268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4294085421" sldId="268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2:27.254" v="3962" actId="20577"/>
          <ac:spMkLst>
            <pc:docMk/>
            <pc:sldMk cId="4294085421" sldId="268"/>
            <ac:spMk id="3" creationId="{F14D38CC-7E8C-EA6F-CB0F-5DE122D17C01}"/>
          </ac:spMkLst>
        </pc:spChg>
      </pc:sldChg>
      <pc:sldChg chg="new del">
        <pc:chgData name="Graeme Foster" userId="0b42d6ed-b5a2-4a4e-8761-134bf435909a" providerId="ADAL" clId="{B3539F33-1871-41AC-9D18-02A9C9B74914}" dt="2022-06-05T01:12:28.409" v="2491" actId="47"/>
        <pc:sldMkLst>
          <pc:docMk/>
          <pc:sldMk cId="3149038564" sldId="269"/>
        </pc:sldMkLst>
      </pc:sldChg>
      <pc:sldChg chg="modSp add mod">
        <pc:chgData name="Graeme Foster" userId="0b42d6ed-b5a2-4a4e-8761-134bf435909a" providerId="ADAL" clId="{B3539F33-1871-41AC-9D18-02A9C9B74914}" dt="2022-06-21T07:29:30.610" v="4787" actId="20577"/>
        <pc:sldMkLst>
          <pc:docMk/>
          <pc:sldMk cId="3286575950" sldId="269"/>
        </pc:sldMkLst>
        <pc:spChg chg="mod">
          <ac:chgData name="Graeme Foster" userId="0b42d6ed-b5a2-4a4e-8761-134bf435909a" providerId="ADAL" clId="{B3539F33-1871-41AC-9D18-02A9C9B74914}" dt="2022-06-21T07:27:30.431" v="4256" actId="20577"/>
          <ac:spMkLst>
            <pc:docMk/>
            <pc:sldMk cId="3286575950" sldId="269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9:30.610" v="4787" actId="20577"/>
          <ac:spMkLst>
            <pc:docMk/>
            <pc:sldMk cId="3286575950" sldId="269"/>
            <ac:spMk id="3" creationId="{F14D38CC-7E8C-EA6F-CB0F-5DE122D17C01}"/>
          </ac:spMkLst>
        </pc:spChg>
      </pc:sldChg>
      <pc:sldChg chg="addSp delSp modSp add mod">
        <pc:chgData name="Graeme Foster" userId="0b42d6ed-b5a2-4a4e-8761-134bf435909a" providerId="ADAL" clId="{B3539F33-1871-41AC-9D18-02A9C9B74914}" dt="2022-06-22T00:56:09.034" v="4835" actId="20577"/>
        <pc:sldMkLst>
          <pc:docMk/>
          <pc:sldMk cId="530886633" sldId="270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530886633" sldId="270"/>
            <ac:spMk id="2" creationId="{A5DDA0A9-558F-1553-270E-77C8908D3230}"/>
          </ac:spMkLst>
        </pc:spChg>
        <pc:spChg chg="add mod">
          <ac:chgData name="Graeme Foster" userId="0b42d6ed-b5a2-4a4e-8761-134bf435909a" providerId="ADAL" clId="{B3539F33-1871-41AC-9D18-02A9C9B74914}" dt="2022-06-22T00:56:09.034" v="4835" actId="20577"/>
          <ac:spMkLst>
            <pc:docMk/>
            <pc:sldMk cId="530886633" sldId="270"/>
            <ac:spMk id="3" creationId="{55FD833E-B248-57BC-6270-46E49D0345E7}"/>
          </ac:spMkLst>
        </pc:spChg>
        <pc:spChg chg="add ord">
          <ac:chgData name="Graeme Foster" userId="0b42d6ed-b5a2-4a4e-8761-134bf435909a" providerId="ADAL" clId="{B3539F33-1871-41AC-9D18-02A9C9B74914}" dt="2022-06-21T07:26:06.971" v="4216" actId="167"/>
          <ac:spMkLst>
            <pc:docMk/>
            <pc:sldMk cId="530886633" sldId="270"/>
            <ac:spMk id="4" creationId="{B4F98D5D-E5B3-913A-1F00-CC4BA5DC2295}"/>
          </ac:spMkLst>
        </pc:spChg>
        <pc:picChg chg="del">
          <ac:chgData name="Graeme Foster" userId="0b42d6ed-b5a2-4a4e-8761-134bf435909a" providerId="ADAL" clId="{B3539F33-1871-41AC-9D18-02A9C9B74914}" dt="2022-06-08T10:01:14.974" v="2599" actId="478"/>
          <ac:picMkLst>
            <pc:docMk/>
            <pc:sldMk cId="530886633" sldId="270"/>
            <ac:picMk id="4" creationId="{9E27400A-2D87-4049-4356-5660FFE05A87}"/>
          </ac:picMkLst>
        </pc:picChg>
        <pc:picChg chg="mod">
          <ac:chgData name="Graeme Foster" userId="0b42d6ed-b5a2-4a4e-8761-134bf435909a" providerId="ADAL" clId="{B3539F33-1871-41AC-9D18-02A9C9B74914}" dt="2022-06-08T10:01:22.566" v="2602" actId="1035"/>
          <ac:picMkLst>
            <pc:docMk/>
            <pc:sldMk cId="530886633" sldId="270"/>
            <ac:picMk id="6" creationId="{ED45B99E-530D-7AB1-0269-C76F17E4B375}"/>
          </ac:picMkLst>
        </pc:picChg>
      </pc:sldChg>
      <pc:sldChg chg="addSp delSp modSp add mod">
        <pc:chgData name="Graeme Foster" userId="0b42d6ed-b5a2-4a4e-8761-134bf435909a" providerId="ADAL" clId="{B3539F33-1871-41AC-9D18-02A9C9B74914}" dt="2022-06-21T07:26:18.076" v="4220" actId="167"/>
        <pc:sldMkLst>
          <pc:docMk/>
          <pc:sldMk cId="784590009" sldId="271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784590009" sldId="271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18.076" v="4220" actId="167"/>
          <ac:spMkLst>
            <pc:docMk/>
            <pc:sldMk cId="784590009" sldId="271"/>
            <ac:spMk id="3" creationId="{2E708B75-4C30-765F-55DE-4FEAF74E611A}"/>
          </ac:spMkLst>
        </pc:spChg>
        <pc:spChg chg="add mod">
          <ac:chgData name="Graeme Foster" userId="0b42d6ed-b5a2-4a4e-8761-134bf435909a" providerId="ADAL" clId="{B3539F33-1871-41AC-9D18-02A9C9B74914}" dt="2022-06-13T05:38:58.796" v="3242"/>
          <ac:spMkLst>
            <pc:docMk/>
            <pc:sldMk cId="784590009" sldId="271"/>
            <ac:spMk id="8" creationId="{424CC210-4B1F-7A31-B31D-327D4796D79D}"/>
          </ac:spMkLst>
        </pc:spChg>
        <pc:spChg chg="add del mod">
          <ac:chgData name="Graeme Foster" userId="0b42d6ed-b5a2-4a4e-8761-134bf435909a" providerId="ADAL" clId="{B3539F33-1871-41AC-9D18-02A9C9B74914}" dt="2022-06-13T05:39:00.126" v="3243" actId="478"/>
          <ac:spMkLst>
            <pc:docMk/>
            <pc:sldMk cId="784590009" sldId="271"/>
            <ac:spMk id="10" creationId="{FCEF5E2E-8E42-5567-A98B-AF6974E44E66}"/>
          </ac:spMkLst>
        </pc:spChg>
        <pc:picChg chg="del">
          <ac:chgData name="Graeme Foster" userId="0b42d6ed-b5a2-4a4e-8761-134bf435909a" providerId="ADAL" clId="{B3539F33-1871-41AC-9D18-02A9C9B74914}" dt="2022-06-08T09:58:42.807" v="2543" actId="478"/>
          <ac:picMkLst>
            <pc:docMk/>
            <pc:sldMk cId="784590009" sldId="271"/>
            <ac:picMk id="4" creationId="{9E27400A-2D87-4049-4356-5660FFE05A87}"/>
          </ac:picMkLst>
        </pc:picChg>
        <pc:picChg chg="add mod">
          <ac:chgData name="Graeme Foster" userId="0b42d6ed-b5a2-4a4e-8761-134bf435909a" providerId="ADAL" clId="{B3539F33-1871-41AC-9D18-02A9C9B74914}" dt="2022-06-08T10:01:44.248" v="2607" actId="1036"/>
          <ac:picMkLst>
            <pc:docMk/>
            <pc:sldMk cId="784590009" sldId="271"/>
            <ac:picMk id="5" creationId="{3DEAF6AD-3483-6D34-73D3-189469BE1900}"/>
          </ac:picMkLst>
        </pc:picChg>
        <pc:picChg chg="del mod">
          <ac:chgData name="Graeme Foster" userId="0b42d6ed-b5a2-4a4e-8761-134bf435909a" providerId="ADAL" clId="{B3539F33-1871-41AC-9D18-02A9C9B74914}" dt="2022-06-08T09:58:41.033" v="2542" actId="478"/>
          <ac:picMkLst>
            <pc:docMk/>
            <pc:sldMk cId="784590009" sldId="271"/>
            <ac:picMk id="6" creationId="{ED45B99E-530D-7AB1-0269-C76F17E4B375}"/>
          </ac:picMkLst>
        </pc:picChg>
      </pc:sldChg>
      <pc:sldChg chg="add del">
        <pc:chgData name="Graeme Foster" userId="0b42d6ed-b5a2-4a4e-8761-134bf435909a" providerId="ADAL" clId="{B3539F33-1871-41AC-9D18-02A9C9B74914}" dt="2022-06-08T09:58:46.026" v="2545"/>
        <pc:sldMkLst>
          <pc:docMk/>
          <pc:sldMk cId="619803079" sldId="272"/>
        </pc:sldMkLst>
      </pc:sldChg>
      <pc:sldChg chg="addSp delSp modSp add mod">
        <pc:chgData name="Graeme Foster" userId="0b42d6ed-b5a2-4a4e-8761-134bf435909a" providerId="ADAL" clId="{B3539F33-1871-41AC-9D18-02A9C9B74914}" dt="2022-06-21T07:26:21.672" v="4222" actId="167"/>
        <pc:sldMkLst>
          <pc:docMk/>
          <pc:sldMk cId="1561210972" sldId="272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561210972" sldId="272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21.672" v="4222" actId="167"/>
          <ac:spMkLst>
            <pc:docMk/>
            <pc:sldMk cId="1561210972" sldId="272"/>
            <ac:spMk id="3" creationId="{D0B90953-C86C-A401-0F11-92A578E672EF}"/>
          </ac:spMkLst>
        </pc:spChg>
        <pc:spChg chg="add mod">
          <ac:chgData name="Graeme Foster" userId="0b42d6ed-b5a2-4a4e-8761-134bf435909a" providerId="ADAL" clId="{B3539F33-1871-41AC-9D18-02A9C9B74914}" dt="2022-06-13T05:39:52.822" v="3324" actId="1076"/>
          <ac:spMkLst>
            <pc:docMk/>
            <pc:sldMk cId="1561210972" sldId="272"/>
            <ac:spMk id="7" creationId="{BDD10F9E-F76F-3FE1-0EBA-E00DE5C32C77}"/>
          </ac:spMkLst>
        </pc:spChg>
        <pc:picChg chg="add mod">
          <ac:chgData name="Graeme Foster" userId="0b42d6ed-b5a2-4a4e-8761-134bf435909a" providerId="ADAL" clId="{B3539F33-1871-41AC-9D18-02A9C9B74914}" dt="2022-06-08T10:02:02.203" v="2610" actId="1076"/>
          <ac:picMkLst>
            <pc:docMk/>
            <pc:sldMk cId="1561210972" sldId="272"/>
            <ac:picMk id="4" creationId="{90462F32-4228-EE00-210A-CFA220D0CB0E}"/>
          </ac:picMkLst>
        </pc:picChg>
        <pc:picChg chg="del">
          <ac:chgData name="Graeme Foster" userId="0b42d6ed-b5a2-4a4e-8761-134bf435909a" providerId="ADAL" clId="{B3539F33-1871-41AC-9D18-02A9C9B74914}" dt="2022-06-08T10:00:02.584" v="2565" actId="478"/>
          <ac:picMkLst>
            <pc:docMk/>
            <pc:sldMk cId="1561210972" sldId="272"/>
            <ac:picMk id="5" creationId="{3DEAF6AD-3483-6D34-73D3-189469BE1900}"/>
          </ac:picMkLst>
        </pc:picChg>
      </pc:sldChg>
      <pc:sldChg chg="addSp delSp modSp add mod ord">
        <pc:chgData name="Graeme Foster" userId="0b42d6ed-b5a2-4a4e-8761-134bf435909a" providerId="ADAL" clId="{B3539F33-1871-41AC-9D18-02A9C9B74914}" dt="2022-06-21T07:26:13.458" v="4218" actId="167"/>
        <pc:sldMkLst>
          <pc:docMk/>
          <pc:sldMk cId="870143100" sldId="273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870143100" sldId="273"/>
            <ac:spMk id="2" creationId="{A5DDA0A9-558F-1553-270E-77C8908D3230}"/>
          </ac:spMkLst>
        </pc:spChg>
        <pc:spChg chg="add ord">
          <ac:chgData name="Graeme Foster" userId="0b42d6ed-b5a2-4a4e-8761-134bf435909a" providerId="ADAL" clId="{B3539F33-1871-41AC-9D18-02A9C9B74914}" dt="2022-06-21T07:26:13.458" v="4218" actId="167"/>
          <ac:spMkLst>
            <pc:docMk/>
            <pc:sldMk cId="870143100" sldId="273"/>
            <ac:spMk id="3" creationId="{992A0174-10DD-6FFB-FAD4-CF909A89215C}"/>
          </ac:spMkLst>
        </pc:spChg>
        <pc:spChg chg="add del mod">
          <ac:chgData name="Graeme Foster" userId="0b42d6ed-b5a2-4a4e-8761-134bf435909a" providerId="ADAL" clId="{B3539F33-1871-41AC-9D18-02A9C9B74914}" dt="2022-06-13T05:38:32.283" v="3232" actId="478"/>
          <ac:spMkLst>
            <pc:docMk/>
            <pc:sldMk cId="870143100" sldId="273"/>
            <ac:spMk id="10" creationId="{FCEF5E2E-8E42-5567-A98B-AF6974E44E66}"/>
          </ac:spMkLst>
        </pc:spChg>
      </pc:sldChg>
      <pc:sldChg chg="modSp add mod">
        <pc:chgData name="Graeme Foster" userId="0b42d6ed-b5a2-4a4e-8761-134bf435909a" providerId="ADAL" clId="{B3539F33-1871-41AC-9D18-02A9C9B74914}" dt="2022-06-21T07:26:58.743" v="4226" actId="115"/>
        <pc:sldMkLst>
          <pc:docMk/>
          <pc:sldMk cId="1145865439" sldId="274"/>
        </pc:sldMkLst>
        <pc:spChg chg="mod">
          <ac:chgData name="Graeme Foster" userId="0b42d6ed-b5a2-4a4e-8761-134bf435909a" providerId="ADAL" clId="{B3539F33-1871-41AC-9D18-02A9C9B74914}" dt="2022-06-21T07:17:34.815" v="3721"/>
          <ac:spMkLst>
            <pc:docMk/>
            <pc:sldMk cId="1145865439" sldId="274"/>
            <ac:spMk id="2" creationId="{A5DDA0A9-558F-1553-270E-77C8908D3230}"/>
          </ac:spMkLst>
        </pc:spChg>
        <pc:spChg chg="mod">
          <ac:chgData name="Graeme Foster" userId="0b42d6ed-b5a2-4a4e-8761-134bf435909a" providerId="ADAL" clId="{B3539F33-1871-41AC-9D18-02A9C9B74914}" dt="2022-06-21T07:26:58.743" v="4226" actId="115"/>
          <ac:spMkLst>
            <pc:docMk/>
            <pc:sldMk cId="1145865439" sldId="274"/>
            <ac:spMk id="3" creationId="{F14D38CC-7E8C-EA6F-CB0F-5DE122D17C01}"/>
          </ac:spMkLst>
        </pc:spChg>
      </pc:sldChg>
      <pc:sldChg chg="addSp delSp add del setBg delDesignElem">
        <pc:chgData name="Graeme Foster" userId="0b42d6ed-b5a2-4a4e-8761-134bf435909a" providerId="ADAL" clId="{B3539F33-1871-41AC-9D18-02A9C9B74914}" dt="2022-06-21T07:19:57.102" v="3777"/>
        <pc:sldMkLst>
          <pc:docMk/>
          <pc:sldMk cId="1644794268" sldId="275"/>
        </pc:sldMkLst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14" creationId="{4AC0CD9D-7610-4620-93B4-798CCD9AB581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0" creationId="{DE4D62F9-188E-4530-84C2-24BDEE4BEB82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2" creationId="{757B325C-3E35-45CF-9D07-3BCB281F3B9C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4" creationId="{C24BEC42-AFF3-40D1-93A2-A27A42E1E23C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6" creationId="{608F427C-1EC9-4280-9367-F2B3AA063E82}"/>
          </ac:spMkLst>
        </pc:spChg>
        <pc:spChg chg="add del">
          <ac:chgData name="Graeme Foster" userId="0b42d6ed-b5a2-4a4e-8761-134bf435909a" providerId="ADAL" clId="{B3539F33-1871-41AC-9D18-02A9C9B74914}" dt="2022-06-21T07:19:57.102" v="3777"/>
          <ac:spMkLst>
            <pc:docMk/>
            <pc:sldMk cId="1644794268" sldId="275"/>
            <ac:spMk id="28" creationId="{F98810A7-E114-447A-A7D6-69B27CFB5650}"/>
          </ac:spMkLst>
        </pc:sp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0" creationId="{41B68C77-138E-4BF7-A276-BD0C78A4219F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2" creationId="{7C268552-D473-46ED-B1B8-422042C4DEF1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6" creationId="{B9238B3E-24AA-439A-B527-6C5DF6D72145}"/>
          </ac:picMkLst>
        </pc:picChg>
        <pc:picChg chg="add del">
          <ac:chgData name="Graeme Foster" userId="0b42d6ed-b5a2-4a4e-8761-134bf435909a" providerId="ADAL" clId="{B3539F33-1871-41AC-9D18-02A9C9B74914}" dt="2022-06-21T07:19:57.102" v="3777"/>
          <ac:picMkLst>
            <pc:docMk/>
            <pc:sldMk cId="1644794268" sldId="275"/>
            <ac:picMk id="18" creationId="{69F01145-BEA3-4CBF-AA21-10077B948CA8}"/>
          </ac:picMkLst>
        </pc:picChg>
      </pc:sldChg>
      <pc:sldChg chg="addSp delSp add del mod setBg setClrOvrMap delDesignElem">
        <pc:chgData name="Graeme Foster" userId="0b42d6ed-b5a2-4a4e-8761-134bf435909a" providerId="ADAL" clId="{B3539F33-1871-41AC-9D18-02A9C9B74914}" dt="2022-06-21T07:26:26.844" v="4223" actId="47"/>
        <pc:sldMkLst>
          <pc:docMk/>
          <pc:sldMk cId="1771717534" sldId="275"/>
        </pc:sldMkLst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9" creationId="{4AC0CD9D-7610-4620-93B4-798CCD9AB581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14" creationId="{4AC0CD9D-7610-4620-93B4-798CCD9AB581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5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7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19" creationId="{C24BEC42-AFF3-40D1-93A2-A27A42E1E23C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0" creationId="{DE4D62F9-188E-4530-84C2-24BDEE4BEB82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21" creationId="{608F427C-1EC9-4280-9367-F2B3AA063E82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2" creationId="{757B325C-3E35-45CF-9D07-3BCB281F3B9C}"/>
          </ac:spMkLst>
        </pc:spChg>
        <pc:spChg chg="add">
          <ac:chgData name="Graeme Foster" userId="0b42d6ed-b5a2-4a4e-8761-134bf435909a" providerId="ADAL" clId="{B3539F33-1871-41AC-9D18-02A9C9B74914}" dt="2022-06-21T07:20:04.267" v="3780" actId="26606"/>
          <ac:spMkLst>
            <pc:docMk/>
            <pc:sldMk cId="1771717534" sldId="275"/>
            <ac:spMk id="23" creationId="{F98810A7-E114-447A-A7D6-69B27CFB5650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4" creationId="{C24BEC42-AFF3-40D1-93A2-A27A42E1E23C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6" creationId="{608F427C-1EC9-4280-9367-F2B3AA063E82}"/>
          </ac:spMkLst>
        </pc:spChg>
        <pc:spChg chg="del">
          <ac:chgData name="Graeme Foster" userId="0b42d6ed-b5a2-4a4e-8761-134bf435909a" providerId="ADAL" clId="{B3539F33-1871-41AC-9D18-02A9C9B74914}" dt="2022-06-21T07:19:59.668" v="3779"/>
          <ac:spMkLst>
            <pc:docMk/>
            <pc:sldMk cId="1771717534" sldId="275"/>
            <ac:spMk id="28" creationId="{F98810A7-E114-447A-A7D6-69B27CFB5650}"/>
          </ac:spMkLst>
        </pc:sp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7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8" creationId="{7C268552-D473-46ED-B1B8-422042C4DEF1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0" creationId="{41B68C77-138E-4BF7-A276-BD0C78A4219F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11" creationId="{B9238B3E-24AA-439A-B527-6C5DF6D72145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2" creationId="{7C268552-D473-46ED-B1B8-422042C4DEF1}"/>
          </ac:picMkLst>
        </pc:picChg>
        <pc:picChg chg="add">
          <ac:chgData name="Graeme Foster" userId="0b42d6ed-b5a2-4a4e-8761-134bf435909a" providerId="ADAL" clId="{B3539F33-1871-41AC-9D18-02A9C9B74914}" dt="2022-06-21T07:20:04.267" v="3780" actId="26606"/>
          <ac:picMkLst>
            <pc:docMk/>
            <pc:sldMk cId="1771717534" sldId="275"/>
            <ac:picMk id="13" creationId="{69F01145-BEA3-4CBF-AA21-10077B948CA8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6" creationId="{B9238B3E-24AA-439A-B527-6C5DF6D72145}"/>
          </ac:picMkLst>
        </pc:picChg>
        <pc:picChg chg="del">
          <ac:chgData name="Graeme Foster" userId="0b42d6ed-b5a2-4a4e-8761-134bf435909a" providerId="ADAL" clId="{B3539F33-1871-41AC-9D18-02A9C9B74914}" dt="2022-06-21T07:19:59.668" v="3779"/>
          <ac:picMkLst>
            <pc:docMk/>
            <pc:sldMk cId="1771717534" sldId="275"/>
            <ac:picMk id="18" creationId="{69F01145-BEA3-4CBF-AA21-10077B948CA8}"/>
          </ac:picMkLst>
        </pc:picChg>
      </pc:sldChg>
      <pc:sldChg chg="add">
        <pc:chgData name="Graeme Foster" userId="0b42d6ed-b5a2-4a4e-8761-134bf435909a" providerId="ADAL" clId="{B3539F33-1871-41AC-9D18-02A9C9B74914}" dt="2022-06-21T07:21:27.526" v="3814"/>
        <pc:sldMkLst>
          <pc:docMk/>
          <pc:sldMk cId="869986789" sldId="276"/>
        </pc:sldMkLst>
      </pc:sldChg>
      <pc:sldChg chg="add">
        <pc:chgData name="Graeme Foster" userId="0b42d6ed-b5a2-4a4e-8761-134bf435909a" providerId="ADAL" clId="{B3539F33-1871-41AC-9D18-02A9C9B74914}" dt="2022-06-21T07:27:21.998" v="4227"/>
        <pc:sldMkLst>
          <pc:docMk/>
          <pc:sldMk cId="128890372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78EC-8AAD-4A77-9981-0681CF411A0C}" type="datetimeFigureOut">
              <a:rPr lang="en-AU" smtClean="0"/>
              <a:t>28/02/2024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1CAB-2FE0-44E1-B357-AAC8B4E91D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9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4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3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7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3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7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0" r:id="rId4"/>
    <p:sldLayoutId id="2147483751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AD/microsoft-identity-web/blob/bb1b65fb4e3cc40080e2a61ed6554bef31767983/src/Microsoft.Identity.Web/Resource/RegisterValidAudience.cs#L7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colgit.github.io/AzureAD-Endopoint-V1-vs-V2-comparison/" TargetMode="External"/><Relationship Id="rId2" Type="http://schemas.openxmlformats.org/officeDocument/2006/relationships/hyperlink" Target="https://docs.microsoft.com/en-us/azure/active-directory/develop/v2-oauth2-auth-code-flow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en-us/azure/active-directory/develop/howto-add-app-roles-in-azure-ad-apps" TargetMode="External"/><Relationship Id="rId5" Type="http://schemas.openxmlformats.org/officeDocument/2006/relationships/hyperlink" Target="https://docs.microsoft.com/en-us/azure/active-directory/develop/msal-migration" TargetMode="External"/><Relationship Id="rId4" Type="http://schemas.openxmlformats.org/officeDocument/2006/relationships/hyperlink" Target="https://brockallen.com/2019/01/03/the-state-of-the-implicit-flow-in-oauth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.../authorize?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5416-62EC-4C43-9FB7-5DAD85C2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Demystifying </a:t>
            </a:r>
            <a:br>
              <a:rPr lang="en-US" sz="3600" kern="1200" spc="-5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kern="1200" spc="-5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Azure AD, JWTs &amp; OIDC</a:t>
            </a:r>
            <a:endParaRPr lang="en-US" sz="3600" kern="1200" spc="-5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5F49-F5D4-4A77-AD0C-E489C7A0C9C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Graeme Foster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Apps &amp; Innovation Tech Specialist 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@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A8CC-7AC9-4727-B6D0-8A7A16261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" r="-1" b="1193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4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JWTs (</a:t>
            </a:r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Web Tokens)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Base 64 encoded self-contained security tokens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Consist of three parts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about the signing key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signature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payload – assertions about the subject of the token.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Clients fetch the Authorisation server’s public keys ahead of time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If the audience isn’t ‘you’ then the token is for someone else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Microsoft Graph tokens are a good example as they don’t validate using normal methods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OIDC / PKCE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Use MSAL over ADAL unless you have no option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OIDC redirect URI must match between Client and IdP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Open redirects caused a security issue</a:t>
            </a: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PKCE is recommended for traditional web servers as-well as mobile / SPA clients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The Implicit flow revealed tokens in front-channel flows (# tags, query-strings)</a:t>
            </a:r>
          </a:p>
          <a:p>
            <a:pPr lvl="1"/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PKCE binds the token request to the token retrieval using a 1-time passcode</a:t>
            </a: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0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Redirect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Redirect must be the same in 2 places, Client Application and AAD (IdP)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Self explanatory error when it’s wrong. 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Fiddler / Browser Network trace will show redirect passed to AAD</a:t>
            </a: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AAD Configuration page shows expected redirects</a:t>
            </a:r>
          </a:p>
        </p:txBody>
      </p:sp>
    </p:spTree>
    <p:extLst>
      <p:ext uri="{BB962C8B-B14F-4D97-AF65-F5344CB8AC3E}">
        <p14:creationId xmlns:p14="http://schemas.microsoft.com/office/powerpoint/2010/main" val="8699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Audience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Must be the same in 3 places, SPA, AAD and API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Microsoft.Identity.Web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assumes an Audience based on version of token, unless given one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Diagnosed through fiddler trace / or diagnostics of Web App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Confirmed by looking at tokens in JWT.ms</a:t>
            </a:r>
          </a:p>
        </p:txBody>
      </p:sp>
    </p:spTree>
    <p:extLst>
      <p:ext uri="{BB962C8B-B14F-4D97-AF65-F5344CB8AC3E}">
        <p14:creationId xmlns:p14="http://schemas.microsoft.com/office/powerpoint/2010/main" val="367516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91A-EDBB-70C9-5743-21B2091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Microsoft.Web.Identity</a:t>
            </a: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FF7-7FE8-0CC0-7C77-B3262DA6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6" y="2136087"/>
            <a:ext cx="10960085" cy="3500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844E-0FD9-50B7-DE13-1C54F008CB32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F5E7D-94DE-BCF3-086A-1CD3419C5E9E}"/>
              </a:ext>
            </a:extLst>
          </p:cNvPr>
          <p:cNvSpPr txBox="1"/>
          <p:nvPr/>
        </p:nvSpPr>
        <p:spPr>
          <a:xfrm>
            <a:off x="615957" y="6116320"/>
            <a:ext cx="1096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hlinkClick r:id="rId3"/>
              </a:rPr>
              <a:t>https://github.com/AzureAD/microsoft-identity-web/blob/bb1b65fb4e3cc40080e2a61ed6554bef31767983/src/Microsoft.Identity.Web/Resource/RegisterValidAudience.cs#L70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59903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 are fully qualified with the Application’s Uri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token can only contain scopes from 1 API - the </a:t>
            </a:r>
            <a:r>
              <a:rPr lang="en-AU" dirty="0" err="1">
                <a:latin typeface="Segoe UI" panose="020B0502040204020203" pitchFamily="34" charset="0"/>
                <a:cs typeface="Segoe UI" panose="020B0502040204020203" pitchFamily="34" charset="0"/>
              </a:rPr>
              <a:t>aud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claim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 AAD a client can ask the end user to consent to any Scope defined on your API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Scopes are permissions for your client applications. Not your users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8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Groups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Groups are tenant wide. Azure AD limits the number returned in a token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are bound to Applications. 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They only appear in tokens whose Audience is that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don’t work with users in nested groups.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Roles are not a replacement for fine grained business authorisation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Enterprise Applications </a:t>
            </a:r>
            <a:b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/ Service Principals</a:t>
            </a:r>
            <a:b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600" dirty="0">
                <a:latin typeface="Segoe UI" panose="020B0502040204020203" pitchFamily="34" charset="0"/>
                <a:cs typeface="Segoe UI" panose="020B0502040204020203" pitchFamily="34" charset="0"/>
              </a:rPr>
              <a:t>/ Managed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8CC-7E8C-EA6F-CB0F-5DE122D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An AAD “Application” describes your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Service Principal is a manifestation of an application in a tenant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User / group assignment and conditional access are defined against the Service Principal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 a directory a single service principal represents an application</a:t>
            </a: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 multi-tenant application can have service principals in many tenants (e.g. SaaS)</a:t>
            </a:r>
          </a:p>
        </p:txBody>
      </p:sp>
    </p:spTree>
    <p:extLst>
      <p:ext uri="{BB962C8B-B14F-4D97-AF65-F5344CB8AC3E}">
        <p14:creationId xmlns:p14="http://schemas.microsoft.com/office/powerpoint/2010/main" val="114586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CE9-DCF4-4EFB-BF9C-01791C3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0305-983F-4012-B072-10097950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https://docs.microsoft.com/en-us/azure/active-directory/develop/v2-oauth2-auth-code-flow</a:t>
            </a:r>
            <a:endParaRPr lang="en-AU" sz="2000" dirty="0"/>
          </a:p>
          <a:p>
            <a:r>
              <a:rPr lang="en-AU" sz="2000" dirty="0">
                <a:hlinkClick r:id="rId3"/>
              </a:rPr>
              <a:t>https://nicolgit.github.io/AzureAD-Endopoint-V1-vs-V2-comparison/</a:t>
            </a:r>
            <a:endParaRPr lang="en-AU" sz="2000" dirty="0"/>
          </a:p>
          <a:p>
            <a:r>
              <a:rPr lang="en-AU" sz="2000" dirty="0">
                <a:hlinkClick r:id="rId4"/>
              </a:rPr>
              <a:t>https://brockallen.com/2019/01/03/the-state-of-the-implicit-flow-in-oauth2/</a:t>
            </a:r>
            <a:endParaRPr lang="en-AU" sz="2000" dirty="0"/>
          </a:p>
          <a:p>
            <a:r>
              <a:rPr lang="en-AU" sz="2000" dirty="0">
                <a:hlinkClick r:id="rId5"/>
              </a:rPr>
              <a:t>https://docs.microsoft.com/en-us/azure/active-directory/develop/msal-migration</a:t>
            </a:r>
            <a:endParaRPr lang="en-AU" sz="2000" dirty="0"/>
          </a:p>
          <a:p>
            <a:r>
              <a:rPr lang="en-AU" sz="2000" dirty="0">
                <a:hlinkClick r:id="rId6"/>
              </a:rPr>
              <a:t>https://docs.microsoft.com/en-us/azure/active-directory/develop/howto-add-app-roles-in-azure-ad-apps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068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5F-B822-56CA-003E-54EC2E8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Aims for this session</a:t>
            </a:r>
            <a:endParaRPr lang="en-AU" dirty="0"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3B18AF2-32B2-ACBE-472B-7114A054F6BC}"/>
              </a:ext>
            </a:extLst>
          </p:cNvPr>
          <p:cNvSpPr txBox="1">
            <a:spLocks/>
          </p:cNvSpPr>
          <p:nvPr/>
        </p:nvSpPr>
        <p:spPr>
          <a:xfrm>
            <a:off x="586581" y="2034540"/>
            <a:ext cx="11018838" cy="23083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Segoe UI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 tools and techniques to diagnose common problems with OIDC, AAD and MSAL</a:t>
            </a:r>
          </a:p>
          <a:p>
            <a:pPr marL="228600"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Show the moving parts involved in the PKCE flow</a:t>
            </a:r>
          </a:p>
          <a:p>
            <a:pPr marL="228600"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Break down JWT’s and relate their components to real world authentication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authorisation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 into Scopes, Groups and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ED261-9AEA-7500-C13E-9AF93F2E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Christmas in July is coming…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66922D-F3D8-1E37-47A0-369D85468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0" r="18339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0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3C9E-E783-40F9-BF2F-B1945CFF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67781"/>
            <a:ext cx="6275667" cy="4722438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027A-E6D3-4130-A816-464C7F8C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dirty="0" err="1">
                <a:solidFill>
                  <a:srgbClr val="FFFFFF"/>
                </a:solidFill>
              </a:rPr>
              <a:t>SantaWeb</a:t>
            </a:r>
            <a:br>
              <a:rPr lang="en-US" sz="4400" b="0" i="0" dirty="0">
                <a:solidFill>
                  <a:srgbClr val="FFFFFF"/>
                </a:solidFill>
              </a:rPr>
            </a:br>
            <a:br>
              <a:rPr lang="en-US" sz="4400" b="0" i="0" dirty="0">
                <a:solidFill>
                  <a:srgbClr val="FFFFFF"/>
                </a:solidFill>
              </a:rPr>
            </a:br>
            <a:r>
              <a:rPr lang="en-US" sz="4400" b="0" i="0" dirty="0">
                <a:solidFill>
                  <a:srgbClr val="FFFFFF"/>
                </a:solidFill>
              </a:rPr>
              <a:t>“Christmas</a:t>
            </a:r>
            <a:br>
              <a:rPr lang="en-US" sz="4400" b="0" i="0" dirty="0">
                <a:solidFill>
                  <a:srgbClr val="FFFFFF"/>
                </a:solidFill>
              </a:rPr>
            </a:br>
            <a:r>
              <a:rPr lang="en-US" sz="4400" b="0" i="0" dirty="0">
                <a:solidFill>
                  <a:srgbClr val="FFFFFF"/>
                </a:solidFill>
              </a:rPr>
              <a:t>Done right”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08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6AF8F4-6D58-6C89-F038-61C8FA928412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7400A-2D87-4049-4356-5660FFE0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8937"/>
            <a:ext cx="3552825" cy="100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19D12-738F-0F7F-DAFC-A14C50C6ECE9}"/>
              </a:ext>
            </a:extLst>
          </p:cNvPr>
          <p:cNvSpPr txBox="1"/>
          <p:nvPr/>
        </p:nvSpPr>
        <p:spPr>
          <a:xfrm>
            <a:off x="838199" y="3244333"/>
            <a:ext cx="4187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</a:t>
            </a:r>
          </a:p>
        </p:txBody>
      </p:sp>
    </p:spTree>
    <p:extLst>
      <p:ext uri="{BB962C8B-B14F-4D97-AF65-F5344CB8AC3E}">
        <p14:creationId xmlns:p14="http://schemas.microsoft.com/office/powerpoint/2010/main" val="14379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98D5D-E5B3-913A-1F00-CC4BA5DC2295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5B99E-530D-7AB1-0269-C76F17E4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33015"/>
            <a:ext cx="3552825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D833E-B248-57BC-6270-46E49D0345E7}"/>
              </a:ext>
            </a:extLst>
          </p:cNvPr>
          <p:cNvSpPr txBox="1"/>
          <p:nvPr/>
        </p:nvSpPr>
        <p:spPr>
          <a:xfrm>
            <a:off x="838199" y="3244333"/>
            <a:ext cx="479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302 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https://login.microsoftonline.com/.../authorize?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‘which application this is’</a:t>
            </a:r>
            <a:b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‘what the application wants to do’</a:t>
            </a: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‘where to redirect to after the sign-in flow’</a:t>
            </a:r>
            <a:b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‘security information’</a:t>
            </a:r>
          </a:p>
        </p:txBody>
      </p:sp>
    </p:spTree>
    <p:extLst>
      <p:ext uri="{BB962C8B-B14F-4D97-AF65-F5344CB8AC3E}">
        <p14:creationId xmlns:p14="http://schemas.microsoft.com/office/powerpoint/2010/main" val="5308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2A0174-10DD-6FFB-FAD4-CF909A89215C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(Implicit)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AF6AD-3483-6D34-73D3-189469B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02"/>
            <a:ext cx="3552825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CC210-4B1F-7A31-B31D-327D4796D79D}"/>
              </a:ext>
            </a:extLst>
          </p:cNvPr>
          <p:cNvSpPr txBox="1"/>
          <p:nvPr/>
        </p:nvSpPr>
        <p:spPr>
          <a:xfrm>
            <a:off x="498764" y="3244333"/>
            <a:ext cx="543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/ 302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https://santalite.localtest.me/#id_token=ey........</a:t>
            </a:r>
          </a:p>
        </p:txBody>
      </p:sp>
    </p:spTree>
    <p:extLst>
      <p:ext uri="{BB962C8B-B14F-4D97-AF65-F5344CB8AC3E}">
        <p14:creationId xmlns:p14="http://schemas.microsoft.com/office/powerpoint/2010/main" val="8701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08B75-4C30-765F-55DE-4FEAF74E611A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(PKCE)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AF6AD-3483-6D34-73D3-189469BE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202"/>
            <a:ext cx="3552825" cy="195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CC210-4B1F-7A31-B31D-327D4796D79D}"/>
              </a:ext>
            </a:extLst>
          </p:cNvPr>
          <p:cNvSpPr txBox="1"/>
          <p:nvPr/>
        </p:nvSpPr>
        <p:spPr>
          <a:xfrm>
            <a:off x="498764" y="3244333"/>
            <a:ext cx="543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/ 302</a:t>
            </a:r>
          </a:p>
          <a:p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https://santalite.localtest.me/#code=sdkjfhkjsdf</a:t>
            </a:r>
          </a:p>
        </p:txBody>
      </p:sp>
    </p:spTree>
    <p:extLst>
      <p:ext uri="{BB962C8B-B14F-4D97-AF65-F5344CB8AC3E}">
        <p14:creationId xmlns:p14="http://schemas.microsoft.com/office/powerpoint/2010/main" val="78459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B90953-C86C-A401-0F11-92A578E672EF}"/>
              </a:ext>
            </a:extLst>
          </p:cNvPr>
          <p:cNvSpPr/>
          <p:nvPr/>
        </p:nvSpPr>
        <p:spPr>
          <a:xfrm>
            <a:off x="5689600" y="1145308"/>
            <a:ext cx="6502399" cy="57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A0A9-558F-1553-270E-77C8908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Sign In Flows (PKCE)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62F32-4228-EE00-210A-CFA220D0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9478"/>
            <a:ext cx="3552825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10F9E-F76F-3FE1-0EBA-E00DE5C32C77}"/>
              </a:ext>
            </a:extLst>
          </p:cNvPr>
          <p:cNvSpPr txBox="1"/>
          <p:nvPr/>
        </p:nvSpPr>
        <p:spPr>
          <a:xfrm>
            <a:off x="838200" y="3275111"/>
            <a:ext cx="509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 https://login.microsoftonline.com/.../token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DB0E5-7BAB-4D78-1D1E-510B08629FCF}"/>
              </a:ext>
            </a:extLst>
          </p:cNvPr>
          <p:cNvSpPr txBox="1"/>
          <p:nvPr/>
        </p:nvSpPr>
        <p:spPr>
          <a:xfrm>
            <a:off x="9648825" y="3627249"/>
            <a:ext cx="11849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Request includes </a:t>
            </a:r>
          </a:p>
          <a:p>
            <a:r>
              <a:rPr lang="en-AU" sz="1050" dirty="0"/>
              <a:t>plaintext and</a:t>
            </a:r>
          </a:p>
          <a:p>
            <a:r>
              <a:rPr lang="en-AU" sz="1050" dirty="0"/>
              <a:t>Code to get secret</a:t>
            </a:r>
          </a:p>
        </p:txBody>
      </p:sp>
    </p:spTree>
    <p:extLst>
      <p:ext uri="{BB962C8B-B14F-4D97-AF65-F5344CB8AC3E}">
        <p14:creationId xmlns:p14="http://schemas.microsoft.com/office/powerpoint/2010/main" val="156121097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25498</TotalTime>
  <Words>714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Elephant</vt:lpstr>
      <vt:lpstr>Segoe UI</vt:lpstr>
      <vt:lpstr>BrushVTI</vt:lpstr>
      <vt:lpstr>Retrospect</vt:lpstr>
      <vt:lpstr>Demystifying  Azure AD, JWTs &amp; OIDC</vt:lpstr>
      <vt:lpstr>Aims for this session</vt:lpstr>
      <vt:lpstr>Christmas in July is coming…</vt:lpstr>
      <vt:lpstr>SantaWeb  “Christmas Done right”</vt:lpstr>
      <vt:lpstr>Sign In Flows</vt:lpstr>
      <vt:lpstr>Sign In Flows</vt:lpstr>
      <vt:lpstr>Sign In Flows (Implicit)</vt:lpstr>
      <vt:lpstr>Sign In Flows (PKCE)</vt:lpstr>
      <vt:lpstr>Sign In Flows (PKCE)</vt:lpstr>
      <vt:lpstr>JWTs (Json Web Tokens)</vt:lpstr>
      <vt:lpstr>OIDC / PKCE</vt:lpstr>
      <vt:lpstr>Redirect mismatch</vt:lpstr>
      <vt:lpstr>Audience mismatch</vt:lpstr>
      <vt:lpstr>Microsoft.Web.Identity</vt:lpstr>
      <vt:lpstr>Scopes</vt:lpstr>
      <vt:lpstr>Groups and Roles</vt:lpstr>
      <vt:lpstr>Enterprise Applications  / Service Principals / Managed Applications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the token?</dc:title>
  <dc:creator>Graeme Foster</dc:creator>
  <cp:lastModifiedBy>Graeme Foster</cp:lastModifiedBy>
  <cp:revision>2</cp:revision>
  <dcterms:created xsi:type="dcterms:W3CDTF">2021-11-01T02:42:50Z</dcterms:created>
  <dcterms:modified xsi:type="dcterms:W3CDTF">2024-02-28T10:29:14Z</dcterms:modified>
</cp:coreProperties>
</file>