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</p:sldIdLst>
  <p:sldSz cx="1943100" cy="2268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09"/>
    <p:restoredTop sz="94719"/>
  </p:normalViewPr>
  <p:slideViewPr>
    <p:cSldViewPr snapToGrid="0" snapToObjects="1">
      <p:cViewPr varScale="1">
        <p:scale>
          <a:sx n="400" d="100"/>
          <a:sy n="400" d="100"/>
        </p:scale>
        <p:origin x="2296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733" y="371263"/>
            <a:ext cx="1651635" cy="789787"/>
          </a:xfrm>
        </p:spPr>
        <p:txBody>
          <a:bodyPr anchor="b"/>
          <a:lstStyle>
            <a:lvl1pPr algn="ctr">
              <a:defRPr sz="127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88" y="1191508"/>
            <a:ext cx="1457325" cy="547705"/>
          </a:xfrm>
        </p:spPr>
        <p:txBody>
          <a:bodyPr/>
          <a:lstStyle>
            <a:lvl1pPr marL="0" indent="0" algn="ctr">
              <a:buNone/>
              <a:defRPr sz="510"/>
            </a:lvl1pPr>
            <a:lvl2pPr marL="97155" indent="0" algn="ctr">
              <a:buNone/>
              <a:defRPr sz="425"/>
            </a:lvl2pPr>
            <a:lvl3pPr marL="194310" indent="0" algn="ctr">
              <a:buNone/>
              <a:defRPr sz="383"/>
            </a:lvl3pPr>
            <a:lvl4pPr marL="291465" indent="0" algn="ctr">
              <a:buNone/>
              <a:defRPr sz="340"/>
            </a:lvl4pPr>
            <a:lvl5pPr marL="388620" indent="0" algn="ctr">
              <a:buNone/>
              <a:defRPr sz="340"/>
            </a:lvl5pPr>
            <a:lvl6pPr marL="485775" indent="0" algn="ctr">
              <a:buNone/>
              <a:defRPr sz="340"/>
            </a:lvl6pPr>
            <a:lvl7pPr marL="582930" indent="0" algn="ctr">
              <a:buNone/>
              <a:defRPr sz="340"/>
            </a:lvl7pPr>
            <a:lvl8pPr marL="680085" indent="0" algn="ctr">
              <a:buNone/>
              <a:defRPr sz="340"/>
            </a:lvl8pPr>
            <a:lvl9pPr marL="777240" indent="0" algn="ctr">
              <a:buNone/>
              <a:defRPr sz="34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3/16/20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886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3/16/20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84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90531" y="120779"/>
            <a:ext cx="418981" cy="192248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3588" y="120779"/>
            <a:ext cx="1232654" cy="192248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3/16/20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606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3/16/20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67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76" y="565560"/>
            <a:ext cx="1675924" cy="943649"/>
          </a:xfrm>
        </p:spPr>
        <p:txBody>
          <a:bodyPr anchor="b"/>
          <a:lstStyle>
            <a:lvl1pPr>
              <a:defRPr sz="127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576" y="1518135"/>
            <a:ext cx="1675924" cy="496243"/>
          </a:xfrm>
        </p:spPr>
        <p:txBody>
          <a:bodyPr/>
          <a:lstStyle>
            <a:lvl1pPr marL="0" indent="0">
              <a:buNone/>
              <a:defRPr sz="510">
                <a:solidFill>
                  <a:schemeClr val="tx1"/>
                </a:solidFill>
              </a:defRPr>
            </a:lvl1pPr>
            <a:lvl2pPr marL="97155" indent="0">
              <a:buNone/>
              <a:defRPr sz="425">
                <a:solidFill>
                  <a:schemeClr val="tx1">
                    <a:tint val="75000"/>
                  </a:schemeClr>
                </a:solidFill>
              </a:defRPr>
            </a:lvl2pPr>
            <a:lvl3pPr marL="194310" indent="0">
              <a:buNone/>
              <a:defRPr sz="383">
                <a:solidFill>
                  <a:schemeClr val="tx1">
                    <a:tint val="75000"/>
                  </a:schemeClr>
                </a:solidFill>
              </a:defRPr>
            </a:lvl3pPr>
            <a:lvl4pPr marL="291465" indent="0">
              <a:buNone/>
              <a:defRPr sz="340">
                <a:solidFill>
                  <a:schemeClr val="tx1">
                    <a:tint val="75000"/>
                  </a:schemeClr>
                </a:solidFill>
              </a:defRPr>
            </a:lvl4pPr>
            <a:lvl5pPr marL="388620" indent="0">
              <a:buNone/>
              <a:defRPr sz="340">
                <a:solidFill>
                  <a:schemeClr val="tx1">
                    <a:tint val="75000"/>
                  </a:schemeClr>
                </a:solidFill>
              </a:defRPr>
            </a:lvl5pPr>
            <a:lvl6pPr marL="485775" indent="0">
              <a:buNone/>
              <a:defRPr sz="340">
                <a:solidFill>
                  <a:schemeClr val="tx1">
                    <a:tint val="75000"/>
                  </a:schemeClr>
                </a:solidFill>
              </a:defRPr>
            </a:lvl6pPr>
            <a:lvl7pPr marL="582930" indent="0">
              <a:buNone/>
              <a:defRPr sz="340">
                <a:solidFill>
                  <a:schemeClr val="tx1">
                    <a:tint val="75000"/>
                  </a:schemeClr>
                </a:solidFill>
              </a:defRPr>
            </a:lvl7pPr>
            <a:lvl8pPr marL="680085" indent="0">
              <a:buNone/>
              <a:defRPr sz="340">
                <a:solidFill>
                  <a:schemeClr val="tx1">
                    <a:tint val="75000"/>
                  </a:schemeClr>
                </a:solidFill>
              </a:defRPr>
            </a:lvl8pPr>
            <a:lvl9pPr marL="777240" indent="0">
              <a:buNone/>
              <a:defRPr sz="3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3/16/20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691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588" y="603893"/>
            <a:ext cx="825818" cy="143936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3694" y="603893"/>
            <a:ext cx="825818" cy="143936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3/16/20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92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41" y="120779"/>
            <a:ext cx="1675924" cy="43847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842" y="556107"/>
            <a:ext cx="822022" cy="272539"/>
          </a:xfrm>
        </p:spPr>
        <p:txBody>
          <a:bodyPr anchor="b"/>
          <a:lstStyle>
            <a:lvl1pPr marL="0" indent="0">
              <a:buNone/>
              <a:defRPr sz="510" b="1"/>
            </a:lvl1pPr>
            <a:lvl2pPr marL="97155" indent="0">
              <a:buNone/>
              <a:defRPr sz="425" b="1"/>
            </a:lvl2pPr>
            <a:lvl3pPr marL="194310" indent="0">
              <a:buNone/>
              <a:defRPr sz="383" b="1"/>
            </a:lvl3pPr>
            <a:lvl4pPr marL="291465" indent="0">
              <a:buNone/>
              <a:defRPr sz="340" b="1"/>
            </a:lvl4pPr>
            <a:lvl5pPr marL="388620" indent="0">
              <a:buNone/>
              <a:defRPr sz="340" b="1"/>
            </a:lvl5pPr>
            <a:lvl6pPr marL="485775" indent="0">
              <a:buNone/>
              <a:defRPr sz="340" b="1"/>
            </a:lvl6pPr>
            <a:lvl7pPr marL="582930" indent="0">
              <a:buNone/>
              <a:defRPr sz="340" b="1"/>
            </a:lvl7pPr>
            <a:lvl8pPr marL="680085" indent="0">
              <a:buNone/>
              <a:defRPr sz="340" b="1"/>
            </a:lvl8pPr>
            <a:lvl9pPr marL="777240" indent="0">
              <a:buNone/>
              <a:defRPr sz="3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3842" y="828647"/>
            <a:ext cx="822022" cy="12188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83694" y="556107"/>
            <a:ext cx="826071" cy="272539"/>
          </a:xfrm>
        </p:spPr>
        <p:txBody>
          <a:bodyPr anchor="b"/>
          <a:lstStyle>
            <a:lvl1pPr marL="0" indent="0">
              <a:buNone/>
              <a:defRPr sz="510" b="1"/>
            </a:lvl1pPr>
            <a:lvl2pPr marL="97155" indent="0">
              <a:buNone/>
              <a:defRPr sz="425" b="1"/>
            </a:lvl2pPr>
            <a:lvl3pPr marL="194310" indent="0">
              <a:buNone/>
              <a:defRPr sz="383" b="1"/>
            </a:lvl3pPr>
            <a:lvl4pPr marL="291465" indent="0">
              <a:buNone/>
              <a:defRPr sz="340" b="1"/>
            </a:lvl4pPr>
            <a:lvl5pPr marL="388620" indent="0">
              <a:buNone/>
              <a:defRPr sz="340" b="1"/>
            </a:lvl5pPr>
            <a:lvl6pPr marL="485775" indent="0">
              <a:buNone/>
              <a:defRPr sz="340" b="1"/>
            </a:lvl6pPr>
            <a:lvl7pPr marL="582930" indent="0">
              <a:buNone/>
              <a:defRPr sz="340" b="1"/>
            </a:lvl7pPr>
            <a:lvl8pPr marL="680085" indent="0">
              <a:buNone/>
              <a:defRPr sz="340" b="1"/>
            </a:lvl8pPr>
            <a:lvl9pPr marL="777240" indent="0">
              <a:buNone/>
              <a:defRPr sz="3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83694" y="828647"/>
            <a:ext cx="826071" cy="12188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3/16/20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43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3/16/20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548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3/16/20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966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41" y="151236"/>
            <a:ext cx="626700" cy="529326"/>
          </a:xfrm>
        </p:spPr>
        <p:txBody>
          <a:bodyPr anchor="b"/>
          <a:lstStyle>
            <a:lvl1pPr>
              <a:defRPr sz="6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071" y="326628"/>
            <a:ext cx="983694" cy="1612132"/>
          </a:xfrm>
        </p:spPr>
        <p:txBody>
          <a:bodyPr/>
          <a:lstStyle>
            <a:lvl1pPr>
              <a:defRPr sz="680"/>
            </a:lvl1pPr>
            <a:lvl2pPr>
              <a:defRPr sz="595"/>
            </a:lvl2pPr>
            <a:lvl3pPr>
              <a:defRPr sz="510"/>
            </a:lvl3pPr>
            <a:lvl4pPr>
              <a:defRPr sz="425"/>
            </a:lvl4pPr>
            <a:lvl5pPr>
              <a:defRPr sz="425"/>
            </a:lvl5pPr>
            <a:lvl6pPr>
              <a:defRPr sz="425"/>
            </a:lvl6pPr>
            <a:lvl7pPr>
              <a:defRPr sz="425"/>
            </a:lvl7pPr>
            <a:lvl8pPr>
              <a:defRPr sz="425"/>
            </a:lvl8pPr>
            <a:lvl9pPr>
              <a:defRPr sz="42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841" y="680561"/>
            <a:ext cx="626700" cy="1260824"/>
          </a:xfrm>
        </p:spPr>
        <p:txBody>
          <a:bodyPr/>
          <a:lstStyle>
            <a:lvl1pPr marL="0" indent="0">
              <a:buNone/>
              <a:defRPr sz="340"/>
            </a:lvl1pPr>
            <a:lvl2pPr marL="97155" indent="0">
              <a:buNone/>
              <a:defRPr sz="298"/>
            </a:lvl2pPr>
            <a:lvl3pPr marL="194310" indent="0">
              <a:buNone/>
              <a:defRPr sz="255"/>
            </a:lvl3pPr>
            <a:lvl4pPr marL="291465" indent="0">
              <a:buNone/>
              <a:defRPr sz="213"/>
            </a:lvl4pPr>
            <a:lvl5pPr marL="388620" indent="0">
              <a:buNone/>
              <a:defRPr sz="213"/>
            </a:lvl5pPr>
            <a:lvl6pPr marL="485775" indent="0">
              <a:buNone/>
              <a:defRPr sz="213"/>
            </a:lvl6pPr>
            <a:lvl7pPr marL="582930" indent="0">
              <a:buNone/>
              <a:defRPr sz="213"/>
            </a:lvl7pPr>
            <a:lvl8pPr marL="680085" indent="0">
              <a:buNone/>
              <a:defRPr sz="213"/>
            </a:lvl8pPr>
            <a:lvl9pPr marL="777240" indent="0">
              <a:buNone/>
              <a:defRPr sz="21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3/16/20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96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41" y="151236"/>
            <a:ext cx="626700" cy="529326"/>
          </a:xfrm>
        </p:spPr>
        <p:txBody>
          <a:bodyPr anchor="b"/>
          <a:lstStyle>
            <a:lvl1pPr>
              <a:defRPr sz="6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26071" y="326628"/>
            <a:ext cx="983694" cy="1612132"/>
          </a:xfrm>
        </p:spPr>
        <p:txBody>
          <a:bodyPr anchor="t"/>
          <a:lstStyle>
            <a:lvl1pPr marL="0" indent="0">
              <a:buNone/>
              <a:defRPr sz="680"/>
            </a:lvl1pPr>
            <a:lvl2pPr marL="97155" indent="0">
              <a:buNone/>
              <a:defRPr sz="595"/>
            </a:lvl2pPr>
            <a:lvl3pPr marL="194310" indent="0">
              <a:buNone/>
              <a:defRPr sz="510"/>
            </a:lvl3pPr>
            <a:lvl4pPr marL="291465" indent="0">
              <a:buNone/>
              <a:defRPr sz="425"/>
            </a:lvl4pPr>
            <a:lvl5pPr marL="388620" indent="0">
              <a:buNone/>
              <a:defRPr sz="425"/>
            </a:lvl5pPr>
            <a:lvl6pPr marL="485775" indent="0">
              <a:buNone/>
              <a:defRPr sz="425"/>
            </a:lvl6pPr>
            <a:lvl7pPr marL="582930" indent="0">
              <a:buNone/>
              <a:defRPr sz="425"/>
            </a:lvl7pPr>
            <a:lvl8pPr marL="680085" indent="0">
              <a:buNone/>
              <a:defRPr sz="425"/>
            </a:lvl8pPr>
            <a:lvl9pPr marL="777240" indent="0">
              <a:buNone/>
              <a:defRPr sz="42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841" y="680561"/>
            <a:ext cx="626700" cy="1260824"/>
          </a:xfrm>
        </p:spPr>
        <p:txBody>
          <a:bodyPr/>
          <a:lstStyle>
            <a:lvl1pPr marL="0" indent="0">
              <a:buNone/>
              <a:defRPr sz="340"/>
            </a:lvl1pPr>
            <a:lvl2pPr marL="97155" indent="0">
              <a:buNone/>
              <a:defRPr sz="298"/>
            </a:lvl2pPr>
            <a:lvl3pPr marL="194310" indent="0">
              <a:buNone/>
              <a:defRPr sz="255"/>
            </a:lvl3pPr>
            <a:lvl4pPr marL="291465" indent="0">
              <a:buNone/>
              <a:defRPr sz="213"/>
            </a:lvl4pPr>
            <a:lvl5pPr marL="388620" indent="0">
              <a:buNone/>
              <a:defRPr sz="213"/>
            </a:lvl5pPr>
            <a:lvl6pPr marL="485775" indent="0">
              <a:buNone/>
              <a:defRPr sz="213"/>
            </a:lvl6pPr>
            <a:lvl7pPr marL="582930" indent="0">
              <a:buNone/>
              <a:defRPr sz="213"/>
            </a:lvl7pPr>
            <a:lvl8pPr marL="680085" indent="0">
              <a:buNone/>
              <a:defRPr sz="213"/>
            </a:lvl8pPr>
            <a:lvl9pPr marL="777240" indent="0">
              <a:buNone/>
              <a:defRPr sz="21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3/16/20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78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588" y="120779"/>
            <a:ext cx="1675924" cy="438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588" y="603893"/>
            <a:ext cx="1675924" cy="1439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3588" y="2102599"/>
            <a:ext cx="437198" cy="1207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7341E-E8D5-574D-9C77-42D65F8270B5}" type="datetimeFigureOut">
              <a:rPr lang="en-US" smtClean="0"/>
              <a:t>3/16/20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3652" y="2102599"/>
            <a:ext cx="655796" cy="1207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2314" y="2102599"/>
            <a:ext cx="437198" cy="1207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62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194310" rtl="0" eaLnBrk="1" latinLnBrk="0" hangingPunct="1">
        <a:lnSpc>
          <a:spcPct val="90000"/>
        </a:lnSpc>
        <a:spcBef>
          <a:spcPct val="0"/>
        </a:spcBef>
        <a:buNone/>
        <a:defRPr sz="9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578" indent="-48578" algn="l" defTabSz="194310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595" kern="1200">
          <a:solidFill>
            <a:schemeClr val="tx1"/>
          </a:solidFill>
          <a:latin typeface="+mn-lt"/>
          <a:ea typeface="+mn-ea"/>
          <a:cs typeface="+mn-cs"/>
        </a:defRPr>
      </a:lvl1pPr>
      <a:lvl2pPr marL="145733" indent="-48578" algn="l" defTabSz="194310" rtl="0" eaLnBrk="1" latinLnBrk="0" hangingPunct="1">
        <a:lnSpc>
          <a:spcPct val="90000"/>
        </a:lnSpc>
        <a:spcBef>
          <a:spcPts val="106"/>
        </a:spcBef>
        <a:buFont typeface="Arial" panose="020B0604020202020204" pitchFamily="34" charset="0"/>
        <a:buChar char="•"/>
        <a:defRPr sz="510" kern="1200">
          <a:solidFill>
            <a:schemeClr val="tx1"/>
          </a:solidFill>
          <a:latin typeface="+mn-lt"/>
          <a:ea typeface="+mn-ea"/>
          <a:cs typeface="+mn-cs"/>
        </a:defRPr>
      </a:lvl2pPr>
      <a:lvl3pPr marL="242888" indent="-48578" algn="l" defTabSz="194310" rtl="0" eaLnBrk="1" latinLnBrk="0" hangingPunct="1">
        <a:lnSpc>
          <a:spcPct val="90000"/>
        </a:lnSpc>
        <a:spcBef>
          <a:spcPts val="106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3pPr>
      <a:lvl4pPr marL="340043" indent="-48578" algn="l" defTabSz="194310" rtl="0" eaLnBrk="1" latinLnBrk="0" hangingPunct="1">
        <a:lnSpc>
          <a:spcPct val="90000"/>
        </a:lnSpc>
        <a:spcBef>
          <a:spcPts val="106"/>
        </a:spcBef>
        <a:buFont typeface="Arial" panose="020B0604020202020204" pitchFamily="34" charset="0"/>
        <a:buChar char="•"/>
        <a:defRPr sz="383" kern="1200">
          <a:solidFill>
            <a:schemeClr val="tx1"/>
          </a:solidFill>
          <a:latin typeface="+mn-lt"/>
          <a:ea typeface="+mn-ea"/>
          <a:cs typeface="+mn-cs"/>
        </a:defRPr>
      </a:lvl4pPr>
      <a:lvl5pPr marL="437198" indent="-48578" algn="l" defTabSz="194310" rtl="0" eaLnBrk="1" latinLnBrk="0" hangingPunct="1">
        <a:lnSpc>
          <a:spcPct val="90000"/>
        </a:lnSpc>
        <a:spcBef>
          <a:spcPts val="106"/>
        </a:spcBef>
        <a:buFont typeface="Arial" panose="020B0604020202020204" pitchFamily="34" charset="0"/>
        <a:buChar char="•"/>
        <a:defRPr sz="383" kern="1200">
          <a:solidFill>
            <a:schemeClr val="tx1"/>
          </a:solidFill>
          <a:latin typeface="+mn-lt"/>
          <a:ea typeface="+mn-ea"/>
          <a:cs typeface="+mn-cs"/>
        </a:defRPr>
      </a:lvl5pPr>
      <a:lvl6pPr marL="534353" indent="-48578" algn="l" defTabSz="194310" rtl="0" eaLnBrk="1" latinLnBrk="0" hangingPunct="1">
        <a:lnSpc>
          <a:spcPct val="90000"/>
        </a:lnSpc>
        <a:spcBef>
          <a:spcPts val="106"/>
        </a:spcBef>
        <a:buFont typeface="Arial" panose="020B0604020202020204" pitchFamily="34" charset="0"/>
        <a:buChar char="•"/>
        <a:defRPr sz="383" kern="1200">
          <a:solidFill>
            <a:schemeClr val="tx1"/>
          </a:solidFill>
          <a:latin typeface="+mn-lt"/>
          <a:ea typeface="+mn-ea"/>
          <a:cs typeface="+mn-cs"/>
        </a:defRPr>
      </a:lvl6pPr>
      <a:lvl7pPr marL="631508" indent="-48578" algn="l" defTabSz="194310" rtl="0" eaLnBrk="1" latinLnBrk="0" hangingPunct="1">
        <a:lnSpc>
          <a:spcPct val="90000"/>
        </a:lnSpc>
        <a:spcBef>
          <a:spcPts val="106"/>
        </a:spcBef>
        <a:buFont typeface="Arial" panose="020B0604020202020204" pitchFamily="34" charset="0"/>
        <a:buChar char="•"/>
        <a:defRPr sz="383" kern="1200">
          <a:solidFill>
            <a:schemeClr val="tx1"/>
          </a:solidFill>
          <a:latin typeface="+mn-lt"/>
          <a:ea typeface="+mn-ea"/>
          <a:cs typeface="+mn-cs"/>
        </a:defRPr>
      </a:lvl7pPr>
      <a:lvl8pPr marL="728663" indent="-48578" algn="l" defTabSz="194310" rtl="0" eaLnBrk="1" latinLnBrk="0" hangingPunct="1">
        <a:lnSpc>
          <a:spcPct val="90000"/>
        </a:lnSpc>
        <a:spcBef>
          <a:spcPts val="106"/>
        </a:spcBef>
        <a:buFont typeface="Arial" panose="020B0604020202020204" pitchFamily="34" charset="0"/>
        <a:buChar char="•"/>
        <a:defRPr sz="383" kern="1200">
          <a:solidFill>
            <a:schemeClr val="tx1"/>
          </a:solidFill>
          <a:latin typeface="+mn-lt"/>
          <a:ea typeface="+mn-ea"/>
          <a:cs typeface="+mn-cs"/>
        </a:defRPr>
      </a:lvl8pPr>
      <a:lvl9pPr marL="825818" indent="-48578" algn="l" defTabSz="194310" rtl="0" eaLnBrk="1" latinLnBrk="0" hangingPunct="1">
        <a:lnSpc>
          <a:spcPct val="90000"/>
        </a:lnSpc>
        <a:spcBef>
          <a:spcPts val="106"/>
        </a:spcBef>
        <a:buFont typeface="Arial" panose="020B0604020202020204" pitchFamily="34" charset="0"/>
        <a:buChar char="•"/>
        <a:defRPr sz="3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4310" rtl="0" eaLnBrk="1" latinLnBrk="0" hangingPunct="1">
        <a:defRPr sz="383" kern="1200">
          <a:solidFill>
            <a:schemeClr val="tx1"/>
          </a:solidFill>
          <a:latin typeface="+mn-lt"/>
          <a:ea typeface="+mn-ea"/>
          <a:cs typeface="+mn-cs"/>
        </a:defRPr>
      </a:lvl1pPr>
      <a:lvl2pPr marL="97155" algn="l" defTabSz="194310" rtl="0" eaLnBrk="1" latinLnBrk="0" hangingPunct="1">
        <a:defRPr sz="383" kern="1200">
          <a:solidFill>
            <a:schemeClr val="tx1"/>
          </a:solidFill>
          <a:latin typeface="+mn-lt"/>
          <a:ea typeface="+mn-ea"/>
          <a:cs typeface="+mn-cs"/>
        </a:defRPr>
      </a:lvl2pPr>
      <a:lvl3pPr marL="194310" algn="l" defTabSz="194310" rtl="0" eaLnBrk="1" latinLnBrk="0" hangingPunct="1">
        <a:defRPr sz="383" kern="1200">
          <a:solidFill>
            <a:schemeClr val="tx1"/>
          </a:solidFill>
          <a:latin typeface="+mn-lt"/>
          <a:ea typeface="+mn-ea"/>
          <a:cs typeface="+mn-cs"/>
        </a:defRPr>
      </a:lvl3pPr>
      <a:lvl4pPr marL="291465" algn="l" defTabSz="194310" rtl="0" eaLnBrk="1" latinLnBrk="0" hangingPunct="1">
        <a:defRPr sz="383" kern="1200">
          <a:solidFill>
            <a:schemeClr val="tx1"/>
          </a:solidFill>
          <a:latin typeface="+mn-lt"/>
          <a:ea typeface="+mn-ea"/>
          <a:cs typeface="+mn-cs"/>
        </a:defRPr>
      </a:lvl4pPr>
      <a:lvl5pPr marL="388620" algn="l" defTabSz="194310" rtl="0" eaLnBrk="1" latinLnBrk="0" hangingPunct="1">
        <a:defRPr sz="383" kern="1200">
          <a:solidFill>
            <a:schemeClr val="tx1"/>
          </a:solidFill>
          <a:latin typeface="+mn-lt"/>
          <a:ea typeface="+mn-ea"/>
          <a:cs typeface="+mn-cs"/>
        </a:defRPr>
      </a:lvl5pPr>
      <a:lvl6pPr marL="485775" algn="l" defTabSz="194310" rtl="0" eaLnBrk="1" latinLnBrk="0" hangingPunct="1">
        <a:defRPr sz="383" kern="1200">
          <a:solidFill>
            <a:schemeClr val="tx1"/>
          </a:solidFill>
          <a:latin typeface="+mn-lt"/>
          <a:ea typeface="+mn-ea"/>
          <a:cs typeface="+mn-cs"/>
        </a:defRPr>
      </a:lvl6pPr>
      <a:lvl7pPr marL="582930" algn="l" defTabSz="194310" rtl="0" eaLnBrk="1" latinLnBrk="0" hangingPunct="1">
        <a:defRPr sz="383" kern="1200">
          <a:solidFill>
            <a:schemeClr val="tx1"/>
          </a:solidFill>
          <a:latin typeface="+mn-lt"/>
          <a:ea typeface="+mn-ea"/>
          <a:cs typeface="+mn-cs"/>
        </a:defRPr>
      </a:lvl7pPr>
      <a:lvl8pPr marL="680085" algn="l" defTabSz="194310" rtl="0" eaLnBrk="1" latinLnBrk="0" hangingPunct="1">
        <a:defRPr sz="383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" algn="l" defTabSz="194310" rtl="0" eaLnBrk="1" latinLnBrk="0" hangingPunct="1">
        <a:defRPr sz="3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9D0DF36-03F0-0C47-8931-688D922B522F}"/>
              </a:ext>
            </a:extLst>
          </p:cNvPr>
          <p:cNvGrpSpPr/>
          <p:nvPr/>
        </p:nvGrpSpPr>
        <p:grpSpPr>
          <a:xfrm>
            <a:off x="-123200" y="186867"/>
            <a:ext cx="2176800" cy="1894809"/>
            <a:chOff x="78078" y="513203"/>
            <a:chExt cx="2721600" cy="2369033"/>
          </a:xfrm>
        </p:grpSpPr>
        <p:sp>
          <p:nvSpPr>
            <p:cNvPr id="36" name="Hexagon 35">
              <a:extLst>
                <a:ext uri="{FF2B5EF4-FFF2-40B4-BE49-F238E27FC236}">
                  <a16:creationId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78078" y="513203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chemeClr val="bg1"/>
            </a:solidFill>
            <a:ln w="698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2" dirty="0"/>
            </a:p>
          </p:txBody>
        </p:sp>
        <p:pic>
          <p:nvPicPr>
            <p:cNvPr id="5" name="Picture 4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5C6753F9-499E-5A40-A166-6C4B1C0214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/>
            </a:blip>
            <a:srcRect l="6833" t="2179" r="5258" b="2553"/>
            <a:stretch/>
          </p:blipFill>
          <p:spPr>
            <a:xfrm>
              <a:off x="400352" y="991261"/>
              <a:ext cx="2077053" cy="14129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413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732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 Tanaka</dc:creator>
  <cp:lastModifiedBy>Hickey, Graeme</cp:lastModifiedBy>
  <cp:revision>18</cp:revision>
  <cp:lastPrinted>2020-03-16T16:03:04Z</cp:lastPrinted>
  <dcterms:created xsi:type="dcterms:W3CDTF">2018-03-31T22:20:45Z</dcterms:created>
  <dcterms:modified xsi:type="dcterms:W3CDTF">2020-03-16T16:08:04Z</dcterms:modified>
</cp:coreProperties>
</file>